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0" r:id="rId4"/>
    <p:sldMasterId id="2147483661" r:id="rId5"/>
    <p:sldMasterId id="2147483669" r:id="rId6"/>
  </p:sldMasterIdLst>
  <p:notesMasterIdLst>
    <p:notesMasterId r:id="rId55"/>
  </p:notesMasterIdLst>
  <p:sldIdLst>
    <p:sldId id="427" r:id="rId7"/>
    <p:sldId id="256" r:id="rId8"/>
    <p:sldId id="289" r:id="rId9"/>
    <p:sldId id="436" r:id="rId10"/>
    <p:sldId id="437" r:id="rId11"/>
    <p:sldId id="297" r:id="rId12"/>
    <p:sldId id="402" r:id="rId13"/>
    <p:sldId id="404" r:id="rId14"/>
    <p:sldId id="273" r:id="rId15"/>
    <p:sldId id="408" r:id="rId16"/>
    <p:sldId id="409" r:id="rId17"/>
    <p:sldId id="411" r:id="rId18"/>
    <p:sldId id="364" r:id="rId19"/>
    <p:sldId id="371" r:id="rId20"/>
    <p:sldId id="412" r:id="rId21"/>
    <p:sldId id="413" r:id="rId22"/>
    <p:sldId id="414" r:id="rId23"/>
    <p:sldId id="381" r:id="rId24"/>
    <p:sldId id="382" r:id="rId25"/>
    <p:sldId id="415" r:id="rId26"/>
    <p:sldId id="422" r:id="rId27"/>
    <p:sldId id="416" r:id="rId28"/>
    <p:sldId id="419" r:id="rId29"/>
    <p:sldId id="418" r:id="rId30"/>
    <p:sldId id="295" r:id="rId31"/>
    <p:sldId id="305" r:id="rId32"/>
    <p:sldId id="438" r:id="rId33"/>
    <p:sldId id="260" r:id="rId34"/>
    <p:sldId id="405" r:id="rId35"/>
    <p:sldId id="423" r:id="rId36"/>
    <p:sldId id="424" r:id="rId37"/>
    <p:sldId id="441" r:id="rId38"/>
    <p:sldId id="428" r:id="rId39"/>
    <p:sldId id="442" r:id="rId40"/>
    <p:sldId id="431" r:id="rId41"/>
    <p:sldId id="433" r:id="rId42"/>
    <p:sldId id="432" r:id="rId43"/>
    <p:sldId id="296" r:id="rId44"/>
    <p:sldId id="300" r:id="rId45"/>
    <p:sldId id="434" r:id="rId46"/>
    <p:sldId id="301" r:id="rId47"/>
    <p:sldId id="299" r:id="rId48"/>
    <p:sldId id="429" r:id="rId49"/>
    <p:sldId id="274" r:id="rId50"/>
    <p:sldId id="443" r:id="rId51"/>
    <p:sldId id="444" r:id="rId52"/>
    <p:sldId id="445" r:id="rId53"/>
    <p:sldId id="287" r:id="rId54"/>
  </p:sldIdLst>
  <p:sldSz cx="9144000" cy="5143500" type="screen16x9"/>
  <p:notesSz cx="6858000" cy="9144000"/>
  <p:embeddedFontLst>
    <p:embeddedFont>
      <p:font typeface="Anaheim" panose="020B0604020202020204" charset="0"/>
      <p:regular r:id="rId56"/>
    </p:embeddedFont>
    <p:embeddedFont>
      <p:font typeface="Calibri" panose="020F0502020204030204" pitchFamily="34" charset="0"/>
      <p:regular r:id="rId57"/>
      <p:bold r:id="rId58"/>
      <p:italic r:id="rId59"/>
      <p:boldItalic r:id="rId60"/>
    </p:embeddedFont>
    <p:embeddedFont>
      <p:font typeface="Chivo" panose="020B0604020202020204" charset="0"/>
      <p:regular r:id="rId61"/>
      <p:bold r:id="rId62"/>
      <p:italic r:id="rId63"/>
      <p:boldItalic r:id="rId64"/>
    </p:embeddedFont>
    <p:embeddedFont>
      <p:font typeface="DM Sans"/>
      <p:regular r:id="rId65"/>
      <p:bold r:id="rId66"/>
      <p:italic r:id="rId67"/>
      <p:boldItalic r:id="rId68"/>
    </p:embeddedFont>
    <p:embeddedFont>
      <p:font typeface="Fira Sans Extra Condensed" panose="020B0604020202020204" charset="0"/>
      <p:regular r:id="rId69"/>
      <p:bold r:id="rId70"/>
      <p:italic r:id="rId71"/>
      <p:boldItalic r:id="rId72"/>
    </p:embeddedFont>
    <p:embeddedFont>
      <p:font typeface="Fira Sans Extra Condensed Medium" panose="020B0604020202020204" charset="0"/>
      <p:regular r:id="rId73"/>
      <p:bold r:id="rId74"/>
      <p:italic r:id="rId75"/>
      <p:boldItalic r:id="rId76"/>
    </p:embeddedFont>
    <p:embeddedFont>
      <p:font typeface="Fjalla One" panose="020B0604020202020204" charset="0"/>
      <p:regular r:id="rId77"/>
    </p:embeddedFont>
    <p:embeddedFont>
      <p:font typeface="Gilda Display" panose="020B0604020202020204" charset="0"/>
      <p:regular r:id="rId78"/>
    </p:embeddedFont>
    <p:embeddedFont>
      <p:font typeface="Ink Free" panose="03080402000500000000" pitchFamily="66" charset="0"/>
      <p:regular r:id="rId79"/>
    </p:embeddedFont>
    <p:embeddedFont>
      <p:font typeface="Lora" panose="020B0604020202020204" charset="0"/>
      <p:regular r:id="rId80"/>
      <p:bold r:id="rId81"/>
      <p:italic r:id="rId82"/>
      <p:boldItalic r:id="rId83"/>
    </p:embeddedFont>
    <p:embeddedFont>
      <p:font typeface="Lucida Bright" panose="02040602050505020304" pitchFamily="18" charset="0"/>
      <p:regular r:id="rId84"/>
      <p:bold r:id="rId85"/>
      <p:italic r:id="rId86"/>
      <p:boldItalic r:id="rId87"/>
    </p:embeddedFont>
    <p:embeddedFont>
      <p:font typeface="Nixie One" panose="020B0604020202020204" charset="0"/>
      <p:regular r:id="rId88"/>
    </p:embeddedFont>
    <p:embeddedFont>
      <p:font typeface="Proxima Nova" panose="020B0604020202020204" charset="0"/>
      <p:regular r:id="rId89"/>
      <p:bold r:id="rId90"/>
      <p:italic r:id="rId91"/>
      <p:boldItalic r:id="rId92"/>
    </p:embeddedFont>
    <p:embeddedFont>
      <p:font typeface="Quicksand" panose="020B0604020202020204" charset="0"/>
      <p:regular r:id="rId93"/>
      <p:bold r:id="rId94"/>
    </p:embeddedFont>
    <p:embeddedFont>
      <p:font typeface="Roboto" panose="020B0604020202020204" charset="0"/>
      <p:regular r:id="rId95"/>
      <p:bold r:id="rId96"/>
      <p:italic r:id="rId97"/>
      <p:boldItalic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B569C"/>
    <a:srgbClr val="FFCC66"/>
    <a:srgbClr val="0000CC"/>
    <a:srgbClr val="CC9900"/>
    <a:srgbClr val="9C27B0"/>
    <a:srgbClr val="FB8569"/>
    <a:srgbClr val="D60093"/>
    <a:srgbClr val="800000"/>
    <a:srgbClr val="CC0000"/>
    <a:srgbClr val="FF3B3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975" autoAdjust="0"/>
    <p:restoredTop sz="42011" autoAdjust="0"/>
  </p:normalViewPr>
  <p:slideViewPr>
    <p:cSldViewPr snapToGrid="0">
      <p:cViewPr>
        <p:scale>
          <a:sx n="60" d="100"/>
          <a:sy n="60" d="100"/>
        </p:scale>
        <p:origin x="1408" y="28"/>
      </p:cViewPr>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font" Target="fonts/font8.fntdata"/><Relationship Id="rId68" Type="http://schemas.openxmlformats.org/officeDocument/2006/relationships/font" Target="fonts/font13.fntdata"/><Relationship Id="rId84" Type="http://schemas.openxmlformats.org/officeDocument/2006/relationships/font" Target="fonts/font29.fntdata"/><Relationship Id="rId89" Type="http://schemas.openxmlformats.org/officeDocument/2006/relationships/font" Target="fonts/font34.fntdata"/><Relationship Id="rId16" Type="http://schemas.openxmlformats.org/officeDocument/2006/relationships/slide" Target="slides/slide10.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102" Type="http://schemas.openxmlformats.org/officeDocument/2006/relationships/tableStyles" Target="tableStyles.xml"/><Relationship Id="rId5" Type="http://schemas.openxmlformats.org/officeDocument/2006/relationships/slideMaster" Target="slideMasters/slideMaster2.xml"/><Relationship Id="rId90" Type="http://schemas.openxmlformats.org/officeDocument/2006/relationships/font" Target="fonts/font35.fntdata"/><Relationship Id="rId95" Type="http://schemas.openxmlformats.org/officeDocument/2006/relationships/font" Target="fonts/font40.fntdata"/><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font" Target="fonts/font9.fntdata"/><Relationship Id="rId69" Type="http://schemas.openxmlformats.org/officeDocument/2006/relationships/font" Target="fonts/font14.fntdata"/><Relationship Id="rId80" Type="http://schemas.openxmlformats.org/officeDocument/2006/relationships/font" Target="fonts/font25.fntdata"/><Relationship Id="rId85" Type="http://schemas.openxmlformats.org/officeDocument/2006/relationships/font" Target="fonts/font30.fntdata"/><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font" Target="fonts/font33.fntdata"/><Relationship Id="rId91" Type="http://schemas.openxmlformats.org/officeDocument/2006/relationships/font" Target="fonts/font36.fntdata"/><Relationship Id="rId96" Type="http://schemas.openxmlformats.org/officeDocument/2006/relationships/font" Target="fonts/font41.fntdata"/><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font" Target="fonts/font2.fntdata"/><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font" Target="fonts/font31.fntdata"/><Relationship Id="rId94" Type="http://schemas.openxmlformats.org/officeDocument/2006/relationships/font" Target="fonts/font39.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notesMaster" Target="notesMasters/notesMaster1.xml"/><Relationship Id="rId76" Type="http://schemas.openxmlformats.org/officeDocument/2006/relationships/font" Target="fonts/font21.fntdata"/><Relationship Id="rId97" Type="http://schemas.openxmlformats.org/officeDocument/2006/relationships/font" Target="fonts/font42.fntdata"/><Relationship Id="rId7" Type="http://schemas.openxmlformats.org/officeDocument/2006/relationships/slide" Target="slides/slide1.xml"/><Relationship Id="rId71" Type="http://schemas.openxmlformats.org/officeDocument/2006/relationships/font" Target="fonts/font16.fntdata"/><Relationship Id="rId92" Type="http://schemas.openxmlformats.org/officeDocument/2006/relationships/font" Target="fonts/font37.fntdata"/><Relationship Id="rId2" Type="http://schemas.openxmlformats.org/officeDocument/2006/relationships/customXml" Target="../customXml/item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font" Target="fonts/font11.fntdata"/><Relationship Id="rId87" Type="http://schemas.openxmlformats.org/officeDocument/2006/relationships/font" Target="fonts/font32.fntdata"/><Relationship Id="rId61" Type="http://schemas.openxmlformats.org/officeDocument/2006/relationships/font" Target="fonts/font6.fntdata"/><Relationship Id="rId82" Type="http://schemas.openxmlformats.org/officeDocument/2006/relationships/font" Target="fonts/font27.fntdata"/><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font" Target="fonts/font1.fntdata"/><Relationship Id="rId77" Type="http://schemas.openxmlformats.org/officeDocument/2006/relationships/font" Target="fonts/font22.fntdata"/><Relationship Id="rId100" Type="http://schemas.openxmlformats.org/officeDocument/2006/relationships/viewProps" Target="viewProps.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font" Target="fonts/font17.fntdata"/><Relationship Id="rId93" Type="http://schemas.openxmlformats.org/officeDocument/2006/relationships/font" Target="fonts/font38.fntdata"/><Relationship Id="rId98" Type="http://schemas.openxmlformats.org/officeDocument/2006/relationships/font" Target="fonts/font43.fntdata"/><Relationship Id="rId3" Type="http://schemas.openxmlformats.org/officeDocument/2006/relationships/customXml" Target="../customXml/item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2675250-2AA9-4C04-AEC2-C974D0055DBA}" type="doc">
      <dgm:prSet loTypeId="urn:microsoft.com/office/officeart/2005/8/layout/pyramid1" loCatId="pyramid" qsTypeId="urn:microsoft.com/office/officeart/2005/8/quickstyle/simple1" qsCatId="simple" csTypeId="urn:microsoft.com/office/officeart/2005/8/colors/accent1_2" csCatId="accent1" phldr="1"/>
      <dgm:spPr/>
    </dgm:pt>
    <dgm:pt modelId="{AEBB3DFB-CE55-41E9-AFA5-ECF835410DC4}">
      <dgm:prSet phldrT="[Text]" custT="1"/>
      <dgm:spPr>
        <a:solidFill>
          <a:schemeClr val="accent5">
            <a:lumMod val="20000"/>
            <a:lumOff val="80000"/>
          </a:schemeClr>
        </a:solidFill>
      </dgm:spPr>
      <dgm:t>
        <a:bodyPr anchor="b" anchorCtr="0"/>
        <a:lstStyle/>
        <a:p>
          <a:pPr>
            <a:lnSpc>
              <a:spcPct val="100000"/>
            </a:lnSpc>
            <a:spcAft>
              <a:spcPts val="0"/>
            </a:spcAft>
          </a:pPr>
          <a:r>
            <a:rPr lang="en-US" sz="1800" dirty="0">
              <a:latin typeface="Roboto" panose="020B0604020202020204" charset="0"/>
              <a:ea typeface="Roboto" panose="020B0604020202020204" charset="0"/>
            </a:rPr>
            <a:t>Hear: 150</a:t>
          </a:r>
        </a:p>
        <a:p>
          <a:pPr>
            <a:lnSpc>
              <a:spcPct val="100000"/>
            </a:lnSpc>
            <a:spcAft>
              <a:spcPts val="0"/>
            </a:spcAft>
          </a:pPr>
          <a:r>
            <a:rPr lang="en-US" sz="1600" dirty="0">
              <a:latin typeface="Roboto" panose="020B0604020202020204" charset="0"/>
              <a:ea typeface="Roboto" panose="020B0604020202020204" charset="0"/>
            </a:rPr>
            <a:t>Words Per Minute</a:t>
          </a:r>
        </a:p>
        <a:p>
          <a:pPr>
            <a:lnSpc>
              <a:spcPct val="100000"/>
            </a:lnSpc>
            <a:spcAft>
              <a:spcPts val="0"/>
            </a:spcAft>
          </a:pPr>
          <a:endParaRPr lang="en-US" sz="1100" dirty="0">
            <a:latin typeface="Lucida Bright" panose="02040602050505020304" pitchFamily="18" charset="0"/>
          </a:endParaRPr>
        </a:p>
      </dgm:t>
    </dgm:pt>
    <dgm:pt modelId="{543D528F-9B9C-4086-9C12-39CACCBDA340}" type="parTrans" cxnId="{3F0D5554-5AAF-4A9F-9100-32893AC07470}">
      <dgm:prSet/>
      <dgm:spPr/>
      <dgm:t>
        <a:bodyPr/>
        <a:lstStyle/>
        <a:p>
          <a:endParaRPr lang="en-US"/>
        </a:p>
      </dgm:t>
    </dgm:pt>
    <dgm:pt modelId="{2561EADB-F175-4A68-B8D3-9BD581D5E1C7}" type="sibTrans" cxnId="{3F0D5554-5AAF-4A9F-9100-32893AC07470}">
      <dgm:prSet/>
      <dgm:spPr/>
      <dgm:t>
        <a:bodyPr/>
        <a:lstStyle/>
        <a:p>
          <a:endParaRPr lang="en-US"/>
        </a:p>
      </dgm:t>
    </dgm:pt>
    <dgm:pt modelId="{55EB413B-ACD7-4778-B77F-813238B8B1C3}">
      <dgm:prSet phldrT="[Text]" custT="1"/>
      <dgm:spPr>
        <a:solidFill>
          <a:schemeClr val="accent5">
            <a:lumMod val="40000"/>
            <a:lumOff val="60000"/>
          </a:schemeClr>
        </a:solidFill>
      </dgm:spPr>
      <dgm:t>
        <a:bodyPr anchor="b" anchorCtr="0"/>
        <a:lstStyle/>
        <a:p>
          <a:pPr>
            <a:lnSpc>
              <a:spcPct val="100000"/>
            </a:lnSpc>
            <a:spcAft>
              <a:spcPts val="0"/>
            </a:spcAft>
          </a:pPr>
          <a:r>
            <a:rPr lang="en-US" sz="1800" dirty="0">
              <a:latin typeface="Roboto" panose="020B0604020202020204" charset="0"/>
              <a:ea typeface="Roboto" panose="020B0604020202020204" charset="0"/>
            </a:rPr>
            <a:t>Read: 300</a:t>
          </a:r>
        </a:p>
        <a:p>
          <a:pPr>
            <a:lnSpc>
              <a:spcPct val="100000"/>
            </a:lnSpc>
            <a:spcAft>
              <a:spcPts val="0"/>
            </a:spcAft>
          </a:pPr>
          <a:r>
            <a:rPr lang="en-US" sz="1600" dirty="0">
              <a:latin typeface="Roboto" panose="020B0604020202020204" charset="0"/>
              <a:ea typeface="Roboto" panose="020B0604020202020204" charset="0"/>
            </a:rPr>
            <a:t>Words Per Minute</a:t>
          </a:r>
        </a:p>
        <a:p>
          <a:pPr>
            <a:lnSpc>
              <a:spcPct val="100000"/>
            </a:lnSpc>
            <a:spcAft>
              <a:spcPts val="0"/>
            </a:spcAft>
          </a:pPr>
          <a:endParaRPr lang="en-US" sz="1400" dirty="0">
            <a:latin typeface="Lucida Bright" panose="02040602050505020304" pitchFamily="18" charset="0"/>
          </a:endParaRPr>
        </a:p>
      </dgm:t>
    </dgm:pt>
    <dgm:pt modelId="{70629C28-CF3E-429F-82FF-B74673C2DA95}" type="parTrans" cxnId="{39A79B5E-D28C-4127-B6F5-30347904CB28}">
      <dgm:prSet/>
      <dgm:spPr/>
      <dgm:t>
        <a:bodyPr/>
        <a:lstStyle/>
        <a:p>
          <a:endParaRPr lang="en-US"/>
        </a:p>
      </dgm:t>
    </dgm:pt>
    <dgm:pt modelId="{1A14C3B8-74B4-4BD0-8EEB-7A1FCD1A6412}" type="sibTrans" cxnId="{39A79B5E-D28C-4127-B6F5-30347904CB28}">
      <dgm:prSet/>
      <dgm:spPr/>
      <dgm:t>
        <a:bodyPr/>
        <a:lstStyle/>
        <a:p>
          <a:endParaRPr lang="en-US"/>
        </a:p>
      </dgm:t>
    </dgm:pt>
    <dgm:pt modelId="{BD4D6336-03EC-4445-9F2B-19EA726A7E17}" type="pres">
      <dgm:prSet presAssocID="{B2675250-2AA9-4C04-AEC2-C974D0055DBA}" presName="Name0" presStyleCnt="0">
        <dgm:presLayoutVars>
          <dgm:dir/>
          <dgm:animLvl val="lvl"/>
          <dgm:resizeHandles val="exact"/>
        </dgm:presLayoutVars>
      </dgm:prSet>
      <dgm:spPr/>
    </dgm:pt>
    <dgm:pt modelId="{FE7A10FC-42F4-4B07-99DB-5D67434DBF5F}" type="pres">
      <dgm:prSet presAssocID="{AEBB3DFB-CE55-41E9-AFA5-ECF835410DC4}" presName="Name8" presStyleCnt="0"/>
      <dgm:spPr/>
    </dgm:pt>
    <dgm:pt modelId="{1C63D3C0-4CFD-4123-93A0-9177A82EC2E7}" type="pres">
      <dgm:prSet presAssocID="{AEBB3DFB-CE55-41E9-AFA5-ECF835410DC4}" presName="level" presStyleLbl="node1" presStyleIdx="0" presStyleCnt="2">
        <dgm:presLayoutVars>
          <dgm:chMax val="1"/>
          <dgm:bulletEnabled val="1"/>
        </dgm:presLayoutVars>
      </dgm:prSet>
      <dgm:spPr/>
    </dgm:pt>
    <dgm:pt modelId="{7BCA19EE-B7C4-4F22-8667-486BD07541DB}" type="pres">
      <dgm:prSet presAssocID="{AEBB3DFB-CE55-41E9-AFA5-ECF835410DC4}" presName="levelTx" presStyleLbl="revTx" presStyleIdx="0" presStyleCnt="0">
        <dgm:presLayoutVars>
          <dgm:chMax val="1"/>
          <dgm:bulletEnabled val="1"/>
        </dgm:presLayoutVars>
      </dgm:prSet>
      <dgm:spPr/>
    </dgm:pt>
    <dgm:pt modelId="{B2958A36-862E-4796-963C-52A5B55C7F7D}" type="pres">
      <dgm:prSet presAssocID="{55EB413B-ACD7-4778-B77F-813238B8B1C3}" presName="Name8" presStyleCnt="0"/>
      <dgm:spPr/>
    </dgm:pt>
    <dgm:pt modelId="{2D593B0F-D791-460A-9900-F2C520B81675}" type="pres">
      <dgm:prSet presAssocID="{55EB413B-ACD7-4778-B77F-813238B8B1C3}" presName="level" presStyleLbl="node1" presStyleIdx="1" presStyleCnt="2" custScaleY="72776">
        <dgm:presLayoutVars>
          <dgm:chMax val="1"/>
          <dgm:bulletEnabled val="1"/>
        </dgm:presLayoutVars>
      </dgm:prSet>
      <dgm:spPr/>
    </dgm:pt>
    <dgm:pt modelId="{33848B03-6CF5-40EF-9A26-15692231FB0F}" type="pres">
      <dgm:prSet presAssocID="{55EB413B-ACD7-4778-B77F-813238B8B1C3}" presName="levelTx" presStyleLbl="revTx" presStyleIdx="0" presStyleCnt="0">
        <dgm:presLayoutVars>
          <dgm:chMax val="1"/>
          <dgm:bulletEnabled val="1"/>
        </dgm:presLayoutVars>
      </dgm:prSet>
      <dgm:spPr/>
    </dgm:pt>
  </dgm:ptLst>
  <dgm:cxnLst>
    <dgm:cxn modelId="{F2D14A32-B7C9-4A12-A487-59B1573ADBFF}" type="presOf" srcId="{B2675250-2AA9-4C04-AEC2-C974D0055DBA}" destId="{BD4D6336-03EC-4445-9F2B-19EA726A7E17}" srcOrd="0" destOrd="0" presId="urn:microsoft.com/office/officeart/2005/8/layout/pyramid1"/>
    <dgm:cxn modelId="{49081B5C-37D7-41DB-BB99-827056582F75}" type="presOf" srcId="{AEBB3DFB-CE55-41E9-AFA5-ECF835410DC4}" destId="{7BCA19EE-B7C4-4F22-8667-486BD07541DB}" srcOrd="1" destOrd="0" presId="urn:microsoft.com/office/officeart/2005/8/layout/pyramid1"/>
    <dgm:cxn modelId="{39A79B5E-D28C-4127-B6F5-30347904CB28}" srcId="{B2675250-2AA9-4C04-AEC2-C974D0055DBA}" destId="{55EB413B-ACD7-4778-B77F-813238B8B1C3}" srcOrd="1" destOrd="0" parTransId="{70629C28-CF3E-429F-82FF-B74673C2DA95}" sibTransId="{1A14C3B8-74B4-4BD0-8EEB-7A1FCD1A6412}"/>
    <dgm:cxn modelId="{3F0D5554-5AAF-4A9F-9100-32893AC07470}" srcId="{B2675250-2AA9-4C04-AEC2-C974D0055DBA}" destId="{AEBB3DFB-CE55-41E9-AFA5-ECF835410DC4}" srcOrd="0" destOrd="0" parTransId="{543D528F-9B9C-4086-9C12-39CACCBDA340}" sibTransId="{2561EADB-F175-4A68-B8D3-9BD581D5E1C7}"/>
    <dgm:cxn modelId="{F9EA4293-EB03-48FC-B57F-E371C956B18C}" type="presOf" srcId="{55EB413B-ACD7-4778-B77F-813238B8B1C3}" destId="{2D593B0F-D791-460A-9900-F2C520B81675}" srcOrd="0" destOrd="0" presId="urn:microsoft.com/office/officeart/2005/8/layout/pyramid1"/>
    <dgm:cxn modelId="{A2A2BD99-F88D-4CBD-83C8-794BA213E949}" type="presOf" srcId="{AEBB3DFB-CE55-41E9-AFA5-ECF835410DC4}" destId="{1C63D3C0-4CFD-4123-93A0-9177A82EC2E7}" srcOrd="0" destOrd="0" presId="urn:microsoft.com/office/officeart/2005/8/layout/pyramid1"/>
    <dgm:cxn modelId="{81D376E5-BED6-4E55-BAE1-45C44D145A5B}" type="presOf" srcId="{55EB413B-ACD7-4778-B77F-813238B8B1C3}" destId="{33848B03-6CF5-40EF-9A26-15692231FB0F}" srcOrd="1" destOrd="0" presId="urn:microsoft.com/office/officeart/2005/8/layout/pyramid1"/>
    <dgm:cxn modelId="{D4841CDA-0B26-49E6-BA8D-56C691FD4B8A}" type="presParOf" srcId="{BD4D6336-03EC-4445-9F2B-19EA726A7E17}" destId="{FE7A10FC-42F4-4B07-99DB-5D67434DBF5F}" srcOrd="0" destOrd="0" presId="urn:microsoft.com/office/officeart/2005/8/layout/pyramid1"/>
    <dgm:cxn modelId="{FC61EF4A-A143-49A4-A6AE-48C3D6053993}" type="presParOf" srcId="{FE7A10FC-42F4-4B07-99DB-5D67434DBF5F}" destId="{1C63D3C0-4CFD-4123-93A0-9177A82EC2E7}" srcOrd="0" destOrd="0" presId="urn:microsoft.com/office/officeart/2005/8/layout/pyramid1"/>
    <dgm:cxn modelId="{AD0270E7-E83F-4757-8161-F703207A5C31}" type="presParOf" srcId="{FE7A10FC-42F4-4B07-99DB-5D67434DBF5F}" destId="{7BCA19EE-B7C4-4F22-8667-486BD07541DB}" srcOrd="1" destOrd="0" presId="urn:microsoft.com/office/officeart/2005/8/layout/pyramid1"/>
    <dgm:cxn modelId="{B94ADE75-407A-4DB9-97C0-BE5EE8C07CD9}" type="presParOf" srcId="{BD4D6336-03EC-4445-9F2B-19EA726A7E17}" destId="{B2958A36-862E-4796-963C-52A5B55C7F7D}" srcOrd="1" destOrd="0" presId="urn:microsoft.com/office/officeart/2005/8/layout/pyramid1"/>
    <dgm:cxn modelId="{3543C97F-8C6B-4505-B986-D84113BAD986}" type="presParOf" srcId="{B2958A36-862E-4796-963C-52A5B55C7F7D}" destId="{2D593B0F-D791-460A-9900-F2C520B81675}" srcOrd="0" destOrd="0" presId="urn:microsoft.com/office/officeart/2005/8/layout/pyramid1"/>
    <dgm:cxn modelId="{DB62BD11-1953-4127-A8EB-974738A339B6}" type="presParOf" srcId="{B2958A36-862E-4796-963C-52A5B55C7F7D}" destId="{33848B03-6CF5-40EF-9A26-15692231FB0F}"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2017A66-F4DC-421B-896C-57E3B5015325}" type="doc">
      <dgm:prSet loTypeId="urn:microsoft.com/office/officeart/2005/8/layout/cycle8" loCatId="cycle" qsTypeId="urn:microsoft.com/office/officeart/2005/8/quickstyle/simple1" qsCatId="simple" csTypeId="urn:microsoft.com/office/officeart/2005/8/colors/colorful3" csCatId="colorful" phldr="1"/>
      <dgm:spPr/>
    </dgm:pt>
    <dgm:pt modelId="{4F1C0ED7-0C7F-4486-902F-1999D5682903}">
      <dgm:prSet phldrT="[Text]" custT="1"/>
      <dgm:spPr>
        <a:xfrm>
          <a:off x="1350474" y="329432"/>
          <a:ext cx="4257282" cy="4257282"/>
        </a:xfrm>
        <a:solidFill>
          <a:srgbClr val="FF6600"/>
        </a:solidFill>
      </dgm:spPr>
      <dgm:t>
        <a:bodyPr/>
        <a:lstStyle/>
        <a:p>
          <a:r>
            <a:rPr lang="en-US" sz="1600" dirty="0">
              <a:solidFill>
                <a:schemeClr val="tx1"/>
              </a:solidFill>
              <a:latin typeface="+mj-lt"/>
              <a:ea typeface="+mn-ea"/>
              <a:cs typeface="+mn-cs"/>
            </a:rPr>
            <a:t>Inspired by this</a:t>
          </a:r>
        </a:p>
      </dgm:t>
    </dgm:pt>
    <dgm:pt modelId="{E712D253-8EE5-4CE5-9D02-81CD5CF644F6}" type="parTrans" cxnId="{4990BF71-CABA-4445-A8A9-9B931DB1E1F9}">
      <dgm:prSet/>
      <dgm:spPr/>
      <dgm:t>
        <a:bodyPr/>
        <a:lstStyle/>
        <a:p>
          <a:endParaRPr lang="en-US"/>
        </a:p>
      </dgm:t>
    </dgm:pt>
    <dgm:pt modelId="{2E5A9473-1531-4AD2-9B9C-54D6337EC33D}" type="sibTrans" cxnId="{4990BF71-CABA-4445-A8A9-9B931DB1E1F9}">
      <dgm:prSet/>
      <dgm:spPr/>
      <dgm:t>
        <a:bodyPr/>
        <a:lstStyle/>
        <a:p>
          <a:endParaRPr lang="en-US"/>
        </a:p>
      </dgm:t>
    </dgm:pt>
    <dgm:pt modelId="{3737BAAD-C558-48EF-A0B7-6B2D61C0B77C}">
      <dgm:prSet phldrT="[Text]" custT="1"/>
      <dgm:spPr>
        <a:xfrm>
          <a:off x="1262795" y="481478"/>
          <a:ext cx="4257282" cy="4257282"/>
        </a:xfrm>
        <a:solidFill>
          <a:srgbClr val="CCC700"/>
        </a:solidFill>
      </dgm:spPr>
      <dgm:t>
        <a:bodyPr/>
        <a:lstStyle/>
        <a:p>
          <a:r>
            <a:rPr lang="en-US" sz="1600" dirty="0">
              <a:solidFill>
                <a:schemeClr val="tx1"/>
              </a:solidFill>
              <a:latin typeface="+mj-lt"/>
              <a:ea typeface="+mn-ea"/>
              <a:cs typeface="+mn-cs"/>
            </a:rPr>
            <a:t>Emulate    </a:t>
          </a:r>
          <a:r>
            <a:rPr lang="en-US" sz="1600" b="1" dirty="0">
              <a:solidFill>
                <a:schemeClr val="tx1"/>
              </a:solidFill>
              <a:latin typeface="+mj-lt"/>
              <a:ea typeface="+mn-ea"/>
              <a:cs typeface="+mn-cs"/>
            </a:rPr>
            <a:t>bad</a:t>
          </a:r>
          <a:r>
            <a:rPr lang="en-US" sz="1600" dirty="0">
              <a:solidFill>
                <a:schemeClr val="tx1"/>
              </a:solidFill>
              <a:latin typeface="+mj-lt"/>
              <a:ea typeface="+mn-ea"/>
              <a:cs typeface="+mn-cs"/>
            </a:rPr>
            <a:t> habits</a:t>
          </a:r>
        </a:p>
      </dgm:t>
    </dgm:pt>
    <dgm:pt modelId="{EFD46D3B-DE2C-4F53-ACE0-7D8AFC5E66F0}" type="parTrans" cxnId="{34F711B5-0BFD-4BD2-A00F-14C0043479BC}">
      <dgm:prSet/>
      <dgm:spPr/>
      <dgm:t>
        <a:bodyPr/>
        <a:lstStyle/>
        <a:p>
          <a:endParaRPr lang="en-US"/>
        </a:p>
      </dgm:t>
    </dgm:pt>
    <dgm:pt modelId="{11AA7063-811D-4211-B6B5-DC085CF3425C}" type="sibTrans" cxnId="{34F711B5-0BFD-4BD2-A00F-14C0043479BC}">
      <dgm:prSet/>
      <dgm:spPr/>
      <dgm:t>
        <a:bodyPr/>
        <a:lstStyle/>
        <a:p>
          <a:endParaRPr lang="en-US"/>
        </a:p>
      </dgm:t>
    </dgm:pt>
    <dgm:pt modelId="{771DBBB0-1813-4020-898B-FD5375FF5AB4}">
      <dgm:prSet phldrT="[Text]" custT="1"/>
      <dgm:spPr>
        <a:xfrm>
          <a:off x="1175115" y="329432"/>
          <a:ext cx="4257282" cy="4257282"/>
        </a:xfrm>
        <a:solidFill>
          <a:srgbClr val="EAAD00"/>
        </a:solidFill>
      </dgm:spPr>
      <dgm:t>
        <a:bodyPr/>
        <a:lstStyle/>
        <a:p>
          <a:pPr algn="ctr"/>
          <a:r>
            <a:rPr lang="en-US" sz="2000" dirty="0">
              <a:latin typeface="+mj-lt"/>
              <a:ea typeface="+mn-ea"/>
              <a:cs typeface="+mn-cs"/>
            </a:rPr>
            <a:t> </a:t>
          </a:r>
          <a:r>
            <a:rPr lang="en-US" sz="1600" dirty="0">
              <a:solidFill>
                <a:schemeClr val="tx1"/>
              </a:solidFill>
              <a:latin typeface="+mj-lt"/>
              <a:ea typeface="+mn-ea"/>
              <a:cs typeface="+mn-cs"/>
            </a:rPr>
            <a:t>Slides read aloud</a:t>
          </a:r>
        </a:p>
      </dgm:t>
    </dgm:pt>
    <dgm:pt modelId="{0413E432-6B50-48A2-8405-1530CBE66C6D}" type="parTrans" cxnId="{7222658F-43E6-44CF-8794-206854F5BDF4}">
      <dgm:prSet/>
      <dgm:spPr/>
      <dgm:t>
        <a:bodyPr/>
        <a:lstStyle/>
        <a:p>
          <a:endParaRPr lang="en-US"/>
        </a:p>
      </dgm:t>
    </dgm:pt>
    <dgm:pt modelId="{7E1B9EB0-58C0-465E-AEC8-84E778DF83BF}" type="sibTrans" cxnId="{7222658F-43E6-44CF-8794-206854F5BDF4}">
      <dgm:prSet/>
      <dgm:spPr/>
      <dgm:t>
        <a:bodyPr/>
        <a:lstStyle/>
        <a:p>
          <a:endParaRPr lang="en-US"/>
        </a:p>
      </dgm:t>
    </dgm:pt>
    <dgm:pt modelId="{C53E86B9-0E7D-4EA5-B21D-4A41C7B2AE84}" type="pres">
      <dgm:prSet presAssocID="{C2017A66-F4DC-421B-896C-57E3B5015325}" presName="compositeShape" presStyleCnt="0">
        <dgm:presLayoutVars>
          <dgm:chMax val="7"/>
          <dgm:dir/>
          <dgm:resizeHandles val="exact"/>
        </dgm:presLayoutVars>
      </dgm:prSet>
      <dgm:spPr/>
    </dgm:pt>
    <dgm:pt modelId="{D2591380-F228-4742-850D-5E0815E68F56}" type="pres">
      <dgm:prSet presAssocID="{C2017A66-F4DC-421B-896C-57E3B5015325}" presName="wedge1" presStyleLbl="node1" presStyleIdx="0" presStyleCnt="3" custScaleX="101350" custScaleY="101975"/>
      <dgm:spPr>
        <a:prstGeom prst="pie">
          <a:avLst>
            <a:gd name="adj1" fmla="val 16200000"/>
            <a:gd name="adj2" fmla="val 1800000"/>
          </a:avLst>
        </a:prstGeom>
      </dgm:spPr>
    </dgm:pt>
    <dgm:pt modelId="{65578B6A-AEA4-4D9B-A4C6-B61196B0AA8C}" type="pres">
      <dgm:prSet presAssocID="{C2017A66-F4DC-421B-896C-57E3B5015325}" presName="dummy1a" presStyleCnt="0"/>
      <dgm:spPr/>
    </dgm:pt>
    <dgm:pt modelId="{A7750765-9B1A-4DBF-8AA5-F4D257F3BA9A}" type="pres">
      <dgm:prSet presAssocID="{C2017A66-F4DC-421B-896C-57E3B5015325}" presName="dummy1b" presStyleCnt="0"/>
      <dgm:spPr/>
    </dgm:pt>
    <dgm:pt modelId="{D4DD49C5-6D1D-410B-A7CF-382620375D7C}" type="pres">
      <dgm:prSet presAssocID="{C2017A66-F4DC-421B-896C-57E3B5015325}" presName="wedge1Tx" presStyleLbl="node1" presStyleIdx="0" presStyleCnt="3">
        <dgm:presLayoutVars>
          <dgm:chMax val="0"/>
          <dgm:chPref val="0"/>
          <dgm:bulletEnabled val="1"/>
        </dgm:presLayoutVars>
      </dgm:prSet>
      <dgm:spPr/>
    </dgm:pt>
    <dgm:pt modelId="{3CC089FF-BCA8-4861-B791-A710E772C138}" type="pres">
      <dgm:prSet presAssocID="{C2017A66-F4DC-421B-896C-57E3B5015325}" presName="wedge2" presStyleLbl="node1" presStyleIdx="1" presStyleCnt="3"/>
      <dgm:spPr>
        <a:prstGeom prst="pie">
          <a:avLst>
            <a:gd name="adj1" fmla="val 1800000"/>
            <a:gd name="adj2" fmla="val 9000000"/>
          </a:avLst>
        </a:prstGeom>
      </dgm:spPr>
    </dgm:pt>
    <dgm:pt modelId="{C9EF2771-CDDC-4202-B905-7D94389E8D46}" type="pres">
      <dgm:prSet presAssocID="{C2017A66-F4DC-421B-896C-57E3B5015325}" presName="dummy2a" presStyleCnt="0"/>
      <dgm:spPr/>
    </dgm:pt>
    <dgm:pt modelId="{508E4046-D86B-46B1-87D0-EBF08528F2AB}" type="pres">
      <dgm:prSet presAssocID="{C2017A66-F4DC-421B-896C-57E3B5015325}" presName="dummy2b" presStyleCnt="0"/>
      <dgm:spPr/>
    </dgm:pt>
    <dgm:pt modelId="{5101D27D-828A-46ED-B311-B32BFFCC4797}" type="pres">
      <dgm:prSet presAssocID="{C2017A66-F4DC-421B-896C-57E3B5015325}" presName="wedge2Tx" presStyleLbl="node1" presStyleIdx="1" presStyleCnt="3">
        <dgm:presLayoutVars>
          <dgm:chMax val="0"/>
          <dgm:chPref val="0"/>
          <dgm:bulletEnabled val="1"/>
        </dgm:presLayoutVars>
      </dgm:prSet>
      <dgm:spPr/>
    </dgm:pt>
    <dgm:pt modelId="{7274CCFC-B5D7-4DB3-8724-358C4A2F5379}" type="pres">
      <dgm:prSet presAssocID="{C2017A66-F4DC-421B-896C-57E3B5015325}" presName="wedge3" presStyleLbl="node1" presStyleIdx="2" presStyleCnt="3"/>
      <dgm:spPr>
        <a:prstGeom prst="pie">
          <a:avLst>
            <a:gd name="adj1" fmla="val 9000000"/>
            <a:gd name="adj2" fmla="val 16200000"/>
          </a:avLst>
        </a:prstGeom>
      </dgm:spPr>
    </dgm:pt>
    <dgm:pt modelId="{79B9BAFA-FB76-4BBE-9DE3-F790447CB6C9}" type="pres">
      <dgm:prSet presAssocID="{C2017A66-F4DC-421B-896C-57E3B5015325}" presName="dummy3a" presStyleCnt="0"/>
      <dgm:spPr/>
    </dgm:pt>
    <dgm:pt modelId="{B75D1D9D-B76A-48DE-92F6-DEC58AA4E942}" type="pres">
      <dgm:prSet presAssocID="{C2017A66-F4DC-421B-896C-57E3B5015325}" presName="dummy3b" presStyleCnt="0"/>
      <dgm:spPr/>
    </dgm:pt>
    <dgm:pt modelId="{F792873D-9D81-4B71-BA17-05D154A2D940}" type="pres">
      <dgm:prSet presAssocID="{C2017A66-F4DC-421B-896C-57E3B5015325}" presName="wedge3Tx" presStyleLbl="node1" presStyleIdx="2" presStyleCnt="3">
        <dgm:presLayoutVars>
          <dgm:chMax val="0"/>
          <dgm:chPref val="0"/>
          <dgm:bulletEnabled val="1"/>
        </dgm:presLayoutVars>
      </dgm:prSet>
      <dgm:spPr/>
    </dgm:pt>
    <dgm:pt modelId="{9CAE04FA-77EF-476B-927D-F4066E233866}" type="pres">
      <dgm:prSet presAssocID="{2E5A9473-1531-4AD2-9B9C-54D6337EC33D}" presName="arrowWedge1" presStyleLbl="fgSibTrans2D1" presStyleIdx="0" presStyleCnt="3"/>
      <dgm:spPr>
        <a:xfrm>
          <a:off x="1087280" y="65886"/>
          <a:ext cx="4784375" cy="4784375"/>
        </a:xfrm>
        <a:prstGeom prst="circularArrow">
          <a:avLst>
            <a:gd name="adj1" fmla="val 5085"/>
            <a:gd name="adj2" fmla="val 327528"/>
            <a:gd name="adj3" fmla="val 1472472"/>
            <a:gd name="adj4" fmla="val 16199432"/>
            <a:gd name="adj5" fmla="val 5932"/>
          </a:avLst>
        </a:prstGeom>
        <a:solidFill>
          <a:srgbClr val="C04E00"/>
        </a:solidFill>
      </dgm:spPr>
    </dgm:pt>
    <dgm:pt modelId="{A7F304E7-2918-4CBF-9358-1A7AA24E0D6B}" type="pres">
      <dgm:prSet presAssocID="{11AA7063-811D-4211-B6B5-DC085CF3425C}" presName="arrowWedge2" presStyleLbl="fgSibTrans2D1" presStyleIdx="1" presStyleCnt="3"/>
      <dgm:spPr>
        <a:xfrm>
          <a:off x="999248" y="217663"/>
          <a:ext cx="4784375" cy="4784375"/>
        </a:xfrm>
        <a:prstGeom prst="circularArrow">
          <a:avLst>
            <a:gd name="adj1" fmla="val 5085"/>
            <a:gd name="adj2" fmla="val 327528"/>
            <a:gd name="adj3" fmla="val 8671970"/>
            <a:gd name="adj4" fmla="val 1800502"/>
            <a:gd name="adj5" fmla="val 5932"/>
          </a:avLst>
        </a:prstGeom>
        <a:solidFill>
          <a:srgbClr val="6F6C00"/>
        </a:solidFill>
      </dgm:spPr>
    </dgm:pt>
    <dgm:pt modelId="{98CFAB99-5775-4388-8A47-13933BEFA616}" type="pres">
      <dgm:prSet presAssocID="{7E1B9EB0-58C0-465E-AEC8-84E778DF83BF}" presName="arrowWedge3" presStyleLbl="fgSibTrans2D1" presStyleIdx="2" presStyleCnt="3"/>
      <dgm:spPr>
        <a:xfrm>
          <a:off x="911217" y="65886"/>
          <a:ext cx="4784375" cy="4784375"/>
        </a:xfrm>
        <a:prstGeom prst="circularArrow">
          <a:avLst>
            <a:gd name="adj1" fmla="val 5085"/>
            <a:gd name="adj2" fmla="val 327528"/>
            <a:gd name="adj3" fmla="val 15873039"/>
            <a:gd name="adj4" fmla="val 9000000"/>
            <a:gd name="adj5" fmla="val 5932"/>
          </a:avLst>
        </a:prstGeom>
        <a:solidFill>
          <a:srgbClr val="9E7500"/>
        </a:solidFill>
      </dgm:spPr>
    </dgm:pt>
  </dgm:ptLst>
  <dgm:cxnLst>
    <dgm:cxn modelId="{986E441A-A833-4421-ADE8-A28F0DCB296A}" type="presOf" srcId="{3737BAAD-C558-48EF-A0B7-6B2D61C0B77C}" destId="{3CC089FF-BCA8-4861-B791-A710E772C138}" srcOrd="0" destOrd="0" presId="urn:microsoft.com/office/officeart/2005/8/layout/cycle8"/>
    <dgm:cxn modelId="{B4C0DF1E-8B1F-42AA-AEC1-0023A87650AB}" type="presOf" srcId="{C2017A66-F4DC-421B-896C-57E3B5015325}" destId="{C53E86B9-0E7D-4EA5-B21D-4A41C7B2AE84}" srcOrd="0" destOrd="0" presId="urn:microsoft.com/office/officeart/2005/8/layout/cycle8"/>
    <dgm:cxn modelId="{76646632-DD5A-4D37-808E-8D78AFB73D84}" type="presOf" srcId="{3737BAAD-C558-48EF-A0B7-6B2D61C0B77C}" destId="{5101D27D-828A-46ED-B311-B32BFFCC4797}" srcOrd="1" destOrd="0" presId="urn:microsoft.com/office/officeart/2005/8/layout/cycle8"/>
    <dgm:cxn modelId="{FA177769-FA90-490E-8D5C-4AFCCCBC80A4}" type="presOf" srcId="{771DBBB0-1813-4020-898B-FD5375FF5AB4}" destId="{7274CCFC-B5D7-4DB3-8724-358C4A2F5379}" srcOrd="0" destOrd="0" presId="urn:microsoft.com/office/officeart/2005/8/layout/cycle8"/>
    <dgm:cxn modelId="{4990BF71-CABA-4445-A8A9-9B931DB1E1F9}" srcId="{C2017A66-F4DC-421B-896C-57E3B5015325}" destId="{4F1C0ED7-0C7F-4486-902F-1999D5682903}" srcOrd="0" destOrd="0" parTransId="{E712D253-8EE5-4CE5-9D02-81CD5CF644F6}" sibTransId="{2E5A9473-1531-4AD2-9B9C-54D6337EC33D}"/>
    <dgm:cxn modelId="{5E732781-946E-4E5D-B7FF-7F19F68CE3A3}" type="presOf" srcId="{771DBBB0-1813-4020-898B-FD5375FF5AB4}" destId="{F792873D-9D81-4B71-BA17-05D154A2D940}" srcOrd="1" destOrd="0" presId="urn:microsoft.com/office/officeart/2005/8/layout/cycle8"/>
    <dgm:cxn modelId="{7C03E08B-54F5-4091-BDAD-E0AD260C1ADB}" type="presOf" srcId="{4F1C0ED7-0C7F-4486-902F-1999D5682903}" destId="{D2591380-F228-4742-850D-5E0815E68F56}" srcOrd="0" destOrd="0" presId="urn:microsoft.com/office/officeart/2005/8/layout/cycle8"/>
    <dgm:cxn modelId="{7222658F-43E6-44CF-8794-206854F5BDF4}" srcId="{C2017A66-F4DC-421B-896C-57E3B5015325}" destId="{771DBBB0-1813-4020-898B-FD5375FF5AB4}" srcOrd="2" destOrd="0" parTransId="{0413E432-6B50-48A2-8405-1530CBE66C6D}" sibTransId="{7E1B9EB0-58C0-465E-AEC8-84E778DF83BF}"/>
    <dgm:cxn modelId="{34F711B5-0BFD-4BD2-A00F-14C0043479BC}" srcId="{C2017A66-F4DC-421B-896C-57E3B5015325}" destId="{3737BAAD-C558-48EF-A0B7-6B2D61C0B77C}" srcOrd="1" destOrd="0" parTransId="{EFD46D3B-DE2C-4F53-ACE0-7D8AFC5E66F0}" sibTransId="{11AA7063-811D-4211-B6B5-DC085CF3425C}"/>
    <dgm:cxn modelId="{D94ADCCD-6355-4027-BE65-A7D3934D097F}" type="presOf" srcId="{4F1C0ED7-0C7F-4486-902F-1999D5682903}" destId="{D4DD49C5-6D1D-410B-A7CF-382620375D7C}" srcOrd="1" destOrd="0" presId="urn:microsoft.com/office/officeart/2005/8/layout/cycle8"/>
    <dgm:cxn modelId="{F306792F-637E-4FC0-B43B-ADA7FC47877C}" type="presParOf" srcId="{C53E86B9-0E7D-4EA5-B21D-4A41C7B2AE84}" destId="{D2591380-F228-4742-850D-5E0815E68F56}" srcOrd="0" destOrd="0" presId="urn:microsoft.com/office/officeart/2005/8/layout/cycle8"/>
    <dgm:cxn modelId="{5768C1F8-C965-4B6A-A836-10D7797A286E}" type="presParOf" srcId="{C53E86B9-0E7D-4EA5-B21D-4A41C7B2AE84}" destId="{65578B6A-AEA4-4D9B-A4C6-B61196B0AA8C}" srcOrd="1" destOrd="0" presId="urn:microsoft.com/office/officeart/2005/8/layout/cycle8"/>
    <dgm:cxn modelId="{37327846-56FB-40B9-B9E0-694DB45CE1D7}" type="presParOf" srcId="{C53E86B9-0E7D-4EA5-B21D-4A41C7B2AE84}" destId="{A7750765-9B1A-4DBF-8AA5-F4D257F3BA9A}" srcOrd="2" destOrd="0" presId="urn:microsoft.com/office/officeart/2005/8/layout/cycle8"/>
    <dgm:cxn modelId="{88B438DC-E81B-4007-A78D-E7493E815DC6}" type="presParOf" srcId="{C53E86B9-0E7D-4EA5-B21D-4A41C7B2AE84}" destId="{D4DD49C5-6D1D-410B-A7CF-382620375D7C}" srcOrd="3" destOrd="0" presId="urn:microsoft.com/office/officeart/2005/8/layout/cycle8"/>
    <dgm:cxn modelId="{94E6E68F-4426-46D9-8B1D-6ED0803897B6}" type="presParOf" srcId="{C53E86B9-0E7D-4EA5-B21D-4A41C7B2AE84}" destId="{3CC089FF-BCA8-4861-B791-A710E772C138}" srcOrd="4" destOrd="0" presId="urn:microsoft.com/office/officeart/2005/8/layout/cycle8"/>
    <dgm:cxn modelId="{3578B31C-47C3-449E-BDA2-AFA4EAB77A6A}" type="presParOf" srcId="{C53E86B9-0E7D-4EA5-B21D-4A41C7B2AE84}" destId="{C9EF2771-CDDC-4202-B905-7D94389E8D46}" srcOrd="5" destOrd="0" presId="urn:microsoft.com/office/officeart/2005/8/layout/cycle8"/>
    <dgm:cxn modelId="{60555B10-9BBB-4690-9669-A85880D8A47A}" type="presParOf" srcId="{C53E86B9-0E7D-4EA5-B21D-4A41C7B2AE84}" destId="{508E4046-D86B-46B1-87D0-EBF08528F2AB}" srcOrd="6" destOrd="0" presId="urn:microsoft.com/office/officeart/2005/8/layout/cycle8"/>
    <dgm:cxn modelId="{08E4B67A-93B3-4442-9483-F5C2E6F1C07C}" type="presParOf" srcId="{C53E86B9-0E7D-4EA5-B21D-4A41C7B2AE84}" destId="{5101D27D-828A-46ED-B311-B32BFFCC4797}" srcOrd="7" destOrd="0" presId="urn:microsoft.com/office/officeart/2005/8/layout/cycle8"/>
    <dgm:cxn modelId="{53E29AC0-4A68-4374-93AD-8563FD126EAA}" type="presParOf" srcId="{C53E86B9-0E7D-4EA5-B21D-4A41C7B2AE84}" destId="{7274CCFC-B5D7-4DB3-8724-358C4A2F5379}" srcOrd="8" destOrd="0" presId="urn:microsoft.com/office/officeart/2005/8/layout/cycle8"/>
    <dgm:cxn modelId="{E1A5112B-54B2-4FB2-868D-85C26ADD2596}" type="presParOf" srcId="{C53E86B9-0E7D-4EA5-B21D-4A41C7B2AE84}" destId="{79B9BAFA-FB76-4BBE-9DE3-F790447CB6C9}" srcOrd="9" destOrd="0" presId="urn:microsoft.com/office/officeart/2005/8/layout/cycle8"/>
    <dgm:cxn modelId="{3C321953-2435-4828-A8B1-8297A56D26F2}" type="presParOf" srcId="{C53E86B9-0E7D-4EA5-B21D-4A41C7B2AE84}" destId="{B75D1D9D-B76A-48DE-92F6-DEC58AA4E942}" srcOrd="10" destOrd="0" presId="urn:microsoft.com/office/officeart/2005/8/layout/cycle8"/>
    <dgm:cxn modelId="{8490AE47-6BA2-4056-A822-4CB1CAB40395}" type="presParOf" srcId="{C53E86B9-0E7D-4EA5-B21D-4A41C7B2AE84}" destId="{F792873D-9D81-4B71-BA17-05D154A2D940}" srcOrd="11" destOrd="0" presId="urn:microsoft.com/office/officeart/2005/8/layout/cycle8"/>
    <dgm:cxn modelId="{E0FDBBE9-1247-4362-8E63-0DC9F15A130D}" type="presParOf" srcId="{C53E86B9-0E7D-4EA5-B21D-4A41C7B2AE84}" destId="{9CAE04FA-77EF-476B-927D-F4066E233866}" srcOrd="12" destOrd="0" presId="urn:microsoft.com/office/officeart/2005/8/layout/cycle8"/>
    <dgm:cxn modelId="{D93FC9F9-EE16-4ADD-A4C7-1A16CE4D2BF0}" type="presParOf" srcId="{C53E86B9-0E7D-4EA5-B21D-4A41C7B2AE84}" destId="{A7F304E7-2918-4CBF-9358-1A7AA24E0D6B}" srcOrd="13" destOrd="0" presId="urn:microsoft.com/office/officeart/2005/8/layout/cycle8"/>
    <dgm:cxn modelId="{9BB9BB46-4F09-4B68-BED9-132B7EF7769D}" type="presParOf" srcId="{C53E86B9-0E7D-4EA5-B21D-4A41C7B2AE84}" destId="{98CFAB99-5775-4388-8A47-13933BEFA616}" srcOrd="14" destOrd="0" presId="urn:microsoft.com/office/officeart/2005/8/layout/cycle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2017A66-F4DC-421B-896C-57E3B5015325}" type="doc">
      <dgm:prSet loTypeId="urn:microsoft.com/office/officeart/2005/8/layout/cycle8" loCatId="cycle" qsTypeId="urn:microsoft.com/office/officeart/2005/8/quickstyle/simple1" qsCatId="simple" csTypeId="urn:microsoft.com/office/officeart/2005/8/colors/colorful3" csCatId="colorful" phldr="1"/>
      <dgm:spPr/>
    </dgm:pt>
    <dgm:pt modelId="{4F1C0ED7-0C7F-4486-902F-1999D5682903}">
      <dgm:prSet phldrT="[Text]" custT="1"/>
      <dgm:spPr>
        <a:xfrm>
          <a:off x="1350474" y="329432"/>
          <a:ext cx="4257282" cy="4257282"/>
        </a:xfrm>
        <a:solidFill>
          <a:srgbClr val="D1D1FF"/>
        </a:solidFill>
      </dgm:spPr>
      <dgm:t>
        <a:bodyPr/>
        <a:lstStyle/>
        <a:p>
          <a:r>
            <a:rPr lang="en-US" sz="1600" dirty="0">
              <a:solidFill>
                <a:schemeClr val="tx1"/>
              </a:solidFill>
              <a:latin typeface="+mj-lt"/>
              <a:ea typeface="+mn-ea"/>
              <a:cs typeface="+mn-cs"/>
            </a:rPr>
            <a:t>Inspired by this</a:t>
          </a:r>
        </a:p>
      </dgm:t>
    </dgm:pt>
    <dgm:pt modelId="{E712D253-8EE5-4CE5-9D02-81CD5CF644F6}" type="parTrans" cxnId="{4990BF71-CABA-4445-A8A9-9B931DB1E1F9}">
      <dgm:prSet/>
      <dgm:spPr/>
      <dgm:t>
        <a:bodyPr/>
        <a:lstStyle/>
        <a:p>
          <a:endParaRPr lang="en-US"/>
        </a:p>
      </dgm:t>
    </dgm:pt>
    <dgm:pt modelId="{2E5A9473-1531-4AD2-9B9C-54D6337EC33D}" type="sibTrans" cxnId="{4990BF71-CABA-4445-A8A9-9B931DB1E1F9}">
      <dgm:prSet/>
      <dgm:spPr/>
      <dgm:t>
        <a:bodyPr/>
        <a:lstStyle/>
        <a:p>
          <a:endParaRPr lang="en-US"/>
        </a:p>
      </dgm:t>
    </dgm:pt>
    <dgm:pt modelId="{3737BAAD-C558-48EF-A0B7-6B2D61C0B77C}">
      <dgm:prSet phldrT="[Text]" custT="1"/>
      <dgm:spPr>
        <a:xfrm>
          <a:off x="1262795" y="481478"/>
          <a:ext cx="4257282" cy="4257282"/>
        </a:xfrm>
        <a:solidFill>
          <a:srgbClr val="9FFF9F"/>
        </a:solidFill>
      </dgm:spPr>
      <dgm:t>
        <a:bodyPr/>
        <a:lstStyle/>
        <a:p>
          <a:r>
            <a:rPr lang="en-US" sz="1600" dirty="0">
              <a:solidFill>
                <a:schemeClr val="tx1"/>
              </a:solidFill>
              <a:latin typeface="+mj-lt"/>
              <a:ea typeface="+mn-ea"/>
              <a:cs typeface="+mn-cs"/>
            </a:rPr>
            <a:t>Emulate </a:t>
          </a:r>
          <a:r>
            <a:rPr lang="en-US" sz="1600" b="1" dirty="0">
              <a:solidFill>
                <a:schemeClr val="tx1"/>
              </a:solidFill>
              <a:latin typeface="+mj-lt"/>
              <a:ea typeface="+mn-ea"/>
              <a:cs typeface="+mn-cs"/>
            </a:rPr>
            <a:t>good</a:t>
          </a:r>
          <a:r>
            <a:rPr lang="en-US" sz="1600" dirty="0">
              <a:solidFill>
                <a:schemeClr val="tx1"/>
              </a:solidFill>
              <a:latin typeface="+mj-lt"/>
              <a:ea typeface="+mn-ea"/>
              <a:cs typeface="+mn-cs"/>
            </a:rPr>
            <a:t> habits</a:t>
          </a:r>
        </a:p>
      </dgm:t>
    </dgm:pt>
    <dgm:pt modelId="{EFD46D3B-DE2C-4F53-ACE0-7D8AFC5E66F0}" type="parTrans" cxnId="{34F711B5-0BFD-4BD2-A00F-14C0043479BC}">
      <dgm:prSet/>
      <dgm:spPr/>
      <dgm:t>
        <a:bodyPr/>
        <a:lstStyle/>
        <a:p>
          <a:endParaRPr lang="en-US"/>
        </a:p>
      </dgm:t>
    </dgm:pt>
    <dgm:pt modelId="{11AA7063-811D-4211-B6B5-DC085CF3425C}" type="sibTrans" cxnId="{34F711B5-0BFD-4BD2-A00F-14C0043479BC}">
      <dgm:prSet/>
      <dgm:spPr/>
      <dgm:t>
        <a:bodyPr/>
        <a:lstStyle/>
        <a:p>
          <a:endParaRPr lang="en-US"/>
        </a:p>
      </dgm:t>
    </dgm:pt>
    <dgm:pt modelId="{771DBBB0-1813-4020-898B-FD5375FF5AB4}">
      <dgm:prSet phldrT="[Text]" custT="1"/>
      <dgm:spPr>
        <a:xfrm>
          <a:off x="1175115" y="329432"/>
          <a:ext cx="4257282" cy="4257282"/>
        </a:xfrm>
        <a:solidFill>
          <a:srgbClr val="ECC6F2"/>
        </a:solidFill>
      </dgm:spPr>
      <dgm:t>
        <a:bodyPr/>
        <a:lstStyle/>
        <a:p>
          <a:pPr algn="ctr"/>
          <a:r>
            <a:rPr lang="en-US" sz="2000" dirty="0">
              <a:latin typeface="+mj-lt"/>
              <a:ea typeface="+mn-ea"/>
              <a:cs typeface="+mn-cs"/>
            </a:rPr>
            <a:t> </a:t>
          </a:r>
          <a:r>
            <a:rPr lang="en-US" sz="1600" dirty="0">
              <a:solidFill>
                <a:schemeClr val="tx1"/>
              </a:solidFill>
              <a:latin typeface="+mj-lt"/>
              <a:ea typeface="+mn-ea"/>
              <a:cs typeface="+mn-cs"/>
            </a:rPr>
            <a:t>Clear &amp; succinct talk</a:t>
          </a:r>
        </a:p>
      </dgm:t>
    </dgm:pt>
    <dgm:pt modelId="{0413E432-6B50-48A2-8405-1530CBE66C6D}" type="parTrans" cxnId="{7222658F-43E6-44CF-8794-206854F5BDF4}">
      <dgm:prSet/>
      <dgm:spPr/>
      <dgm:t>
        <a:bodyPr/>
        <a:lstStyle/>
        <a:p>
          <a:endParaRPr lang="en-US"/>
        </a:p>
      </dgm:t>
    </dgm:pt>
    <dgm:pt modelId="{7E1B9EB0-58C0-465E-AEC8-84E778DF83BF}" type="sibTrans" cxnId="{7222658F-43E6-44CF-8794-206854F5BDF4}">
      <dgm:prSet/>
      <dgm:spPr/>
      <dgm:t>
        <a:bodyPr/>
        <a:lstStyle/>
        <a:p>
          <a:endParaRPr lang="en-US"/>
        </a:p>
      </dgm:t>
    </dgm:pt>
    <dgm:pt modelId="{C53E86B9-0E7D-4EA5-B21D-4A41C7B2AE84}" type="pres">
      <dgm:prSet presAssocID="{C2017A66-F4DC-421B-896C-57E3B5015325}" presName="compositeShape" presStyleCnt="0">
        <dgm:presLayoutVars>
          <dgm:chMax val="7"/>
          <dgm:dir/>
          <dgm:resizeHandles val="exact"/>
        </dgm:presLayoutVars>
      </dgm:prSet>
      <dgm:spPr/>
    </dgm:pt>
    <dgm:pt modelId="{D2591380-F228-4742-850D-5E0815E68F56}" type="pres">
      <dgm:prSet presAssocID="{C2017A66-F4DC-421B-896C-57E3B5015325}" presName="wedge1" presStyleLbl="node1" presStyleIdx="0" presStyleCnt="3" custScaleX="101350" custScaleY="101975"/>
      <dgm:spPr>
        <a:prstGeom prst="pie">
          <a:avLst>
            <a:gd name="adj1" fmla="val 16200000"/>
            <a:gd name="adj2" fmla="val 1800000"/>
          </a:avLst>
        </a:prstGeom>
      </dgm:spPr>
    </dgm:pt>
    <dgm:pt modelId="{65578B6A-AEA4-4D9B-A4C6-B61196B0AA8C}" type="pres">
      <dgm:prSet presAssocID="{C2017A66-F4DC-421B-896C-57E3B5015325}" presName="dummy1a" presStyleCnt="0"/>
      <dgm:spPr/>
    </dgm:pt>
    <dgm:pt modelId="{A7750765-9B1A-4DBF-8AA5-F4D257F3BA9A}" type="pres">
      <dgm:prSet presAssocID="{C2017A66-F4DC-421B-896C-57E3B5015325}" presName="dummy1b" presStyleCnt="0"/>
      <dgm:spPr/>
    </dgm:pt>
    <dgm:pt modelId="{D4DD49C5-6D1D-410B-A7CF-382620375D7C}" type="pres">
      <dgm:prSet presAssocID="{C2017A66-F4DC-421B-896C-57E3B5015325}" presName="wedge1Tx" presStyleLbl="node1" presStyleIdx="0" presStyleCnt="3">
        <dgm:presLayoutVars>
          <dgm:chMax val="0"/>
          <dgm:chPref val="0"/>
          <dgm:bulletEnabled val="1"/>
        </dgm:presLayoutVars>
      </dgm:prSet>
      <dgm:spPr/>
    </dgm:pt>
    <dgm:pt modelId="{3CC089FF-BCA8-4861-B791-A710E772C138}" type="pres">
      <dgm:prSet presAssocID="{C2017A66-F4DC-421B-896C-57E3B5015325}" presName="wedge2" presStyleLbl="node1" presStyleIdx="1" presStyleCnt="3"/>
      <dgm:spPr>
        <a:prstGeom prst="pie">
          <a:avLst>
            <a:gd name="adj1" fmla="val 1800000"/>
            <a:gd name="adj2" fmla="val 9000000"/>
          </a:avLst>
        </a:prstGeom>
      </dgm:spPr>
    </dgm:pt>
    <dgm:pt modelId="{C9EF2771-CDDC-4202-B905-7D94389E8D46}" type="pres">
      <dgm:prSet presAssocID="{C2017A66-F4DC-421B-896C-57E3B5015325}" presName="dummy2a" presStyleCnt="0"/>
      <dgm:spPr/>
    </dgm:pt>
    <dgm:pt modelId="{508E4046-D86B-46B1-87D0-EBF08528F2AB}" type="pres">
      <dgm:prSet presAssocID="{C2017A66-F4DC-421B-896C-57E3B5015325}" presName="dummy2b" presStyleCnt="0"/>
      <dgm:spPr/>
    </dgm:pt>
    <dgm:pt modelId="{5101D27D-828A-46ED-B311-B32BFFCC4797}" type="pres">
      <dgm:prSet presAssocID="{C2017A66-F4DC-421B-896C-57E3B5015325}" presName="wedge2Tx" presStyleLbl="node1" presStyleIdx="1" presStyleCnt="3">
        <dgm:presLayoutVars>
          <dgm:chMax val="0"/>
          <dgm:chPref val="0"/>
          <dgm:bulletEnabled val="1"/>
        </dgm:presLayoutVars>
      </dgm:prSet>
      <dgm:spPr/>
    </dgm:pt>
    <dgm:pt modelId="{7274CCFC-B5D7-4DB3-8724-358C4A2F5379}" type="pres">
      <dgm:prSet presAssocID="{C2017A66-F4DC-421B-896C-57E3B5015325}" presName="wedge3" presStyleLbl="node1" presStyleIdx="2" presStyleCnt="3"/>
      <dgm:spPr>
        <a:prstGeom prst="pie">
          <a:avLst>
            <a:gd name="adj1" fmla="val 9000000"/>
            <a:gd name="adj2" fmla="val 16200000"/>
          </a:avLst>
        </a:prstGeom>
      </dgm:spPr>
    </dgm:pt>
    <dgm:pt modelId="{79B9BAFA-FB76-4BBE-9DE3-F790447CB6C9}" type="pres">
      <dgm:prSet presAssocID="{C2017A66-F4DC-421B-896C-57E3B5015325}" presName="dummy3a" presStyleCnt="0"/>
      <dgm:spPr/>
    </dgm:pt>
    <dgm:pt modelId="{B75D1D9D-B76A-48DE-92F6-DEC58AA4E942}" type="pres">
      <dgm:prSet presAssocID="{C2017A66-F4DC-421B-896C-57E3B5015325}" presName="dummy3b" presStyleCnt="0"/>
      <dgm:spPr/>
    </dgm:pt>
    <dgm:pt modelId="{F792873D-9D81-4B71-BA17-05D154A2D940}" type="pres">
      <dgm:prSet presAssocID="{C2017A66-F4DC-421B-896C-57E3B5015325}" presName="wedge3Tx" presStyleLbl="node1" presStyleIdx="2" presStyleCnt="3">
        <dgm:presLayoutVars>
          <dgm:chMax val="0"/>
          <dgm:chPref val="0"/>
          <dgm:bulletEnabled val="1"/>
        </dgm:presLayoutVars>
      </dgm:prSet>
      <dgm:spPr/>
    </dgm:pt>
    <dgm:pt modelId="{9CAE04FA-77EF-476B-927D-F4066E233866}" type="pres">
      <dgm:prSet presAssocID="{2E5A9473-1531-4AD2-9B9C-54D6337EC33D}" presName="arrowWedge1" presStyleLbl="fgSibTrans2D1" presStyleIdx="0" presStyleCnt="3"/>
      <dgm:spPr>
        <a:xfrm>
          <a:off x="1087280" y="65886"/>
          <a:ext cx="4784375" cy="4784375"/>
        </a:xfrm>
        <a:prstGeom prst="circularArrow">
          <a:avLst>
            <a:gd name="adj1" fmla="val 5085"/>
            <a:gd name="adj2" fmla="val 327528"/>
            <a:gd name="adj3" fmla="val 1472472"/>
            <a:gd name="adj4" fmla="val 16199432"/>
            <a:gd name="adj5" fmla="val 5932"/>
          </a:avLst>
        </a:prstGeom>
        <a:solidFill>
          <a:srgbClr val="000099"/>
        </a:solidFill>
      </dgm:spPr>
    </dgm:pt>
    <dgm:pt modelId="{A7F304E7-2918-4CBF-9358-1A7AA24E0D6B}" type="pres">
      <dgm:prSet presAssocID="{11AA7063-811D-4211-B6B5-DC085CF3425C}" presName="arrowWedge2" presStyleLbl="fgSibTrans2D1" presStyleIdx="1" presStyleCnt="3"/>
      <dgm:spPr>
        <a:xfrm>
          <a:off x="999248" y="217663"/>
          <a:ext cx="4784375" cy="4784375"/>
        </a:xfrm>
        <a:prstGeom prst="circularArrow">
          <a:avLst>
            <a:gd name="adj1" fmla="val 5085"/>
            <a:gd name="adj2" fmla="val 327528"/>
            <a:gd name="adj3" fmla="val 8671970"/>
            <a:gd name="adj4" fmla="val 1800502"/>
            <a:gd name="adj5" fmla="val 5932"/>
          </a:avLst>
        </a:prstGeom>
        <a:solidFill>
          <a:srgbClr val="008000"/>
        </a:solidFill>
      </dgm:spPr>
    </dgm:pt>
    <dgm:pt modelId="{98CFAB99-5775-4388-8A47-13933BEFA616}" type="pres">
      <dgm:prSet presAssocID="{7E1B9EB0-58C0-465E-AEC8-84E778DF83BF}" presName="arrowWedge3" presStyleLbl="fgSibTrans2D1" presStyleIdx="2" presStyleCnt="3"/>
      <dgm:spPr>
        <a:xfrm>
          <a:off x="911217" y="65886"/>
          <a:ext cx="4784375" cy="4784375"/>
        </a:xfrm>
        <a:prstGeom prst="circularArrow">
          <a:avLst>
            <a:gd name="adj1" fmla="val 5085"/>
            <a:gd name="adj2" fmla="val 327528"/>
            <a:gd name="adj3" fmla="val 15873039"/>
            <a:gd name="adj4" fmla="val 9000000"/>
            <a:gd name="adj5" fmla="val 5932"/>
          </a:avLst>
        </a:prstGeom>
        <a:solidFill>
          <a:srgbClr val="7D1F8D"/>
        </a:solidFill>
      </dgm:spPr>
    </dgm:pt>
  </dgm:ptLst>
  <dgm:cxnLst>
    <dgm:cxn modelId="{986E441A-A833-4421-ADE8-A28F0DCB296A}" type="presOf" srcId="{3737BAAD-C558-48EF-A0B7-6B2D61C0B77C}" destId="{3CC089FF-BCA8-4861-B791-A710E772C138}" srcOrd="0" destOrd="0" presId="urn:microsoft.com/office/officeart/2005/8/layout/cycle8"/>
    <dgm:cxn modelId="{B4C0DF1E-8B1F-42AA-AEC1-0023A87650AB}" type="presOf" srcId="{C2017A66-F4DC-421B-896C-57E3B5015325}" destId="{C53E86B9-0E7D-4EA5-B21D-4A41C7B2AE84}" srcOrd="0" destOrd="0" presId="urn:microsoft.com/office/officeart/2005/8/layout/cycle8"/>
    <dgm:cxn modelId="{76646632-DD5A-4D37-808E-8D78AFB73D84}" type="presOf" srcId="{3737BAAD-C558-48EF-A0B7-6B2D61C0B77C}" destId="{5101D27D-828A-46ED-B311-B32BFFCC4797}" srcOrd="1" destOrd="0" presId="urn:microsoft.com/office/officeart/2005/8/layout/cycle8"/>
    <dgm:cxn modelId="{FA177769-FA90-490E-8D5C-4AFCCCBC80A4}" type="presOf" srcId="{771DBBB0-1813-4020-898B-FD5375FF5AB4}" destId="{7274CCFC-B5D7-4DB3-8724-358C4A2F5379}" srcOrd="0" destOrd="0" presId="urn:microsoft.com/office/officeart/2005/8/layout/cycle8"/>
    <dgm:cxn modelId="{4990BF71-CABA-4445-A8A9-9B931DB1E1F9}" srcId="{C2017A66-F4DC-421B-896C-57E3B5015325}" destId="{4F1C0ED7-0C7F-4486-902F-1999D5682903}" srcOrd="0" destOrd="0" parTransId="{E712D253-8EE5-4CE5-9D02-81CD5CF644F6}" sibTransId="{2E5A9473-1531-4AD2-9B9C-54D6337EC33D}"/>
    <dgm:cxn modelId="{5E732781-946E-4E5D-B7FF-7F19F68CE3A3}" type="presOf" srcId="{771DBBB0-1813-4020-898B-FD5375FF5AB4}" destId="{F792873D-9D81-4B71-BA17-05D154A2D940}" srcOrd="1" destOrd="0" presId="urn:microsoft.com/office/officeart/2005/8/layout/cycle8"/>
    <dgm:cxn modelId="{7C03E08B-54F5-4091-BDAD-E0AD260C1ADB}" type="presOf" srcId="{4F1C0ED7-0C7F-4486-902F-1999D5682903}" destId="{D2591380-F228-4742-850D-5E0815E68F56}" srcOrd="0" destOrd="0" presId="urn:microsoft.com/office/officeart/2005/8/layout/cycle8"/>
    <dgm:cxn modelId="{7222658F-43E6-44CF-8794-206854F5BDF4}" srcId="{C2017A66-F4DC-421B-896C-57E3B5015325}" destId="{771DBBB0-1813-4020-898B-FD5375FF5AB4}" srcOrd="2" destOrd="0" parTransId="{0413E432-6B50-48A2-8405-1530CBE66C6D}" sibTransId="{7E1B9EB0-58C0-465E-AEC8-84E778DF83BF}"/>
    <dgm:cxn modelId="{34F711B5-0BFD-4BD2-A00F-14C0043479BC}" srcId="{C2017A66-F4DC-421B-896C-57E3B5015325}" destId="{3737BAAD-C558-48EF-A0B7-6B2D61C0B77C}" srcOrd="1" destOrd="0" parTransId="{EFD46D3B-DE2C-4F53-ACE0-7D8AFC5E66F0}" sibTransId="{11AA7063-811D-4211-B6B5-DC085CF3425C}"/>
    <dgm:cxn modelId="{D94ADCCD-6355-4027-BE65-A7D3934D097F}" type="presOf" srcId="{4F1C0ED7-0C7F-4486-902F-1999D5682903}" destId="{D4DD49C5-6D1D-410B-A7CF-382620375D7C}" srcOrd="1" destOrd="0" presId="urn:microsoft.com/office/officeart/2005/8/layout/cycle8"/>
    <dgm:cxn modelId="{F306792F-637E-4FC0-B43B-ADA7FC47877C}" type="presParOf" srcId="{C53E86B9-0E7D-4EA5-B21D-4A41C7B2AE84}" destId="{D2591380-F228-4742-850D-5E0815E68F56}" srcOrd="0" destOrd="0" presId="urn:microsoft.com/office/officeart/2005/8/layout/cycle8"/>
    <dgm:cxn modelId="{5768C1F8-C965-4B6A-A836-10D7797A286E}" type="presParOf" srcId="{C53E86B9-0E7D-4EA5-B21D-4A41C7B2AE84}" destId="{65578B6A-AEA4-4D9B-A4C6-B61196B0AA8C}" srcOrd="1" destOrd="0" presId="urn:microsoft.com/office/officeart/2005/8/layout/cycle8"/>
    <dgm:cxn modelId="{37327846-56FB-40B9-B9E0-694DB45CE1D7}" type="presParOf" srcId="{C53E86B9-0E7D-4EA5-B21D-4A41C7B2AE84}" destId="{A7750765-9B1A-4DBF-8AA5-F4D257F3BA9A}" srcOrd="2" destOrd="0" presId="urn:microsoft.com/office/officeart/2005/8/layout/cycle8"/>
    <dgm:cxn modelId="{88B438DC-E81B-4007-A78D-E7493E815DC6}" type="presParOf" srcId="{C53E86B9-0E7D-4EA5-B21D-4A41C7B2AE84}" destId="{D4DD49C5-6D1D-410B-A7CF-382620375D7C}" srcOrd="3" destOrd="0" presId="urn:microsoft.com/office/officeart/2005/8/layout/cycle8"/>
    <dgm:cxn modelId="{94E6E68F-4426-46D9-8B1D-6ED0803897B6}" type="presParOf" srcId="{C53E86B9-0E7D-4EA5-B21D-4A41C7B2AE84}" destId="{3CC089FF-BCA8-4861-B791-A710E772C138}" srcOrd="4" destOrd="0" presId="urn:microsoft.com/office/officeart/2005/8/layout/cycle8"/>
    <dgm:cxn modelId="{3578B31C-47C3-449E-BDA2-AFA4EAB77A6A}" type="presParOf" srcId="{C53E86B9-0E7D-4EA5-B21D-4A41C7B2AE84}" destId="{C9EF2771-CDDC-4202-B905-7D94389E8D46}" srcOrd="5" destOrd="0" presId="urn:microsoft.com/office/officeart/2005/8/layout/cycle8"/>
    <dgm:cxn modelId="{60555B10-9BBB-4690-9669-A85880D8A47A}" type="presParOf" srcId="{C53E86B9-0E7D-4EA5-B21D-4A41C7B2AE84}" destId="{508E4046-D86B-46B1-87D0-EBF08528F2AB}" srcOrd="6" destOrd="0" presId="urn:microsoft.com/office/officeart/2005/8/layout/cycle8"/>
    <dgm:cxn modelId="{08E4B67A-93B3-4442-9483-F5C2E6F1C07C}" type="presParOf" srcId="{C53E86B9-0E7D-4EA5-B21D-4A41C7B2AE84}" destId="{5101D27D-828A-46ED-B311-B32BFFCC4797}" srcOrd="7" destOrd="0" presId="urn:microsoft.com/office/officeart/2005/8/layout/cycle8"/>
    <dgm:cxn modelId="{53E29AC0-4A68-4374-93AD-8563FD126EAA}" type="presParOf" srcId="{C53E86B9-0E7D-4EA5-B21D-4A41C7B2AE84}" destId="{7274CCFC-B5D7-4DB3-8724-358C4A2F5379}" srcOrd="8" destOrd="0" presId="urn:microsoft.com/office/officeart/2005/8/layout/cycle8"/>
    <dgm:cxn modelId="{E1A5112B-54B2-4FB2-868D-85C26ADD2596}" type="presParOf" srcId="{C53E86B9-0E7D-4EA5-B21D-4A41C7B2AE84}" destId="{79B9BAFA-FB76-4BBE-9DE3-F790447CB6C9}" srcOrd="9" destOrd="0" presId="urn:microsoft.com/office/officeart/2005/8/layout/cycle8"/>
    <dgm:cxn modelId="{3C321953-2435-4828-A8B1-8297A56D26F2}" type="presParOf" srcId="{C53E86B9-0E7D-4EA5-B21D-4A41C7B2AE84}" destId="{B75D1D9D-B76A-48DE-92F6-DEC58AA4E942}" srcOrd="10" destOrd="0" presId="urn:microsoft.com/office/officeart/2005/8/layout/cycle8"/>
    <dgm:cxn modelId="{8490AE47-6BA2-4056-A822-4CB1CAB40395}" type="presParOf" srcId="{C53E86B9-0E7D-4EA5-B21D-4A41C7B2AE84}" destId="{F792873D-9D81-4B71-BA17-05D154A2D940}" srcOrd="11" destOrd="0" presId="urn:microsoft.com/office/officeart/2005/8/layout/cycle8"/>
    <dgm:cxn modelId="{E0FDBBE9-1247-4362-8E63-0DC9F15A130D}" type="presParOf" srcId="{C53E86B9-0E7D-4EA5-B21D-4A41C7B2AE84}" destId="{9CAE04FA-77EF-476B-927D-F4066E233866}" srcOrd="12" destOrd="0" presId="urn:microsoft.com/office/officeart/2005/8/layout/cycle8"/>
    <dgm:cxn modelId="{D93FC9F9-EE16-4ADD-A4C7-1A16CE4D2BF0}" type="presParOf" srcId="{C53E86B9-0E7D-4EA5-B21D-4A41C7B2AE84}" destId="{A7F304E7-2918-4CBF-9358-1A7AA24E0D6B}" srcOrd="13" destOrd="0" presId="urn:microsoft.com/office/officeart/2005/8/layout/cycle8"/>
    <dgm:cxn modelId="{9BB9BB46-4F09-4B68-BED9-132B7EF7769D}" type="presParOf" srcId="{C53E86B9-0E7D-4EA5-B21D-4A41C7B2AE84}" destId="{98CFAB99-5775-4388-8A47-13933BEFA616}" srcOrd="14" destOrd="0" presId="urn:microsoft.com/office/officeart/2005/8/layout/cycle8"/>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729523E-D0F8-46EC-8850-E779B107ED4C}" type="doc">
      <dgm:prSet loTypeId="urn:microsoft.com/office/officeart/2005/8/layout/pyramid1" loCatId="pyramid" qsTypeId="urn:microsoft.com/office/officeart/2005/8/quickstyle/simple1" qsCatId="simple" csTypeId="urn:microsoft.com/office/officeart/2005/8/colors/accent1_2" csCatId="accent1" phldr="1"/>
      <dgm:spPr/>
    </dgm:pt>
    <dgm:pt modelId="{A03115DB-C090-4D33-AB87-FD1DF145B8D8}">
      <dgm:prSet phldrT="[Text]"/>
      <dgm:spPr>
        <a:solidFill>
          <a:srgbClr val="A5BCE9"/>
        </a:solidFill>
      </dgm:spPr>
      <dgm:t>
        <a:bodyPr/>
        <a:lstStyle/>
        <a:p>
          <a:r>
            <a:rPr lang="en-US" dirty="0">
              <a:solidFill>
                <a:srgbClr val="A5BCE9"/>
              </a:solidFill>
            </a:rPr>
            <a:t>.</a:t>
          </a:r>
        </a:p>
      </dgm:t>
    </dgm:pt>
    <dgm:pt modelId="{D3A18BCF-7C16-4576-B3D4-9ED8682E0218}" type="parTrans" cxnId="{19C8F730-9A22-4D7A-8258-52EC8525BB24}">
      <dgm:prSet/>
      <dgm:spPr/>
      <dgm:t>
        <a:bodyPr/>
        <a:lstStyle/>
        <a:p>
          <a:endParaRPr lang="en-US"/>
        </a:p>
      </dgm:t>
    </dgm:pt>
    <dgm:pt modelId="{DEAC8F6C-95AA-43F7-AF3D-88D4FEC61AA3}" type="sibTrans" cxnId="{19C8F730-9A22-4D7A-8258-52EC8525BB24}">
      <dgm:prSet/>
      <dgm:spPr/>
      <dgm:t>
        <a:bodyPr/>
        <a:lstStyle/>
        <a:p>
          <a:endParaRPr lang="en-US"/>
        </a:p>
      </dgm:t>
    </dgm:pt>
    <dgm:pt modelId="{A70F3A52-C65D-4C3C-8CF3-0588E98143DA}">
      <dgm:prSet phldrT="[Text]"/>
      <dgm:spPr>
        <a:solidFill>
          <a:srgbClr val="A5BCE9"/>
        </a:solidFill>
      </dgm:spPr>
      <dgm:t>
        <a:bodyPr/>
        <a:lstStyle/>
        <a:p>
          <a:r>
            <a:rPr lang="en-US" dirty="0">
              <a:solidFill>
                <a:srgbClr val="A5BCE9"/>
              </a:solidFill>
            </a:rPr>
            <a:t>.</a:t>
          </a:r>
        </a:p>
      </dgm:t>
    </dgm:pt>
    <dgm:pt modelId="{C00AEDC5-813C-4DE3-9868-8D0BC8FC9CC6}" type="sibTrans" cxnId="{0229637D-FCA3-4CAB-9010-F7BF8540240E}">
      <dgm:prSet/>
      <dgm:spPr/>
      <dgm:t>
        <a:bodyPr/>
        <a:lstStyle/>
        <a:p>
          <a:endParaRPr lang="en-US"/>
        </a:p>
      </dgm:t>
    </dgm:pt>
    <dgm:pt modelId="{25F9D901-176F-4B56-B7CB-4B95DE36C954}" type="parTrans" cxnId="{0229637D-FCA3-4CAB-9010-F7BF8540240E}">
      <dgm:prSet/>
      <dgm:spPr/>
      <dgm:t>
        <a:bodyPr/>
        <a:lstStyle/>
        <a:p>
          <a:endParaRPr lang="en-US"/>
        </a:p>
      </dgm:t>
    </dgm:pt>
    <dgm:pt modelId="{4842CAAB-FE20-4D1E-A76A-0BA999AF63CE}">
      <dgm:prSet phldrT="[Text]"/>
      <dgm:spPr>
        <a:solidFill>
          <a:srgbClr val="A5BCE9"/>
        </a:solidFill>
      </dgm:spPr>
      <dgm:t>
        <a:bodyPr/>
        <a:lstStyle/>
        <a:p>
          <a:r>
            <a:rPr lang="en-US" dirty="0">
              <a:solidFill>
                <a:srgbClr val="A5BCE9"/>
              </a:solidFill>
            </a:rPr>
            <a:t>.</a:t>
          </a:r>
        </a:p>
      </dgm:t>
    </dgm:pt>
    <dgm:pt modelId="{081AF97D-4269-4800-A1C6-E0597565F683}" type="sibTrans" cxnId="{A1EFC55D-B5E5-4731-9B19-7B0CB937AD09}">
      <dgm:prSet/>
      <dgm:spPr/>
      <dgm:t>
        <a:bodyPr/>
        <a:lstStyle/>
        <a:p>
          <a:endParaRPr lang="en-US"/>
        </a:p>
      </dgm:t>
    </dgm:pt>
    <dgm:pt modelId="{25F55960-6E99-4544-81EC-16DF80E47F69}" type="parTrans" cxnId="{A1EFC55D-B5E5-4731-9B19-7B0CB937AD09}">
      <dgm:prSet/>
      <dgm:spPr/>
      <dgm:t>
        <a:bodyPr/>
        <a:lstStyle/>
        <a:p>
          <a:endParaRPr lang="en-US"/>
        </a:p>
      </dgm:t>
    </dgm:pt>
    <dgm:pt modelId="{D8CF78C9-E559-4F6C-8804-83A4E860E873}" type="pres">
      <dgm:prSet presAssocID="{C729523E-D0F8-46EC-8850-E779B107ED4C}" presName="Name0" presStyleCnt="0">
        <dgm:presLayoutVars>
          <dgm:dir/>
          <dgm:animLvl val="lvl"/>
          <dgm:resizeHandles val="exact"/>
        </dgm:presLayoutVars>
      </dgm:prSet>
      <dgm:spPr/>
    </dgm:pt>
    <dgm:pt modelId="{31A2AA56-86C1-4924-9EC0-A25C4E5B7B9A}" type="pres">
      <dgm:prSet presAssocID="{4842CAAB-FE20-4D1E-A76A-0BA999AF63CE}" presName="Name8" presStyleCnt="0"/>
      <dgm:spPr/>
    </dgm:pt>
    <dgm:pt modelId="{CDCFA4D2-E1B2-4E38-B27C-143BF603A1E0}" type="pres">
      <dgm:prSet presAssocID="{4842CAAB-FE20-4D1E-A76A-0BA999AF63CE}" presName="level" presStyleLbl="node1" presStyleIdx="0" presStyleCnt="3">
        <dgm:presLayoutVars>
          <dgm:chMax val="1"/>
          <dgm:bulletEnabled val="1"/>
        </dgm:presLayoutVars>
      </dgm:prSet>
      <dgm:spPr/>
    </dgm:pt>
    <dgm:pt modelId="{BAFDC771-B9E8-44C7-A8F1-5074E4E21595}" type="pres">
      <dgm:prSet presAssocID="{4842CAAB-FE20-4D1E-A76A-0BA999AF63CE}" presName="levelTx" presStyleLbl="revTx" presStyleIdx="0" presStyleCnt="0">
        <dgm:presLayoutVars>
          <dgm:chMax val="1"/>
          <dgm:bulletEnabled val="1"/>
        </dgm:presLayoutVars>
      </dgm:prSet>
      <dgm:spPr/>
    </dgm:pt>
    <dgm:pt modelId="{E1178E6E-8F87-4D9A-9D7F-6ED9A6AC74F1}" type="pres">
      <dgm:prSet presAssocID="{A70F3A52-C65D-4C3C-8CF3-0588E98143DA}" presName="Name8" presStyleCnt="0"/>
      <dgm:spPr/>
    </dgm:pt>
    <dgm:pt modelId="{189932F2-2526-428D-B92C-11A13FCF2DFC}" type="pres">
      <dgm:prSet presAssocID="{A70F3A52-C65D-4C3C-8CF3-0588E98143DA}" presName="level" presStyleLbl="node1" presStyleIdx="1" presStyleCnt="3">
        <dgm:presLayoutVars>
          <dgm:chMax val="1"/>
          <dgm:bulletEnabled val="1"/>
        </dgm:presLayoutVars>
      </dgm:prSet>
      <dgm:spPr/>
    </dgm:pt>
    <dgm:pt modelId="{AED9ABC4-DB43-43DC-AEB9-B8A2B1EA673F}" type="pres">
      <dgm:prSet presAssocID="{A70F3A52-C65D-4C3C-8CF3-0588E98143DA}" presName="levelTx" presStyleLbl="revTx" presStyleIdx="0" presStyleCnt="0">
        <dgm:presLayoutVars>
          <dgm:chMax val="1"/>
          <dgm:bulletEnabled val="1"/>
        </dgm:presLayoutVars>
      </dgm:prSet>
      <dgm:spPr/>
    </dgm:pt>
    <dgm:pt modelId="{C8C2E9D5-1482-48F5-B293-7B77C614BB3A}" type="pres">
      <dgm:prSet presAssocID="{A03115DB-C090-4D33-AB87-FD1DF145B8D8}" presName="Name8" presStyleCnt="0"/>
      <dgm:spPr/>
    </dgm:pt>
    <dgm:pt modelId="{E46F37E9-0D46-4C4E-A67A-166A5E49D00B}" type="pres">
      <dgm:prSet presAssocID="{A03115DB-C090-4D33-AB87-FD1DF145B8D8}" presName="level" presStyleLbl="node1" presStyleIdx="2" presStyleCnt="3">
        <dgm:presLayoutVars>
          <dgm:chMax val="1"/>
          <dgm:bulletEnabled val="1"/>
        </dgm:presLayoutVars>
      </dgm:prSet>
      <dgm:spPr/>
    </dgm:pt>
    <dgm:pt modelId="{3BA11039-E3A1-46B8-B76B-9B6C8BBD7258}" type="pres">
      <dgm:prSet presAssocID="{A03115DB-C090-4D33-AB87-FD1DF145B8D8}" presName="levelTx" presStyleLbl="revTx" presStyleIdx="0" presStyleCnt="0">
        <dgm:presLayoutVars>
          <dgm:chMax val="1"/>
          <dgm:bulletEnabled val="1"/>
        </dgm:presLayoutVars>
      </dgm:prSet>
      <dgm:spPr/>
    </dgm:pt>
  </dgm:ptLst>
  <dgm:cxnLst>
    <dgm:cxn modelId="{6F3DB32F-74EF-4C22-80F9-B07960412E5A}" type="presOf" srcId="{A03115DB-C090-4D33-AB87-FD1DF145B8D8}" destId="{3BA11039-E3A1-46B8-B76B-9B6C8BBD7258}" srcOrd="1" destOrd="0" presId="urn:microsoft.com/office/officeart/2005/8/layout/pyramid1"/>
    <dgm:cxn modelId="{19C8F730-9A22-4D7A-8258-52EC8525BB24}" srcId="{C729523E-D0F8-46EC-8850-E779B107ED4C}" destId="{A03115DB-C090-4D33-AB87-FD1DF145B8D8}" srcOrd="2" destOrd="0" parTransId="{D3A18BCF-7C16-4576-B3D4-9ED8682E0218}" sibTransId="{DEAC8F6C-95AA-43F7-AF3D-88D4FEC61AA3}"/>
    <dgm:cxn modelId="{A1EFC55D-B5E5-4731-9B19-7B0CB937AD09}" srcId="{C729523E-D0F8-46EC-8850-E779B107ED4C}" destId="{4842CAAB-FE20-4D1E-A76A-0BA999AF63CE}" srcOrd="0" destOrd="0" parTransId="{25F55960-6E99-4544-81EC-16DF80E47F69}" sibTransId="{081AF97D-4269-4800-A1C6-E0597565F683}"/>
    <dgm:cxn modelId="{DCF6FB49-9250-48E6-AAA2-ABEF90BD985C}" type="presOf" srcId="{4842CAAB-FE20-4D1E-A76A-0BA999AF63CE}" destId="{BAFDC771-B9E8-44C7-A8F1-5074E4E21595}" srcOrd="1" destOrd="0" presId="urn:microsoft.com/office/officeart/2005/8/layout/pyramid1"/>
    <dgm:cxn modelId="{9E32DD74-9E7B-4253-9939-7252098FB1CA}" type="presOf" srcId="{4842CAAB-FE20-4D1E-A76A-0BA999AF63CE}" destId="{CDCFA4D2-E1B2-4E38-B27C-143BF603A1E0}" srcOrd="0" destOrd="0" presId="urn:microsoft.com/office/officeart/2005/8/layout/pyramid1"/>
    <dgm:cxn modelId="{0229637D-FCA3-4CAB-9010-F7BF8540240E}" srcId="{C729523E-D0F8-46EC-8850-E779B107ED4C}" destId="{A70F3A52-C65D-4C3C-8CF3-0588E98143DA}" srcOrd="1" destOrd="0" parTransId="{25F9D901-176F-4B56-B7CB-4B95DE36C954}" sibTransId="{C00AEDC5-813C-4DE3-9868-8D0BC8FC9CC6}"/>
    <dgm:cxn modelId="{3A39B288-904D-40A0-8C60-A1C30BA0E912}" type="presOf" srcId="{A70F3A52-C65D-4C3C-8CF3-0588E98143DA}" destId="{AED9ABC4-DB43-43DC-AEB9-B8A2B1EA673F}" srcOrd="1" destOrd="0" presId="urn:microsoft.com/office/officeart/2005/8/layout/pyramid1"/>
    <dgm:cxn modelId="{2B55B18E-BA14-4B35-84BE-C700F6F8CBED}" type="presOf" srcId="{A03115DB-C090-4D33-AB87-FD1DF145B8D8}" destId="{E46F37E9-0D46-4C4E-A67A-166A5E49D00B}" srcOrd="0" destOrd="0" presId="urn:microsoft.com/office/officeart/2005/8/layout/pyramid1"/>
    <dgm:cxn modelId="{FB18F9B4-A79F-449D-94DE-4C5EE2D167DC}" type="presOf" srcId="{A70F3A52-C65D-4C3C-8CF3-0588E98143DA}" destId="{189932F2-2526-428D-B92C-11A13FCF2DFC}" srcOrd="0" destOrd="0" presId="urn:microsoft.com/office/officeart/2005/8/layout/pyramid1"/>
    <dgm:cxn modelId="{2AFDA0C7-3A3A-4D03-BD18-DD6A58A2E99C}" type="presOf" srcId="{C729523E-D0F8-46EC-8850-E779B107ED4C}" destId="{D8CF78C9-E559-4F6C-8804-83A4E860E873}" srcOrd="0" destOrd="0" presId="urn:microsoft.com/office/officeart/2005/8/layout/pyramid1"/>
    <dgm:cxn modelId="{7DB88820-B876-48D4-B371-D7979E073B6C}" type="presParOf" srcId="{D8CF78C9-E559-4F6C-8804-83A4E860E873}" destId="{31A2AA56-86C1-4924-9EC0-A25C4E5B7B9A}" srcOrd="0" destOrd="0" presId="urn:microsoft.com/office/officeart/2005/8/layout/pyramid1"/>
    <dgm:cxn modelId="{62D7A6AB-32B7-48B1-861A-12A2C8E8B4B0}" type="presParOf" srcId="{31A2AA56-86C1-4924-9EC0-A25C4E5B7B9A}" destId="{CDCFA4D2-E1B2-4E38-B27C-143BF603A1E0}" srcOrd="0" destOrd="0" presId="urn:microsoft.com/office/officeart/2005/8/layout/pyramid1"/>
    <dgm:cxn modelId="{04CD649C-AA86-4B11-A94B-84BBE47C412C}" type="presParOf" srcId="{31A2AA56-86C1-4924-9EC0-A25C4E5B7B9A}" destId="{BAFDC771-B9E8-44C7-A8F1-5074E4E21595}" srcOrd="1" destOrd="0" presId="urn:microsoft.com/office/officeart/2005/8/layout/pyramid1"/>
    <dgm:cxn modelId="{FE99C39D-A472-4004-AF7A-DD71C20408DE}" type="presParOf" srcId="{D8CF78C9-E559-4F6C-8804-83A4E860E873}" destId="{E1178E6E-8F87-4D9A-9D7F-6ED9A6AC74F1}" srcOrd="1" destOrd="0" presId="urn:microsoft.com/office/officeart/2005/8/layout/pyramid1"/>
    <dgm:cxn modelId="{58388275-4A55-4FEB-AFDE-8FDD696C2432}" type="presParOf" srcId="{E1178E6E-8F87-4D9A-9D7F-6ED9A6AC74F1}" destId="{189932F2-2526-428D-B92C-11A13FCF2DFC}" srcOrd="0" destOrd="0" presId="urn:microsoft.com/office/officeart/2005/8/layout/pyramid1"/>
    <dgm:cxn modelId="{2397548D-CCC9-439A-B3CA-D9B425EA0C32}" type="presParOf" srcId="{E1178E6E-8F87-4D9A-9D7F-6ED9A6AC74F1}" destId="{AED9ABC4-DB43-43DC-AEB9-B8A2B1EA673F}" srcOrd="1" destOrd="0" presId="urn:microsoft.com/office/officeart/2005/8/layout/pyramid1"/>
    <dgm:cxn modelId="{0518CF54-2FA0-482E-94E5-05BB4B4B4852}" type="presParOf" srcId="{D8CF78C9-E559-4F6C-8804-83A4E860E873}" destId="{C8C2E9D5-1482-48F5-B293-7B77C614BB3A}" srcOrd="2" destOrd="0" presId="urn:microsoft.com/office/officeart/2005/8/layout/pyramid1"/>
    <dgm:cxn modelId="{3412C752-6CF0-44F5-90CD-744AFF12804C}" type="presParOf" srcId="{C8C2E9D5-1482-48F5-B293-7B77C614BB3A}" destId="{E46F37E9-0D46-4C4E-A67A-166A5E49D00B}" srcOrd="0" destOrd="0" presId="urn:microsoft.com/office/officeart/2005/8/layout/pyramid1"/>
    <dgm:cxn modelId="{7B2AC6F1-D44B-4C50-91B3-68F34CB4A4EC}" type="presParOf" srcId="{C8C2E9D5-1482-48F5-B293-7B77C614BB3A}" destId="{3BA11039-E3A1-46B8-B76B-9B6C8BBD7258}"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63D3C0-4CFD-4123-93A0-9177A82EC2E7}">
      <dsp:nvSpPr>
        <dsp:cNvPr id="0" name=""/>
        <dsp:cNvSpPr/>
      </dsp:nvSpPr>
      <dsp:spPr>
        <a:xfrm>
          <a:off x="847226" y="0"/>
          <a:ext cx="2328311" cy="1433902"/>
        </a:xfrm>
        <a:prstGeom prst="trapezoid">
          <a:avLst>
            <a:gd name="adj" fmla="val 81188"/>
          </a:avLst>
        </a:prstGeom>
        <a:solidFill>
          <a:schemeClr val="accent5">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b" anchorCtr="0">
          <a:noAutofit/>
        </a:bodyPr>
        <a:lstStyle/>
        <a:p>
          <a:pPr marL="0" lvl="0" indent="0" algn="ctr" defTabSz="800100">
            <a:lnSpc>
              <a:spcPct val="100000"/>
            </a:lnSpc>
            <a:spcBef>
              <a:spcPct val="0"/>
            </a:spcBef>
            <a:spcAft>
              <a:spcPts val="0"/>
            </a:spcAft>
            <a:buNone/>
          </a:pPr>
          <a:r>
            <a:rPr lang="en-US" sz="1800" kern="1200" dirty="0">
              <a:latin typeface="Roboto" panose="020B0604020202020204" charset="0"/>
              <a:ea typeface="Roboto" panose="020B0604020202020204" charset="0"/>
            </a:rPr>
            <a:t>Hear: 150</a:t>
          </a:r>
        </a:p>
        <a:p>
          <a:pPr marL="0" lvl="0" indent="0" algn="ctr" defTabSz="800100">
            <a:lnSpc>
              <a:spcPct val="100000"/>
            </a:lnSpc>
            <a:spcBef>
              <a:spcPct val="0"/>
            </a:spcBef>
            <a:spcAft>
              <a:spcPts val="0"/>
            </a:spcAft>
            <a:buNone/>
          </a:pPr>
          <a:r>
            <a:rPr lang="en-US" sz="1600" kern="1200" dirty="0">
              <a:latin typeface="Roboto" panose="020B0604020202020204" charset="0"/>
              <a:ea typeface="Roboto" panose="020B0604020202020204" charset="0"/>
            </a:rPr>
            <a:t>Words Per Minute</a:t>
          </a:r>
        </a:p>
        <a:p>
          <a:pPr marL="0" lvl="0" indent="0" algn="ctr" defTabSz="800100">
            <a:lnSpc>
              <a:spcPct val="100000"/>
            </a:lnSpc>
            <a:spcBef>
              <a:spcPct val="0"/>
            </a:spcBef>
            <a:spcAft>
              <a:spcPts val="0"/>
            </a:spcAft>
            <a:buNone/>
          </a:pPr>
          <a:endParaRPr lang="en-US" sz="1100" kern="1200" dirty="0">
            <a:latin typeface="Lucida Bright" panose="02040602050505020304" pitchFamily="18" charset="0"/>
          </a:endParaRPr>
        </a:p>
      </dsp:txBody>
      <dsp:txXfrm>
        <a:off x="847226" y="0"/>
        <a:ext cx="2328311" cy="1433902"/>
      </dsp:txXfrm>
    </dsp:sp>
    <dsp:sp modelId="{2D593B0F-D791-460A-9900-F2C520B81675}">
      <dsp:nvSpPr>
        <dsp:cNvPr id="0" name=""/>
        <dsp:cNvSpPr/>
      </dsp:nvSpPr>
      <dsp:spPr>
        <a:xfrm>
          <a:off x="0" y="1433902"/>
          <a:ext cx="4022764" cy="1043536"/>
        </a:xfrm>
        <a:prstGeom prst="trapezoid">
          <a:avLst>
            <a:gd name="adj" fmla="val 81188"/>
          </a:avLst>
        </a:prstGeom>
        <a:solidFill>
          <a:schemeClr val="accent5">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b" anchorCtr="0">
          <a:noAutofit/>
        </a:bodyPr>
        <a:lstStyle/>
        <a:p>
          <a:pPr marL="0" lvl="0" indent="0" algn="ctr" defTabSz="800100">
            <a:lnSpc>
              <a:spcPct val="100000"/>
            </a:lnSpc>
            <a:spcBef>
              <a:spcPct val="0"/>
            </a:spcBef>
            <a:spcAft>
              <a:spcPts val="0"/>
            </a:spcAft>
            <a:buNone/>
          </a:pPr>
          <a:r>
            <a:rPr lang="en-US" sz="1800" kern="1200" dirty="0">
              <a:latin typeface="Roboto" panose="020B0604020202020204" charset="0"/>
              <a:ea typeface="Roboto" panose="020B0604020202020204" charset="0"/>
            </a:rPr>
            <a:t>Read: 300</a:t>
          </a:r>
        </a:p>
        <a:p>
          <a:pPr marL="0" lvl="0" indent="0" algn="ctr" defTabSz="800100">
            <a:lnSpc>
              <a:spcPct val="100000"/>
            </a:lnSpc>
            <a:spcBef>
              <a:spcPct val="0"/>
            </a:spcBef>
            <a:spcAft>
              <a:spcPts val="0"/>
            </a:spcAft>
            <a:buNone/>
          </a:pPr>
          <a:r>
            <a:rPr lang="en-US" sz="1600" kern="1200" dirty="0">
              <a:latin typeface="Roboto" panose="020B0604020202020204" charset="0"/>
              <a:ea typeface="Roboto" panose="020B0604020202020204" charset="0"/>
            </a:rPr>
            <a:t>Words Per Minute</a:t>
          </a:r>
        </a:p>
        <a:p>
          <a:pPr marL="0" lvl="0" indent="0" algn="ctr" defTabSz="800100">
            <a:lnSpc>
              <a:spcPct val="100000"/>
            </a:lnSpc>
            <a:spcBef>
              <a:spcPct val="0"/>
            </a:spcBef>
            <a:spcAft>
              <a:spcPts val="0"/>
            </a:spcAft>
            <a:buNone/>
          </a:pPr>
          <a:endParaRPr lang="en-US" sz="1400" kern="1200" dirty="0">
            <a:latin typeface="Lucida Bright" panose="02040602050505020304" pitchFamily="18" charset="0"/>
          </a:endParaRPr>
        </a:p>
      </dsp:txBody>
      <dsp:txXfrm>
        <a:off x="703983" y="1433902"/>
        <a:ext cx="2614796" cy="104353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591380-F228-4742-850D-5E0815E68F56}">
      <dsp:nvSpPr>
        <dsp:cNvPr id="0" name=""/>
        <dsp:cNvSpPr/>
      </dsp:nvSpPr>
      <dsp:spPr>
        <a:xfrm>
          <a:off x="982269" y="177144"/>
          <a:ext cx="2478284" cy="2493567"/>
        </a:xfrm>
        <a:prstGeom prst="pie">
          <a:avLst>
            <a:gd name="adj1" fmla="val 16200000"/>
            <a:gd name="adj2" fmla="val 1800000"/>
          </a:avLst>
        </a:prstGeom>
        <a:solidFill>
          <a:srgbClr val="FF66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chemeClr val="tx1"/>
              </a:solidFill>
              <a:latin typeface="+mj-lt"/>
              <a:ea typeface="+mn-ea"/>
              <a:cs typeface="+mn-cs"/>
            </a:rPr>
            <a:t>Inspired by this</a:t>
          </a:r>
        </a:p>
      </dsp:txBody>
      <dsp:txXfrm>
        <a:off x="2288384" y="705542"/>
        <a:ext cx="885101" cy="742133"/>
      </dsp:txXfrm>
    </dsp:sp>
    <dsp:sp modelId="{3CC089FF-BCA8-4861-B791-A710E772C138}">
      <dsp:nvSpPr>
        <dsp:cNvPr id="0" name=""/>
        <dsp:cNvSpPr/>
      </dsp:nvSpPr>
      <dsp:spPr>
        <a:xfrm>
          <a:off x="948413" y="288622"/>
          <a:ext cx="2445273" cy="2445273"/>
        </a:xfrm>
        <a:prstGeom prst="pie">
          <a:avLst>
            <a:gd name="adj1" fmla="val 1800000"/>
            <a:gd name="adj2" fmla="val 9000000"/>
          </a:avLst>
        </a:prstGeom>
        <a:solidFill>
          <a:srgbClr val="CCC7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chemeClr val="tx1"/>
              </a:solidFill>
              <a:latin typeface="+mj-lt"/>
              <a:ea typeface="+mn-ea"/>
              <a:cs typeface="+mn-cs"/>
            </a:rPr>
            <a:t>Emulate    </a:t>
          </a:r>
          <a:r>
            <a:rPr lang="en-US" sz="1600" b="1" kern="1200" dirty="0">
              <a:solidFill>
                <a:schemeClr val="tx1"/>
              </a:solidFill>
              <a:latin typeface="+mj-lt"/>
              <a:ea typeface="+mn-ea"/>
              <a:cs typeface="+mn-cs"/>
            </a:rPr>
            <a:t>bad</a:t>
          </a:r>
          <a:r>
            <a:rPr lang="en-US" sz="1600" kern="1200" dirty="0">
              <a:solidFill>
                <a:schemeClr val="tx1"/>
              </a:solidFill>
              <a:latin typeface="+mj-lt"/>
              <a:ea typeface="+mn-ea"/>
              <a:cs typeface="+mn-cs"/>
            </a:rPr>
            <a:t> habits</a:t>
          </a:r>
        </a:p>
      </dsp:txBody>
      <dsp:txXfrm>
        <a:off x="1530621" y="1875139"/>
        <a:ext cx="1309968" cy="640428"/>
      </dsp:txXfrm>
    </dsp:sp>
    <dsp:sp modelId="{7274CCFC-B5D7-4DB3-8724-358C4A2F5379}">
      <dsp:nvSpPr>
        <dsp:cNvPr id="0" name=""/>
        <dsp:cNvSpPr/>
      </dsp:nvSpPr>
      <dsp:spPr>
        <a:xfrm>
          <a:off x="898052" y="201291"/>
          <a:ext cx="2445273" cy="2445273"/>
        </a:xfrm>
        <a:prstGeom prst="pie">
          <a:avLst>
            <a:gd name="adj1" fmla="val 9000000"/>
            <a:gd name="adj2" fmla="val 16200000"/>
          </a:avLst>
        </a:prstGeom>
        <a:solidFill>
          <a:srgbClr val="EAAD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mj-lt"/>
              <a:ea typeface="+mn-ea"/>
              <a:cs typeface="+mn-cs"/>
            </a:rPr>
            <a:t> </a:t>
          </a:r>
          <a:r>
            <a:rPr lang="en-US" sz="1600" kern="1200" dirty="0">
              <a:solidFill>
                <a:schemeClr val="tx1"/>
              </a:solidFill>
              <a:latin typeface="+mj-lt"/>
              <a:ea typeface="+mn-ea"/>
              <a:cs typeface="+mn-cs"/>
            </a:rPr>
            <a:t>Slides read aloud</a:t>
          </a:r>
        </a:p>
      </dsp:txBody>
      <dsp:txXfrm>
        <a:off x="1181297" y="719456"/>
        <a:ext cx="873312" cy="727760"/>
      </dsp:txXfrm>
    </dsp:sp>
    <dsp:sp modelId="{9CAE04FA-77EF-476B-927D-F4066E233866}">
      <dsp:nvSpPr>
        <dsp:cNvPr id="0" name=""/>
        <dsp:cNvSpPr/>
      </dsp:nvSpPr>
      <dsp:spPr>
        <a:xfrm>
          <a:off x="847356" y="49554"/>
          <a:ext cx="2748021" cy="2748021"/>
        </a:xfrm>
        <a:prstGeom prst="circularArrow">
          <a:avLst>
            <a:gd name="adj1" fmla="val 5085"/>
            <a:gd name="adj2" fmla="val 327528"/>
            <a:gd name="adj3" fmla="val 1472472"/>
            <a:gd name="adj4" fmla="val 16199432"/>
            <a:gd name="adj5" fmla="val 5932"/>
          </a:avLst>
        </a:prstGeom>
        <a:solidFill>
          <a:srgbClr val="C04E00"/>
        </a:solidFill>
        <a:ln>
          <a:noFill/>
        </a:ln>
        <a:effectLst/>
      </dsp:spPr>
      <dsp:style>
        <a:lnRef idx="0">
          <a:scrgbClr r="0" g="0" b="0"/>
        </a:lnRef>
        <a:fillRef idx="1">
          <a:scrgbClr r="0" g="0" b="0"/>
        </a:fillRef>
        <a:effectRef idx="0">
          <a:scrgbClr r="0" g="0" b="0"/>
        </a:effectRef>
        <a:fontRef idx="minor">
          <a:schemeClr val="lt1"/>
        </a:fontRef>
      </dsp:style>
    </dsp:sp>
    <dsp:sp modelId="{A7F304E7-2918-4CBF-9358-1A7AA24E0D6B}">
      <dsp:nvSpPr>
        <dsp:cNvPr id="0" name=""/>
        <dsp:cNvSpPr/>
      </dsp:nvSpPr>
      <dsp:spPr>
        <a:xfrm>
          <a:off x="797039" y="137093"/>
          <a:ext cx="2748021" cy="2748021"/>
        </a:xfrm>
        <a:prstGeom prst="circularArrow">
          <a:avLst>
            <a:gd name="adj1" fmla="val 5085"/>
            <a:gd name="adj2" fmla="val 327528"/>
            <a:gd name="adj3" fmla="val 8671970"/>
            <a:gd name="adj4" fmla="val 1800502"/>
            <a:gd name="adj5" fmla="val 5932"/>
          </a:avLst>
        </a:prstGeom>
        <a:solidFill>
          <a:srgbClr val="6F6C00"/>
        </a:solidFill>
        <a:ln>
          <a:noFill/>
        </a:ln>
        <a:effectLst/>
      </dsp:spPr>
      <dsp:style>
        <a:lnRef idx="0">
          <a:scrgbClr r="0" g="0" b="0"/>
        </a:lnRef>
        <a:fillRef idx="1">
          <a:scrgbClr r="0" g="0" b="0"/>
        </a:fillRef>
        <a:effectRef idx="0">
          <a:scrgbClr r="0" g="0" b="0"/>
        </a:effectRef>
        <a:fontRef idx="minor">
          <a:schemeClr val="lt1"/>
        </a:fontRef>
      </dsp:style>
    </dsp:sp>
    <dsp:sp modelId="{98CFAB99-5775-4388-8A47-13933BEFA616}">
      <dsp:nvSpPr>
        <dsp:cNvPr id="0" name=""/>
        <dsp:cNvSpPr/>
      </dsp:nvSpPr>
      <dsp:spPr>
        <a:xfrm>
          <a:off x="746476" y="49917"/>
          <a:ext cx="2748021" cy="2748021"/>
        </a:xfrm>
        <a:prstGeom prst="circularArrow">
          <a:avLst>
            <a:gd name="adj1" fmla="val 5085"/>
            <a:gd name="adj2" fmla="val 327528"/>
            <a:gd name="adj3" fmla="val 15873039"/>
            <a:gd name="adj4" fmla="val 9000000"/>
            <a:gd name="adj5" fmla="val 5932"/>
          </a:avLst>
        </a:prstGeom>
        <a:solidFill>
          <a:srgbClr val="9E7500"/>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591380-F228-4742-850D-5E0815E68F56}">
      <dsp:nvSpPr>
        <dsp:cNvPr id="0" name=""/>
        <dsp:cNvSpPr/>
      </dsp:nvSpPr>
      <dsp:spPr>
        <a:xfrm>
          <a:off x="982269" y="177144"/>
          <a:ext cx="2478284" cy="2493567"/>
        </a:xfrm>
        <a:prstGeom prst="pie">
          <a:avLst>
            <a:gd name="adj1" fmla="val 16200000"/>
            <a:gd name="adj2" fmla="val 1800000"/>
          </a:avLst>
        </a:prstGeom>
        <a:solidFill>
          <a:srgbClr val="D1D1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chemeClr val="tx1"/>
              </a:solidFill>
              <a:latin typeface="+mj-lt"/>
              <a:ea typeface="+mn-ea"/>
              <a:cs typeface="+mn-cs"/>
            </a:rPr>
            <a:t>Inspired by this</a:t>
          </a:r>
        </a:p>
      </dsp:txBody>
      <dsp:txXfrm>
        <a:off x="2288384" y="705542"/>
        <a:ext cx="885101" cy="742133"/>
      </dsp:txXfrm>
    </dsp:sp>
    <dsp:sp modelId="{3CC089FF-BCA8-4861-B791-A710E772C138}">
      <dsp:nvSpPr>
        <dsp:cNvPr id="0" name=""/>
        <dsp:cNvSpPr/>
      </dsp:nvSpPr>
      <dsp:spPr>
        <a:xfrm>
          <a:off x="948413" y="288622"/>
          <a:ext cx="2445273" cy="2445273"/>
        </a:xfrm>
        <a:prstGeom prst="pie">
          <a:avLst>
            <a:gd name="adj1" fmla="val 1800000"/>
            <a:gd name="adj2" fmla="val 9000000"/>
          </a:avLst>
        </a:prstGeom>
        <a:solidFill>
          <a:srgbClr val="9FFF9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chemeClr val="tx1"/>
              </a:solidFill>
              <a:latin typeface="+mj-lt"/>
              <a:ea typeface="+mn-ea"/>
              <a:cs typeface="+mn-cs"/>
            </a:rPr>
            <a:t>Emulate </a:t>
          </a:r>
          <a:r>
            <a:rPr lang="en-US" sz="1600" b="1" kern="1200" dirty="0">
              <a:solidFill>
                <a:schemeClr val="tx1"/>
              </a:solidFill>
              <a:latin typeface="+mj-lt"/>
              <a:ea typeface="+mn-ea"/>
              <a:cs typeface="+mn-cs"/>
            </a:rPr>
            <a:t>good</a:t>
          </a:r>
          <a:r>
            <a:rPr lang="en-US" sz="1600" kern="1200" dirty="0">
              <a:solidFill>
                <a:schemeClr val="tx1"/>
              </a:solidFill>
              <a:latin typeface="+mj-lt"/>
              <a:ea typeface="+mn-ea"/>
              <a:cs typeface="+mn-cs"/>
            </a:rPr>
            <a:t> habits</a:t>
          </a:r>
        </a:p>
      </dsp:txBody>
      <dsp:txXfrm>
        <a:off x="1530621" y="1875139"/>
        <a:ext cx="1309968" cy="640428"/>
      </dsp:txXfrm>
    </dsp:sp>
    <dsp:sp modelId="{7274CCFC-B5D7-4DB3-8724-358C4A2F5379}">
      <dsp:nvSpPr>
        <dsp:cNvPr id="0" name=""/>
        <dsp:cNvSpPr/>
      </dsp:nvSpPr>
      <dsp:spPr>
        <a:xfrm>
          <a:off x="898052" y="201291"/>
          <a:ext cx="2445273" cy="2445273"/>
        </a:xfrm>
        <a:prstGeom prst="pie">
          <a:avLst>
            <a:gd name="adj1" fmla="val 9000000"/>
            <a:gd name="adj2" fmla="val 16200000"/>
          </a:avLst>
        </a:prstGeom>
        <a:solidFill>
          <a:srgbClr val="ECC6F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mj-lt"/>
              <a:ea typeface="+mn-ea"/>
              <a:cs typeface="+mn-cs"/>
            </a:rPr>
            <a:t> </a:t>
          </a:r>
          <a:r>
            <a:rPr lang="en-US" sz="1600" kern="1200" dirty="0">
              <a:solidFill>
                <a:schemeClr val="tx1"/>
              </a:solidFill>
              <a:latin typeface="+mj-lt"/>
              <a:ea typeface="+mn-ea"/>
              <a:cs typeface="+mn-cs"/>
            </a:rPr>
            <a:t>Clear &amp; succinct talk</a:t>
          </a:r>
        </a:p>
      </dsp:txBody>
      <dsp:txXfrm>
        <a:off x="1181297" y="719456"/>
        <a:ext cx="873312" cy="727760"/>
      </dsp:txXfrm>
    </dsp:sp>
    <dsp:sp modelId="{9CAE04FA-77EF-476B-927D-F4066E233866}">
      <dsp:nvSpPr>
        <dsp:cNvPr id="0" name=""/>
        <dsp:cNvSpPr/>
      </dsp:nvSpPr>
      <dsp:spPr>
        <a:xfrm>
          <a:off x="847356" y="49554"/>
          <a:ext cx="2748021" cy="2748021"/>
        </a:xfrm>
        <a:prstGeom prst="circularArrow">
          <a:avLst>
            <a:gd name="adj1" fmla="val 5085"/>
            <a:gd name="adj2" fmla="val 327528"/>
            <a:gd name="adj3" fmla="val 1472472"/>
            <a:gd name="adj4" fmla="val 16199432"/>
            <a:gd name="adj5" fmla="val 5932"/>
          </a:avLst>
        </a:prstGeom>
        <a:solidFill>
          <a:srgbClr val="000099"/>
        </a:solidFill>
        <a:ln>
          <a:noFill/>
        </a:ln>
        <a:effectLst/>
      </dsp:spPr>
      <dsp:style>
        <a:lnRef idx="0">
          <a:scrgbClr r="0" g="0" b="0"/>
        </a:lnRef>
        <a:fillRef idx="1">
          <a:scrgbClr r="0" g="0" b="0"/>
        </a:fillRef>
        <a:effectRef idx="0">
          <a:scrgbClr r="0" g="0" b="0"/>
        </a:effectRef>
        <a:fontRef idx="minor">
          <a:schemeClr val="lt1"/>
        </a:fontRef>
      </dsp:style>
    </dsp:sp>
    <dsp:sp modelId="{A7F304E7-2918-4CBF-9358-1A7AA24E0D6B}">
      <dsp:nvSpPr>
        <dsp:cNvPr id="0" name=""/>
        <dsp:cNvSpPr/>
      </dsp:nvSpPr>
      <dsp:spPr>
        <a:xfrm>
          <a:off x="797039" y="137093"/>
          <a:ext cx="2748021" cy="2748021"/>
        </a:xfrm>
        <a:prstGeom prst="circularArrow">
          <a:avLst>
            <a:gd name="adj1" fmla="val 5085"/>
            <a:gd name="adj2" fmla="val 327528"/>
            <a:gd name="adj3" fmla="val 8671970"/>
            <a:gd name="adj4" fmla="val 1800502"/>
            <a:gd name="adj5" fmla="val 5932"/>
          </a:avLst>
        </a:prstGeom>
        <a:solidFill>
          <a:srgbClr val="008000"/>
        </a:solidFill>
        <a:ln>
          <a:noFill/>
        </a:ln>
        <a:effectLst/>
      </dsp:spPr>
      <dsp:style>
        <a:lnRef idx="0">
          <a:scrgbClr r="0" g="0" b="0"/>
        </a:lnRef>
        <a:fillRef idx="1">
          <a:scrgbClr r="0" g="0" b="0"/>
        </a:fillRef>
        <a:effectRef idx="0">
          <a:scrgbClr r="0" g="0" b="0"/>
        </a:effectRef>
        <a:fontRef idx="minor">
          <a:schemeClr val="lt1"/>
        </a:fontRef>
      </dsp:style>
    </dsp:sp>
    <dsp:sp modelId="{98CFAB99-5775-4388-8A47-13933BEFA616}">
      <dsp:nvSpPr>
        <dsp:cNvPr id="0" name=""/>
        <dsp:cNvSpPr/>
      </dsp:nvSpPr>
      <dsp:spPr>
        <a:xfrm>
          <a:off x="746476" y="49917"/>
          <a:ext cx="2748021" cy="2748021"/>
        </a:xfrm>
        <a:prstGeom prst="circularArrow">
          <a:avLst>
            <a:gd name="adj1" fmla="val 5085"/>
            <a:gd name="adj2" fmla="val 327528"/>
            <a:gd name="adj3" fmla="val 15873039"/>
            <a:gd name="adj4" fmla="val 9000000"/>
            <a:gd name="adj5" fmla="val 5932"/>
          </a:avLst>
        </a:prstGeom>
        <a:solidFill>
          <a:srgbClr val="7D1F8D"/>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CFA4D2-E1B2-4E38-B27C-143BF603A1E0}">
      <dsp:nvSpPr>
        <dsp:cNvPr id="0" name=""/>
        <dsp:cNvSpPr/>
      </dsp:nvSpPr>
      <dsp:spPr>
        <a:xfrm>
          <a:off x="1523432" y="0"/>
          <a:ext cx="1523432" cy="1515308"/>
        </a:xfrm>
        <a:prstGeom prst="trapezoid">
          <a:avLst>
            <a:gd name="adj" fmla="val 50268"/>
          </a:avLst>
        </a:prstGeom>
        <a:solidFill>
          <a:srgbClr val="A5BCE9"/>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r>
            <a:rPr lang="en-US" sz="6500" kern="1200" dirty="0">
              <a:solidFill>
                <a:srgbClr val="A5BCE9"/>
              </a:solidFill>
            </a:rPr>
            <a:t>.</a:t>
          </a:r>
        </a:p>
      </dsp:txBody>
      <dsp:txXfrm>
        <a:off x="1523432" y="0"/>
        <a:ext cx="1523432" cy="1515308"/>
      </dsp:txXfrm>
    </dsp:sp>
    <dsp:sp modelId="{189932F2-2526-428D-B92C-11A13FCF2DFC}">
      <dsp:nvSpPr>
        <dsp:cNvPr id="0" name=""/>
        <dsp:cNvSpPr/>
      </dsp:nvSpPr>
      <dsp:spPr>
        <a:xfrm>
          <a:off x="761716" y="1515308"/>
          <a:ext cx="3046865" cy="1515308"/>
        </a:xfrm>
        <a:prstGeom prst="trapezoid">
          <a:avLst>
            <a:gd name="adj" fmla="val 50268"/>
          </a:avLst>
        </a:prstGeom>
        <a:solidFill>
          <a:srgbClr val="A5BCE9"/>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r>
            <a:rPr lang="en-US" sz="6500" kern="1200" dirty="0">
              <a:solidFill>
                <a:srgbClr val="A5BCE9"/>
              </a:solidFill>
            </a:rPr>
            <a:t>.</a:t>
          </a:r>
        </a:p>
      </dsp:txBody>
      <dsp:txXfrm>
        <a:off x="1294917" y="1515308"/>
        <a:ext cx="1980462" cy="1515308"/>
      </dsp:txXfrm>
    </dsp:sp>
    <dsp:sp modelId="{E46F37E9-0D46-4C4E-A67A-166A5E49D00B}">
      <dsp:nvSpPr>
        <dsp:cNvPr id="0" name=""/>
        <dsp:cNvSpPr/>
      </dsp:nvSpPr>
      <dsp:spPr>
        <a:xfrm>
          <a:off x="0" y="3030616"/>
          <a:ext cx="4570298" cy="1515308"/>
        </a:xfrm>
        <a:prstGeom prst="trapezoid">
          <a:avLst>
            <a:gd name="adj" fmla="val 50268"/>
          </a:avLst>
        </a:prstGeom>
        <a:solidFill>
          <a:srgbClr val="A5BCE9"/>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r>
            <a:rPr lang="en-US" sz="6500" kern="1200" dirty="0">
              <a:solidFill>
                <a:srgbClr val="A5BCE9"/>
              </a:solidFill>
            </a:rPr>
            <a:t>.</a:t>
          </a:r>
        </a:p>
      </dsp:txBody>
      <dsp:txXfrm>
        <a:off x="799802" y="3030616"/>
        <a:ext cx="2970693" cy="1515308"/>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Thank the WCCG for the invitation to speak on a subject that is my professional compass. I love talking with others and sharing ideas on this subject. and I recognize that among the Spring, 2024 Workshop presenters, I am the outlier. The Writing Center Consortium is amazing for creating a space to discuss a subject that is not writing. But, I hope to bring some insight to the subject of Intentional Oral Communication Education in PME. My thoughts on this subject began at the 2023 spring meeting where Vice Admiral and NPS President, Dr. Ann Rondeau joined us and shared her thoughts on the urgency of Public Speaking Education. Her thoughts aligned with my observations and conversations with others in PME about the need to improve presentation skills, overall across the military. </a:t>
            </a:r>
          </a:p>
        </p:txBody>
      </p:sp>
    </p:spTree>
    <p:extLst>
      <p:ext uri="{BB962C8B-B14F-4D97-AF65-F5344CB8AC3E}">
        <p14:creationId xmlns:p14="http://schemas.microsoft.com/office/powerpoint/2010/main" val="18888587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The presentation strategy is to scalpel the information for the audience’s benefit, which per the purple triangle slide we just viewed, is about half of what you would include in written work. What do I need in my presentation and what is better kept backstage via cited source material or upon request during Q&amp;A. I must remember that I, as the speaker am the vessel of the message. The slides with me are just there to clarify my ideas.</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Nancy Duarte adds to this idea in her book, </a:t>
            </a:r>
            <a:r>
              <a:rPr lang="en-US" dirty="0" err="1"/>
              <a:t>Slide:ology</a:t>
            </a:r>
            <a:r>
              <a:rPr lang="en-US" dirty="0"/>
              <a:t> in regard to squishing content on a slide, for the speaker to read. Audiences want us to being something to say, not something to read. I remind my students that presentation software, like PowerPoint features a notes page that can be printed or displayed in presentation mode, and it’s perfectly OK and professional to keep notes on hand to jog our memory.</a:t>
            </a:r>
          </a:p>
          <a:p>
            <a:pPr marL="158750" indent="0">
              <a:buNone/>
            </a:pPr>
            <a:r>
              <a:rPr lang="en-US" dirty="0"/>
              <a:t>I talk to students about what author Garr Reynolds dubs, “Slideuments” which is what he calls misguidedly using slides as documents to type out every detail in bullet-point fashion. Inspired by laziness or public speaking anxiety, presenters perilously bleed all over a blank slide with a list of unretainable thoughts. The bullet points are nothing more than a list. Do you why we make lists? Because we can’t remember lists. Thus, its silly to think that an audience will retain our list of thoughts because we displayed our list for a minute. This seems like common sense, yet here we are.</a:t>
            </a:r>
          </a:p>
          <a:p>
            <a:pPr marL="158750" indent="0">
              <a:buNone/>
            </a:pPr>
            <a:endParaRPr lang="en-US" dirty="0"/>
          </a:p>
        </p:txBody>
      </p:sp>
    </p:spTree>
    <p:extLst>
      <p:ext uri="{BB962C8B-B14F-4D97-AF65-F5344CB8AC3E}">
        <p14:creationId xmlns:p14="http://schemas.microsoft.com/office/powerpoint/2010/main" val="33495297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 share to our students that while papers follow a linear train of thought, presentations are visual. I teach breaking the bad “slideument” habit by asking students to doodle the big and interconnected pieces of their subject in a mind-map, instead of relying on an outline. Outlining can help sort our thoughts, but relying on an outline as a rough draft for a presentation breeds </a:t>
            </a:r>
            <a:r>
              <a:rPr lang="en-US" dirty="0" err="1"/>
              <a:t>slideuments</a:t>
            </a:r>
            <a:r>
              <a:rPr lang="en-US" dirty="0"/>
              <a:t>, so it helps to stick with visual representations of what our idea looks like in our mind. If we want our audience to see what the idea looks like, we must draw them a picture. I acknowledge that mind-mapping is a part of the writing process too, so it’s an easy segue for writing instructors to use the mind map as a rough draft of a visual aid INSTEAD OF translating it into an outline.</a:t>
            </a:r>
          </a:p>
        </p:txBody>
      </p:sp>
    </p:spTree>
    <p:extLst>
      <p:ext uri="{BB962C8B-B14F-4D97-AF65-F5344CB8AC3E}">
        <p14:creationId xmlns:p14="http://schemas.microsoft.com/office/powerpoint/2010/main" val="18773230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For instance, if I were to teach the subject of the “Context of Communication,” I visualize each level under an umbrella of appropriate size. Interpersonal communication involves a small number of people, hence, small umbrella. Small Group communication involves a more people than interpersonal, so I see it under a bigger umbrella. As the context grows in size such as an entire organization, that can involve thousands, or social movements which can go global, so does the size of my umbrella. In order to organize and build my presentation to be audience-centered, if I want them to see this idea the same way I see it in my head, I must draw you a picture.</a:t>
            </a:r>
          </a:p>
        </p:txBody>
      </p:sp>
    </p:spTree>
    <p:extLst>
      <p:ext uri="{BB962C8B-B14F-4D97-AF65-F5344CB8AC3E}">
        <p14:creationId xmlns:p14="http://schemas.microsoft.com/office/powerpoint/2010/main" val="9790258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gcc7554a049_0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 name="Google Shape;253;gcc7554a049_0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To give it professional polish, I can select an image from many available online. As I move through each context, subtle animation draws my audience’s attention to the appropriate point. </a:t>
            </a:r>
          </a:p>
          <a:p>
            <a:pPr marL="0" lvl="0" indent="0" algn="l" rtl="0">
              <a:spcBef>
                <a:spcPts val="0"/>
              </a:spcBef>
              <a:spcAft>
                <a:spcPts val="0"/>
              </a:spcAft>
              <a:buNone/>
            </a:pPr>
            <a:r>
              <a:rPr lang="en-US" dirty="0"/>
              <a:t>On the subject of animation, presentation software allows you to customize a bit of movement to capture attention. Take the time to familiarize yourself with the “Animations” tab in PowerPoint or in whatever software you prefer.</a:t>
            </a:r>
            <a:endParaRPr dirty="0"/>
          </a:p>
        </p:txBody>
      </p:sp>
    </p:spTree>
    <p:extLst>
      <p:ext uri="{BB962C8B-B14F-4D97-AF65-F5344CB8AC3E}">
        <p14:creationId xmlns:p14="http://schemas.microsoft.com/office/powerpoint/2010/main" val="28398364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Some ideas are best explained with animation. If I were to explain how teams organically select an informal leader, a process called, “Leadership Emergence,” I could demonstrate the steps like so. </a:t>
            </a:r>
          </a:p>
          <a:p>
            <a:pPr marL="158750" indent="0">
              <a:buNone/>
            </a:pPr>
            <a:r>
              <a:rPr lang="en-US" dirty="0"/>
              <a:t>The first cluster of group members to be eliminated from informal leadership are those who take themselves out of contention. These are the group members who do not want a leadership role. This leaves the remainder to process through the next step: jockeying for power. In this step, individual ambition doesn’t get them very far, as the group decides who is still in the running and who is not. Finally, the group selects one or two members to informally lead the group. With a triangle, smiley-faces, and movement, it is easy to see how this works.</a:t>
            </a:r>
          </a:p>
        </p:txBody>
      </p:sp>
      <p:sp>
        <p:nvSpPr>
          <p:cNvPr id="4" name="Slide Number Placeholder 3"/>
          <p:cNvSpPr>
            <a:spLocks noGrp="1"/>
          </p:cNvSpPr>
          <p:nvPr>
            <p:ph type="sldNum" sz="quarter" idx="10"/>
          </p:nvPr>
        </p:nvSpPr>
        <p:spPr>
          <a:xfrm>
            <a:off x="3884613" y="8685213"/>
            <a:ext cx="2971800" cy="458787"/>
          </a:xfrm>
          <a:prstGeom prst="rect">
            <a:avLst/>
          </a:prstGeom>
        </p:spPr>
        <p:txBody>
          <a:bodyPr/>
          <a:lstStyle/>
          <a:p>
            <a:fld id="{176BDBAE-468B-4420-A6E1-4A996C6CEF03}" type="slidenum">
              <a:rPr lang="en-US" smtClean="0"/>
              <a:t>14</a:t>
            </a:fld>
            <a:endParaRPr lang="en-US" dirty="0"/>
          </a:p>
        </p:txBody>
      </p:sp>
    </p:spTree>
    <p:extLst>
      <p:ext uri="{BB962C8B-B14F-4D97-AF65-F5344CB8AC3E}">
        <p14:creationId xmlns:p14="http://schemas.microsoft.com/office/powerpoint/2010/main" val="38750462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Some presenters would have prepared to talk about Leadership Emergence like so. You can decide for yourself which approach is more retainable.</a:t>
            </a:r>
          </a:p>
        </p:txBody>
      </p:sp>
    </p:spTree>
    <p:extLst>
      <p:ext uri="{BB962C8B-B14F-4D97-AF65-F5344CB8AC3E}">
        <p14:creationId xmlns:p14="http://schemas.microsoft.com/office/powerpoint/2010/main" val="15640429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 teach our students about the math and science behind why we are attracted to some slide decks more than others. We talk about the Fibonacci sequence, which is the undercurrent of all symmetry and balance in the natural and physical world. There is a link on the slide to learn more about it. It explains two basic types of symmetry: Radical Symmetry where stuff grows in every direction, and Bi-lateral symmetry, where the left side of us is a mirror image of the right, like us. What we all have in common whether we are a tree, or a starfish, or a person, or a carrot is that our newest growth, is always the smallest part of us. We have one, two, or five of something, all Fibonacci numbers. We see it in every plant and animal. We can see it in the shape of our hand, which is why when we make a fist, it makes a perfect spiral. We see it in the shape of our ear, our profile, or how when we collapse into a fetal position, how our body neatly fits into itself, if we are flexible. </a:t>
            </a:r>
            <a:br>
              <a:rPr lang="en-US" dirty="0"/>
            </a:br>
            <a:r>
              <a:rPr lang="en-US" dirty="0"/>
              <a:t>OK…here’s why this matters. We are innately, instinctively attracted to symmetry and balance. We will forget or reject images that are not symmetrical and this is a big deal in slide design.</a:t>
            </a:r>
          </a:p>
        </p:txBody>
      </p:sp>
    </p:spTree>
    <p:extLst>
      <p:ext uri="{BB962C8B-B14F-4D97-AF65-F5344CB8AC3E}">
        <p14:creationId xmlns:p14="http://schemas.microsoft.com/office/powerpoint/2010/main" val="19438333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 add Pulitzer Prize winning photography to our discussion. We don’t have to understand the Fibonacci spiral to sense our innate attraction to these images, but it drives the point home that we are attracted to the spiral when we see it. Joe Rosenthal took a lot of pictures on Iwo Jima. Why was this image destined to become the iconic image of the Marine Corps? Because by sheer luck, he caught the spiral.</a:t>
            </a:r>
          </a:p>
          <a:p>
            <a:pPr marL="158750" indent="0">
              <a:buNone/>
            </a:pPr>
            <a:r>
              <a:rPr lang="en-US" dirty="0"/>
              <a:t>Designing slides with symmetry is something we can all do and it’s important to prioritize this. How do we translate this to slide design?</a:t>
            </a:r>
          </a:p>
        </p:txBody>
      </p:sp>
    </p:spTree>
    <p:extLst>
      <p:ext uri="{BB962C8B-B14F-4D97-AF65-F5344CB8AC3E}">
        <p14:creationId xmlns:p14="http://schemas.microsoft.com/office/powerpoint/2010/main" val="16831188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gcc7554a049_0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 name="Google Shape;253;gcc7554a049_0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Think of the lines on this slide as the beginning of the Fibonacci spiral. When we fit photos and text into this template, now we have an arrangement that is far more pleasing to the eye. This is also a good place to talk about movement, which is the perceived motion of the object in the photo. Audiences typically prefer it when the perceived movement is heading toward the middle of the slide. My audience members are more likely to retain what I have to say because their focus is not split between trying to make sense of the chaos and listening to my message. </a:t>
            </a:r>
            <a:endParaRPr dirty="0"/>
          </a:p>
        </p:txBody>
      </p:sp>
    </p:spTree>
    <p:extLst>
      <p:ext uri="{BB962C8B-B14F-4D97-AF65-F5344CB8AC3E}">
        <p14:creationId xmlns:p14="http://schemas.microsoft.com/office/powerpoint/2010/main" val="32241797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gcc7554a049_0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 name="Google Shape;253;gcc7554a049_0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If we were to use the rules of the Fibonacci spiral but ignore movement, the photos would appear like so. For most of us, the perceived movement of the subject walking away from the center feels a bit off. So, whenever possible, work WITH movement. In doing so, you give your audience the benefit of retaining the images and our message. The take-away here is that we are going to make decisions anyway about where we put our text and our images, just put them in the right place. It’s subtle, but it matters.</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0203607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8d1d11c1ec_0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8d1d11c1ec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So, thank you for joining this workshop today. I acknowledge there are instructors here with a wealth of experience teaching oral communication, while others are on board with the idea but would like more information, and still others may be skeptical about why to prioritize these assignments at all.  Some oral communication assignments in PME are little more than a presentation requirement in lieu of a paper, and that’s it. It might stem from the misguided belief that the more we stand and deliver presentations, the better we become. But of course, this is untrue. Our students may be missing out on building a proper skill set. Building assignments that focus on how to give a proper presentation with instruction on what right looks like is something we can develop together.</a:t>
            </a: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 talk to students about public speaking anxiety and how to work with it rather than ignore it. I point out the parts of our brain (our amygdala and hypothalamus) that perceive a threat, which many of us consider all eyes and ears on us to be. They work with our endocrine system to trigger epinephrine and cortisol through our body so quickly and so automatically, that the best defense is to anticipate it, and move through these steps on the right.</a:t>
            </a:r>
          </a:p>
          <a:p>
            <a:pPr marL="457200" indent="-298450">
              <a:buFont typeface="Arial" panose="020B0604020202020204" pitchFamily="34" charset="0"/>
              <a:buChar char="•"/>
            </a:pPr>
            <a:r>
              <a:rPr lang="en-US" dirty="0"/>
              <a:t>Connecting the big pieces is not only easier for our audience to consume and retain, it’s easier for speakers to remember as we are talking. It lowers the chance that we will just draw a blank and forget what we prepared to say.</a:t>
            </a:r>
          </a:p>
          <a:p>
            <a:pPr marL="457200" indent="-298450">
              <a:buFont typeface="Arial" panose="020B0604020202020204" pitchFamily="34" charset="0"/>
              <a:buChar char="•"/>
            </a:pPr>
            <a:r>
              <a:rPr lang="en-US" dirty="0"/>
              <a:t>Telling ourselves that the butterflies are good, that we are excited rather than nervous can help us control the nervous energy.</a:t>
            </a:r>
          </a:p>
          <a:p>
            <a:pPr marL="457200" indent="-298450">
              <a:buFont typeface="Arial" panose="020B0604020202020204" pitchFamily="34" charset="0"/>
              <a:buChar char="•"/>
            </a:pPr>
            <a:r>
              <a:rPr lang="en-US" dirty="0"/>
              <a:t>I recommend that my student rehearse their entire presentation of course, but really go over the first few minutes and get it down. If the first few minutes go well, we feel the cortisol levels drop and the rest of our presentation feels smoother.</a:t>
            </a:r>
          </a:p>
          <a:p>
            <a:pPr marL="457200" indent="-298450">
              <a:buFont typeface="Arial" panose="020B0604020202020204" pitchFamily="34" charset="0"/>
              <a:buChar char="•"/>
            </a:pPr>
            <a:r>
              <a:rPr lang="en-US" dirty="0"/>
              <a:t>Finally, a few minutes before the presentation, find a quiet space to get in the zone. Repeat a tongue twister to wake up the muscles in our face and we are less likely to trip over our words.</a:t>
            </a:r>
          </a:p>
        </p:txBody>
      </p:sp>
    </p:spTree>
    <p:extLst>
      <p:ext uri="{BB962C8B-B14F-4D97-AF65-F5344CB8AC3E}">
        <p14:creationId xmlns:p14="http://schemas.microsoft.com/office/powerpoint/2010/main" val="5129063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On the subject of rehearsing, something our students find helpful is a visual timer. This is something they keep in front of them on a device as they are speaking. If you like this idea, I can email this slide to you. I designed this one using shapes, then selecting “collapse” among the exit animation choices and setting the duration timer to reflect the time limits I typed on the bars. Generally, we like to hear presentations with balanced allocation of time. The advantage is that students get a sense of what a 40-second introduction FEELS like or what a 2-minute main point FEELS like. In this way, time doesn’t get away from them. Like, when they find out too late that they spent way too much time on their first main point and now are crunched to speed through points 2 and 3.</a:t>
            </a:r>
          </a:p>
        </p:txBody>
      </p:sp>
    </p:spTree>
    <p:extLst>
      <p:ext uri="{BB962C8B-B14F-4D97-AF65-F5344CB8AC3E}">
        <p14:creationId xmlns:p14="http://schemas.microsoft.com/office/powerpoint/2010/main" val="2444764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If we want our students to sharpen their presentation skills, we must design assignments to sharpen their presentation skills. In my experience in reviewing oral communication lesson cards and rubrics, I found them to be quite busy and with expectations that set students up to prepare busy presentations. What lesson cards and rubrics could prioritize instead is how to be selective about the information they present, how to make their presentations visually engaging, and how to verbally and nonverbally connect to an audience. Muster as a faculty group and discuss the particulars of what you find appealing about good presentations and what you find off-putting about bad ones.</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The rubric is another matter. We can make things easier on the instructor in this way.</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Expecting the instructor to query a detailed rubric for their written feedback can be difficult. I want to show a the kind of rubric that is commonly used by teachers in speech classes and judges in speech contests. It can be very helpful to create a scoresheet to use while watching the speech, that uses language from the rubric. Printing the rubric on the back of the scoresheet is a good idea. It is easier to use an at-a-glance scoresheet like this to jot down notes in the moment. In this way, the notes instructors make are clearer, the point values earned are clearer, and the student gets more targeted feedback. Something that I advocated for in my scoresheets was how students behaved as audience members. We have lost some of our etiquette as audience members and oral communication assignments can bring some etiquette back. There could be points lost for students who play games on a device or walk about the room in the middle of a speech rather than waiting for the break between speeches. Listeners play a role in a speaker’s confidence and we help each other by behaving ourselves as audience members.</a:t>
            </a:r>
          </a:p>
        </p:txBody>
      </p:sp>
    </p:spTree>
    <p:extLst>
      <p:ext uri="{BB962C8B-B14F-4D97-AF65-F5344CB8AC3E}">
        <p14:creationId xmlns:p14="http://schemas.microsoft.com/office/powerpoint/2010/main" val="23724502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I’ve found that students want a bit more lead time in oral communication assignments, so that they can be ready. I’ve also led a successful workshop in mapping out ideas and best practices with rehearsal. This is a good place for a hive mind. I would love to know what others are doing to support students.</a:t>
            </a:r>
          </a:p>
        </p:txBody>
      </p:sp>
    </p:spTree>
    <p:extLst>
      <p:ext uri="{BB962C8B-B14F-4D97-AF65-F5344CB8AC3E}">
        <p14:creationId xmlns:p14="http://schemas.microsoft.com/office/powerpoint/2010/main" val="225494032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Oral communication assignments do not have to be calendar-consuming. In my conversations with faculty, there is a push to assign longer presentations as they mimic a real-world brief, but not always. Even in large classes, so long as they are split into smaller groups, you can get through the entire student body of 200+ in one day. Consider keeping presentation length between 7-10 minutes, because sharpening our oral communication skills in shorter presentations translates into better oral communication habits for presentations of any length.</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For instance, to move away from PME for a minute, there are high school and college national public speaking championships which are fiercely competitive and all speeches rest between 7-10 minutes. But to illustrate this point further.</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p>
        </p:txBody>
      </p:sp>
    </p:spTree>
    <p:extLst>
      <p:ext uri="{BB962C8B-B14F-4D97-AF65-F5344CB8AC3E}">
        <p14:creationId xmlns:p14="http://schemas.microsoft.com/office/powerpoint/2010/main" val="27043777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The different colors are meant to convey a large class separated into smaller conference groups (CGs). I roughly used MCU’s Command and Staff College as a context to illustrate a couple of things: how to keep a one-day schedule and how to achieve sort-of blind grading. Perhaps something you want to consider is shuffling instructors (MILFACS) to achieve a quasi-blind grading structure, if that is a priority for your school.</a:t>
            </a:r>
          </a:p>
          <a:p>
            <a:pPr marL="158750" indent="0">
              <a:buNone/>
            </a:pPr>
            <a:r>
              <a:rPr lang="en-US" dirty="0"/>
              <a:t>On speech day, it’s helpful to have a morning muster for students to ask last minute questions before retreating to their conference group rooms, but it’s not crucial. In the morning, one half of speakers will deliver a brief to the other half of the class. Then, after a lunch break, the half that listened as audience members in the morning will speak in the afternoon.</a:t>
            </a:r>
          </a:p>
        </p:txBody>
      </p:sp>
    </p:spTree>
    <p:extLst>
      <p:ext uri="{BB962C8B-B14F-4D97-AF65-F5344CB8AC3E}">
        <p14:creationId xmlns:p14="http://schemas.microsoft.com/office/powerpoint/2010/main" val="191407973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But here’s where you get that calendar time back. By COB, grading can be finished quite easily. You could have an instructor muster after students adjourn if instructors new to this and prefer some guidance. I found it to be helpful to move through these steps, but it’s just a suggestion:</a:t>
            </a:r>
            <a:br>
              <a:rPr lang="en-US" dirty="0"/>
            </a:br>
            <a:r>
              <a:rPr lang="en-US" dirty="0"/>
              <a:t>1. I filled in fields while everything was still fresh in my mind. I would refrain from assigning point values in the right-hand column for now. I’ll get to that in a minute.</a:t>
            </a:r>
          </a:p>
          <a:p>
            <a:pPr marL="158750" indent="0">
              <a:buNone/>
            </a:pPr>
            <a:r>
              <a:rPr lang="en-US" dirty="0"/>
              <a:t>2. Next, it helped me to sort the sheets from who I thought gave the best speech to the worst. The best speech at the top and the worst on the bottom.</a:t>
            </a:r>
          </a:p>
          <a:p>
            <a:pPr marL="158750" indent="0">
              <a:buNone/>
            </a:pPr>
            <a:r>
              <a:rPr lang="en-US" dirty="0"/>
              <a:t>3. The sorting made it a bit easier to assign point values in the right-hand column. Keep in mind that decimal points are fine. </a:t>
            </a:r>
          </a:p>
          <a:p>
            <a:pPr marL="158750" indent="0">
              <a:buNone/>
            </a:pPr>
            <a:endParaRPr lang="en-US" dirty="0"/>
          </a:p>
          <a:p>
            <a:pPr marL="158750" indent="0">
              <a:buNone/>
            </a:pPr>
            <a:r>
              <a:rPr lang="en-US" dirty="0"/>
              <a:t>This was a protocol that I was comfortable with. Most speech judges in competitive rounds do it this way as well. But of course, find your groove.</a:t>
            </a:r>
          </a:p>
          <a:p>
            <a:pPr marL="158750" indent="0">
              <a:buNone/>
            </a:pPr>
            <a:r>
              <a:rPr lang="en-US" b="1" dirty="0"/>
              <a:t>Expert tip: use a pencil instead of a pen as it’s easy to jot down feedback in the wrong field and it’s plausible you will change your mind on a point value. Students typically don’t like to see a scribbled-out score with a new one penned-in.</a:t>
            </a:r>
            <a:r>
              <a:rPr lang="en-US" dirty="0"/>
              <a:t> </a:t>
            </a:r>
          </a:p>
        </p:txBody>
      </p:sp>
    </p:spTree>
    <p:extLst>
      <p:ext uri="{BB962C8B-B14F-4D97-AF65-F5344CB8AC3E}">
        <p14:creationId xmlns:p14="http://schemas.microsoft.com/office/powerpoint/2010/main" val="14796138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16009499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g8a1b6e5601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 name="Google Shape;252;g8a1b6e5601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Like many of you, I have tinkered around with AI capabilities, with a focus on how AI designs slide decks and talking points. They spit-out ideas in less than a minute. I found nothing in what it generated that was inaccurate, but the slides and talking points are rather generic. (ADVANCE SLIDES) What I did like about them in how AI placed the talking points on the slide. Text and images were symmetrical and simple. Still, AI slides breed more of the same reading-off-of-the-slides delivery that audiences are tired of, so I found the designs less directed at actually teaching students how to prepare deliver an effective presentation. These are some of the slides that Gamma generated. I used a few prompts and just started having some fun with it.</a:t>
            </a:r>
            <a:br>
              <a:rPr lang="en-US" dirty="0"/>
            </a:br>
            <a:endParaRPr lang="en-US" dirty="0"/>
          </a:p>
        </p:txBody>
      </p:sp>
    </p:spTree>
    <p:extLst>
      <p:ext uri="{BB962C8B-B14F-4D97-AF65-F5344CB8AC3E}">
        <p14:creationId xmlns:p14="http://schemas.microsoft.com/office/powerpoint/2010/main" val="37584530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 little about my background. I have 22 years of experience in teaching oral communication. Before PME, I built two successful competitive college speech teams, I taught basic and advanced public speaking classes. I’ve hosted dozens of public speaking tournaments to include the college national championships in 2011 and I’ve built oral communication curriculum.</a:t>
            </a:r>
            <a:br>
              <a:rPr lang="en-US" dirty="0"/>
            </a:br>
            <a:r>
              <a:rPr lang="en-US" dirty="0"/>
              <a:t>Since joining PME, I’ve supported oral communication instruction for several schools at Quantico and taught workshops by request. Today, I have the honor of speaking to you. But enough about me.</a:t>
            </a:r>
          </a:p>
        </p:txBody>
      </p:sp>
    </p:spTree>
    <p:extLst>
      <p:ext uri="{BB962C8B-B14F-4D97-AF65-F5344CB8AC3E}">
        <p14:creationId xmlns:p14="http://schemas.microsoft.com/office/powerpoint/2010/main" val="3589519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Oral communication assignments are a real moment of truth for students because AI can not make the right words come out of our mouth. If lesson cards and rubrics specify that students may not read from the slides, use minimal notes, and deliver a presentation live, then they have to know their subject well enough to educate and impact an audience. Meaning, that oral communication assignments are less threatened by AI in substituting a student’s knowledge on a subject. Because there they are, on display in front of an audience and either they know the subject matter or they do not. Which is nothing new, it’s why there is an oral defense to accompany a thesis or a dissertation. But, it’s something to keep in mind regarding the validity or threading more oral communication assignments into the curriculum.</a:t>
            </a:r>
          </a:p>
          <a:p>
            <a:pPr marL="158750" indent="0">
              <a:buNone/>
            </a:pPr>
            <a:r>
              <a:rPr lang="en-US" dirty="0"/>
              <a:t>Additionally, audiences want that human connection that comes with an effective presentation. We want the personality and the stories. We want the speaker to save us time by distilling the information and presenting it in a manner that is consumable and retainable. We want a real person to answer the questions. These are things that, for the time being, AI will not do in lieu of a subject matter expert giving a live presentation.</a:t>
            </a:r>
          </a:p>
        </p:txBody>
      </p:sp>
    </p:spTree>
    <p:extLst>
      <p:ext uri="{BB962C8B-B14F-4D97-AF65-F5344CB8AC3E}">
        <p14:creationId xmlns:p14="http://schemas.microsoft.com/office/powerpoint/2010/main" val="148702857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Pertaining to your institution’s policies, examine policy to ensure that it covers its use for developing and delivering presentations. Ours is generalized enough to imply the use AI for building slide decks and talking points, but it kind-of leans toward the use of AI in writing. If policy is generalized, how malleable is it if translated to oral communication products?  Consider whether or not the oral communication assignment lesson cards or rubrics include the use of AI. What should the standards be?</a:t>
            </a:r>
          </a:p>
          <a:p>
            <a:pPr marL="158750" indent="0">
              <a:buNone/>
            </a:pPr>
            <a:endParaRPr lang="en-US" dirty="0"/>
          </a:p>
          <a:p>
            <a:pPr marL="158750" indent="0">
              <a:buNone/>
            </a:pPr>
            <a:r>
              <a:rPr lang="en-US" dirty="0"/>
              <a:t>I attended a discussion panel on this subject at the National Communication Association national convention in Washington DC in November. The panelists were all coaches of competitive college speech and debate teams. They are thinking about the quagmire of how to judge speeches in this new era and how to select the winner in a competitive round. The trend forward is focusing the most on performance over content. </a:t>
            </a:r>
          </a:p>
          <a:p>
            <a:pPr marL="158750" indent="0">
              <a:buNone/>
            </a:pPr>
            <a:endParaRPr lang="en-US" dirty="0"/>
          </a:p>
          <a:p>
            <a:pPr marL="158750" indent="0">
              <a:buNone/>
            </a:pPr>
            <a:r>
              <a:rPr lang="en-US" dirty="0"/>
              <a:t>I would be remiss not to acknowledge a subject that others have brought up in the spring workshop series which is where do we as writing centers or communication centers fit into this new reality. How do we maintain our essentiality in PME and student support with the launch of AI. We are discussing some great ideas of how to evolve with it. Here, in our department, we call ourselves the communication center in lieu of a writing center. While writing is our primary focus, we relay to our students that we are also a place to go if they need feedback on their talking points, their slide deck, or to schedule a 30-minute face-to-face meeting to rehearse a speech for a real person. What we have seen here is that students take interest in oral communication classes, they will take advantage of a workshop, and will make individual appointments for support. In this way, we diversified our support and it gives us a bit more visibility as a support resource.</a:t>
            </a:r>
          </a:p>
        </p:txBody>
      </p:sp>
    </p:spTree>
    <p:extLst>
      <p:ext uri="{BB962C8B-B14F-4D97-AF65-F5344CB8AC3E}">
        <p14:creationId xmlns:p14="http://schemas.microsoft.com/office/powerpoint/2010/main" val="200217887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Finally, it wouldn’t be much of a WCCG event if we didn’t come together to speak to some areas where we as a consortium and the schools we work in could find value in intentional oral communication instruction that is more than just, “we are tired of death by PowerPoint, please make it stop.” This point flushes out first-and-second order effects. Here, I will share ideas I’ve gathered from others and advocate for standards and continuity.</a:t>
            </a:r>
          </a:p>
        </p:txBody>
      </p:sp>
    </p:spTree>
    <p:extLst>
      <p:ext uri="{BB962C8B-B14F-4D97-AF65-F5344CB8AC3E}">
        <p14:creationId xmlns:p14="http://schemas.microsoft.com/office/powerpoint/2010/main" val="34849354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8bc00f6a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8bc00f6a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This is my magpie main point. I was inspired to talk about a few things that I had not thought of until hearing the call from a few bright minds. I first want to give credit to Col. Dennis </a:t>
            </a:r>
            <a:r>
              <a:rPr lang="en-US" dirty="0" err="1"/>
              <a:t>Katolin</a:t>
            </a:r>
            <a:r>
              <a:rPr lang="en-US" dirty="0"/>
              <a:t> who is a living legend as a leader and an </a:t>
            </a:r>
            <a:r>
              <a:rPr lang="en-US" dirty="0" err="1"/>
              <a:t>OPsO</a:t>
            </a:r>
            <a:r>
              <a:rPr lang="en-US" dirty="0"/>
              <a:t> in Comm. and Mr. Mark </a:t>
            </a:r>
            <a:r>
              <a:rPr lang="en-US" dirty="0" err="1"/>
              <a:t>Wakeman</a:t>
            </a:r>
            <a:r>
              <a:rPr lang="en-US" dirty="0"/>
              <a:t> from the College of Distance Education for their time. I asked them each…separately, “What is at stake if we do not maintain high standards in oral communication?”  They both replied (and I am paraphrasing), because our leaders at the Pentagon make decisions after hearing briefs. As they have witnessed, many presentations are poor, suffocated with incomprehensible information, which leaves the decision-makers to distill the message themselves…and this can be bad. Their thoughts perhaps align with Dr. Ann Rondeau, who in our conversation called public speaking skills, “A matter of national security.” Let’s surmise that if Pentagon decision-makers depend on oral presentations, so do many other leader. And of course that much of our education and training relies on lectures and briefs. Even if many presentations are not high-stakes, we can still strive for continuity of standards in PME to make this better.</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5223587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8bc00f6a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8bc00f6a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The next idea, performing under duress is unusual, but stay with me. I want to credit Maj </a:t>
            </a:r>
            <a:r>
              <a:rPr lang="en-US" dirty="0" err="1"/>
              <a:t>Calleen</a:t>
            </a:r>
            <a:r>
              <a:rPr lang="en-US" dirty="0"/>
              <a:t> </a:t>
            </a:r>
            <a:r>
              <a:rPr lang="en-US" dirty="0" err="1"/>
              <a:t>Bottenberg</a:t>
            </a:r>
            <a:r>
              <a:rPr lang="en-US" dirty="0"/>
              <a:t>, MCU’s VPAA Deputy Provost for bringing the point of “Emergency Competence” to my attention when she recently impressed upon faculty to enhance our student’s ability to think clearly under pressure. This message spoke to me in that it’s no secret that public speaking anxiety is real but also how this could work for us in building emergency competence. An element of delivering any presentation is the ability to think under stress or duress. And then, in a recent kind-of spontaneous chat over coffee with Col Scullion and LtCol Gordy at MCU’s Command and Staff College, we discussed the plausibility of a timed speaking assignment. Timed as in having a limited amount of time to prepare a speech before delivering it for a grade, thereby challenging students to think clearly through an admittedly stressful situation. I’ve gathered some ideas of how to do this to share with you here. My ideas stem from three places: a competitive speaking event, the basic public speech course, and oral comm in PME.</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711293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
        <p:cNvGrpSpPr/>
        <p:nvPr/>
      </p:nvGrpSpPr>
      <p:grpSpPr>
        <a:xfrm>
          <a:off x="0" y="0"/>
          <a:ext cx="0" cy="0"/>
          <a:chOff x="0" y="0"/>
          <a:chExt cx="0" cy="0"/>
        </a:xfrm>
      </p:grpSpPr>
      <p:sp>
        <p:nvSpPr>
          <p:cNvPr id="436" name="Google Shape;436;g13d925789c3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 name="Google Shape;437;g13d925789c3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Here are the basics: </a:t>
            </a:r>
          </a:p>
          <a:p>
            <a:pPr marL="0" lvl="0" indent="0" algn="l" rtl="0">
              <a:spcBef>
                <a:spcPts val="0"/>
              </a:spcBef>
              <a:spcAft>
                <a:spcPts val="0"/>
              </a:spcAft>
              <a:buNone/>
            </a:pPr>
            <a:r>
              <a:rPr lang="en-US" dirty="0"/>
              <a:t>Each student has 60-minutes to research, prepare notes, and rehearse a 7-10 minute speech. This is not too tall of an order. High school students do this for fun in competition, and thus, so can our graduate-level military students. Of course, the grading rubric/scoresheet would have more criteria to meet than what is listed on the right, but these are the basic criteria that instructors could teach and assess. </a:t>
            </a:r>
          </a:p>
          <a:p>
            <a:pPr marL="0" lvl="0" indent="0" algn="l" rtl="0">
              <a:spcBef>
                <a:spcPts val="0"/>
              </a:spcBef>
              <a:spcAft>
                <a:spcPts val="0"/>
              </a:spcAft>
              <a:buNone/>
            </a:pPr>
            <a:r>
              <a:rPr lang="en-US" dirty="0"/>
              <a:t>In the interest of time, I will move through the steps quickly, with this disclaimer:</a:t>
            </a:r>
          </a:p>
          <a:p>
            <a:pPr marL="0" lvl="0" indent="0" algn="l" rtl="0">
              <a:spcBef>
                <a:spcPts val="0"/>
              </a:spcBef>
              <a:spcAft>
                <a:spcPts val="0"/>
              </a:spcAft>
              <a:buNone/>
            </a:pPr>
            <a:r>
              <a:rPr lang="en-US" dirty="0"/>
              <a:t>I have more information prepared on this idea, so if this speaks to you, I encourage you to reach out to me for more information.</a:t>
            </a:r>
            <a:br>
              <a:rPr lang="en-US" dirty="0"/>
            </a:b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
        <p:cNvGrpSpPr/>
        <p:nvPr/>
      </p:nvGrpSpPr>
      <p:grpSpPr>
        <a:xfrm>
          <a:off x="0" y="0"/>
          <a:ext cx="0" cy="0"/>
          <a:chOff x="0" y="0"/>
          <a:chExt cx="0" cy="0"/>
        </a:xfrm>
      </p:grpSpPr>
      <p:sp>
        <p:nvSpPr>
          <p:cNvPr id="348" name="Google Shape;348;g13d925789c3_0_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 name="Google Shape;349;g13d925789c3_0_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The topic of their speech would have to be a surprise of course, for the timed-preparation model to work. The exercise begins with a student “drawing” a slip of paper with three current event questions. The questions are prepared in advance and they should be challenging enough so that students would have to reference some sources, but conversational enough so as not to stump anyone. A student selects ONE question and their answer will be the main idea of their speech. Students spend their 60-minutes looking for some information, preparing notes on (typically) a 3”x 5” note card, and leave themselves enough time to practice their remarks. At the 60-minute mark, the student enters their classroom to deliver the speech for a grade.</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This slide again. This exercise, like the one I described earlier can be completed in one day. One half of the speakers stay in the big room to draw their questions and prepare. The other half return to the classrooms to be the audience. In the afternoon they switch roles.</a:t>
            </a:r>
          </a:p>
        </p:txBody>
      </p:sp>
    </p:spTree>
    <p:extLst>
      <p:ext uri="{BB962C8B-B14F-4D97-AF65-F5344CB8AC3E}">
        <p14:creationId xmlns:p14="http://schemas.microsoft.com/office/powerpoint/2010/main" val="27550813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Students will be assigned a speaking order. Speakers 1-7. To stay on schedule, a facilitator will call students forward in-order in 10-minute increments. As we begin, at the top of the hour, all students assigned as “speaker one” will approach the front of the room to draw their slip of paper with three questions. All “speakers one” get the same three questions. They may not work together. They may sit anywhere in the big room to begin reading information to answer the question and prepare their note card.</a:t>
            </a:r>
          </a:p>
        </p:txBody>
      </p:sp>
    </p:spTree>
    <p:extLst>
      <p:ext uri="{BB962C8B-B14F-4D97-AF65-F5344CB8AC3E}">
        <p14:creationId xmlns:p14="http://schemas.microsoft.com/office/powerpoint/2010/main" val="39015820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Exactly 10 minutes after the first speakers draw their questions. Speakers two will approach the front of the room to draw their three questions. All “speakers two” will get the same three questions, but they will not be the same as the “speakers one” questions. Then, their 60-minute timer begins, and so on and so on until all seven speakers (in this example) come to the front in 10-minute intervals to draw their questions and begin their prep time.</a:t>
            </a:r>
          </a:p>
        </p:txBody>
      </p:sp>
    </p:spTree>
    <p:extLst>
      <p:ext uri="{BB962C8B-B14F-4D97-AF65-F5344CB8AC3E}">
        <p14:creationId xmlns:p14="http://schemas.microsoft.com/office/powerpoint/2010/main" val="883885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lvl="0" indent="0" algn="l" rtl="0">
              <a:spcBef>
                <a:spcPts val="0"/>
              </a:spcBef>
              <a:spcAft>
                <a:spcPts val="0"/>
              </a:spcAft>
              <a:buNone/>
            </a:pPr>
            <a:r>
              <a:rPr lang="en-US" b="0" dirty="0"/>
              <a:t>In this workshop, my hope is to begin a networked conversation about the state of oral communication education in PME in that it’s an area that deserves more traction. </a:t>
            </a:r>
          </a:p>
          <a:p>
            <a:pPr marL="0" lvl="0" indent="0" algn="l" rtl="0">
              <a:spcBef>
                <a:spcPts val="0"/>
              </a:spcBef>
              <a:spcAft>
                <a:spcPts val="0"/>
              </a:spcAft>
              <a:buNone/>
            </a:pPr>
            <a:r>
              <a:rPr lang="en-US" b="1" dirty="0"/>
              <a:t>First,</a:t>
            </a:r>
            <a:r>
              <a:rPr lang="en-US" b="0" dirty="0"/>
              <a:t> </a:t>
            </a:r>
            <a:r>
              <a:rPr lang="en-US" dirty="0"/>
              <a:t>I’ll jump into what intentional oral communication education can look like. </a:t>
            </a:r>
          </a:p>
          <a:p>
            <a:pPr marL="0" lvl="0" indent="0" algn="l" rtl="0">
              <a:spcBef>
                <a:spcPts val="0"/>
              </a:spcBef>
              <a:spcAft>
                <a:spcPts val="0"/>
              </a:spcAft>
              <a:buNone/>
            </a:pPr>
            <a:r>
              <a:rPr lang="en-US" b="1" dirty="0"/>
              <a:t>Next,</a:t>
            </a:r>
            <a:r>
              <a:rPr lang="en-US" dirty="0"/>
              <a:t> following the lead of our other spring workshop presenters, I will bring the AI question into the fold. </a:t>
            </a:r>
            <a:br>
              <a:rPr lang="en-US" dirty="0"/>
            </a:br>
            <a:r>
              <a:rPr lang="en-US" b="1" dirty="0"/>
              <a:t>Finally, </a:t>
            </a:r>
            <a:r>
              <a:rPr lang="en-US" dirty="0"/>
              <a:t>I open the aperture a bit to speak to the value that comes from our PME schools teaching oral communication assignments, and give them more presence. It’s an area that can strengthen the leadership skills for our students when they leave, and if we can get on board with that, let’s share some ideas of how to build more standardized continuity by coming together as a “hive mind.” (HIT ENTER FOR BEE) I love hive minds and while I know a lot, I do not know everything. </a:t>
            </a:r>
          </a:p>
          <a:p>
            <a:pPr marL="0" lvl="0" indent="0" algn="l" rtl="0">
              <a:spcBef>
                <a:spcPts val="0"/>
              </a:spcBef>
              <a:spcAft>
                <a:spcPts val="0"/>
              </a:spcAft>
              <a:buNone/>
            </a:pPr>
            <a:r>
              <a:rPr lang="en-US" dirty="0"/>
              <a:t>Finally, finally, indulge me as I share my favorite quotation from Gen. Mattis on the subject as our inspiration to do our best.</a:t>
            </a:r>
          </a:p>
          <a:p>
            <a:endParaRPr lang="en-US" dirty="0"/>
          </a:p>
        </p:txBody>
      </p:sp>
    </p:spTree>
    <p:extLst>
      <p:ext uri="{BB962C8B-B14F-4D97-AF65-F5344CB8AC3E}">
        <p14:creationId xmlns:p14="http://schemas.microsoft.com/office/powerpoint/2010/main" val="33919047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As speaker one reaches his 60-minute time limit, wherever he is in the room or in the hallway practicing, he will report to his classroom to deliver his speech. When finished, he will join his classmates as an audience member.</a:t>
            </a:r>
          </a:p>
        </p:txBody>
      </p:sp>
    </p:spTree>
    <p:extLst>
      <p:ext uri="{BB962C8B-B14F-4D97-AF65-F5344CB8AC3E}">
        <p14:creationId xmlns:p14="http://schemas.microsoft.com/office/powerpoint/2010/main" val="31464330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Exactly 10-minutes after speaker one entered the room, speaker two will reach his 60-minute time limit and report to the classroom to deliver his speech. When he is finished, he will join his classmates as an audience member. And so on and so on until all seven speakers deliver their speech.</a:t>
            </a:r>
          </a:p>
        </p:txBody>
      </p:sp>
    </p:spTree>
    <p:extLst>
      <p:ext uri="{BB962C8B-B14F-4D97-AF65-F5344CB8AC3E}">
        <p14:creationId xmlns:p14="http://schemas.microsoft.com/office/powerpoint/2010/main" val="14076713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This slide just depicts what a timed speaking assignment schedule might look like.</a:t>
            </a:r>
          </a:p>
          <a:p>
            <a:pPr marL="158750" indent="0">
              <a:buNone/>
            </a:pPr>
            <a:r>
              <a:rPr lang="en-US" dirty="0"/>
              <a:t>Much in the same way that timed writing assignments can sharpen skills for all kinds of writing assignments, seasoned limited preparation speakers (and who I have in mind are the many competitors I coached) would tell you that through this exercise, they became better at all types of public speaking. But then, circling back to “emergency competence,” I acknowledge that this assignment puts students under more duress than a conventional oral communication assignment. Perhaps we can answer the call to find creative ways to teach how to think and make decisions under duress. Circling back to the public speaking anxiety slide I referenced earlier, the parts of our brain that perceive a threat will push epinephrine and cortisol through our bodies regardless of the threat. Likely</a:t>
            </a:r>
            <a:r>
              <a:rPr lang="en-US"/>
              <a:t> meaning </a:t>
            </a:r>
            <a:r>
              <a:rPr lang="en-US" dirty="0"/>
              <a:t>that while our consciousness can make the distinction between an emergency in the field and giving a speech, our amygdala and our hypothalamus may not. If PME wants to get creative about teaching emergency competence, this is one way to do it.</a:t>
            </a:r>
          </a:p>
        </p:txBody>
      </p:sp>
    </p:spTree>
    <p:extLst>
      <p:ext uri="{BB962C8B-B14F-4D97-AF65-F5344CB8AC3E}">
        <p14:creationId xmlns:p14="http://schemas.microsoft.com/office/powerpoint/2010/main" val="1991577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8bc00f6a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8bc00f6a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Moving on to the speaker and audience relationship, for every presenter who practices good presentation habits, others imitate. The great thing about students watching other students is how they pick up on what works and what doesn’t. From the good, students emulate. From the bad, they pick out what not to do. Finally, they can learn how to listen for the message even if it is unclear. In these ways, we become better audience members too. And the good habits are not difficult. Students and faculty alike reach out to me with positive feedback from the techniques I teach with the message that they can absolutely change their habits, they just needed someone to break it down for them to show them what right looks like. </a:t>
            </a:r>
          </a:p>
        </p:txBody>
      </p:sp>
    </p:spTree>
    <p:extLst>
      <p:ext uri="{BB962C8B-B14F-4D97-AF65-F5344CB8AC3E}">
        <p14:creationId xmlns:p14="http://schemas.microsoft.com/office/powerpoint/2010/main" val="21856544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8bc00f6a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8bc00f6a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In the abstract of my talk today and in my introductory remarks, I surmised that some oral communication assignments in graduate-level PME check the box. After moving through this subject today, if I have brought anything new to your attention, it is my hope that we can start a networked discussion about Oral Communication Baseline standards in PME. Because what I do not know of, and maybe you do, are baseline standards of what graduate-level oral communication outcomes are. Acknowledging that our missions are to support “written and oral communication,” what is the oral communication proficiency benchmark in graduate-level PME?</a:t>
            </a:r>
            <a:br>
              <a:rPr lang="en-US" dirty="0"/>
            </a:br>
            <a:r>
              <a:rPr lang="en-US" dirty="0"/>
              <a:t>We could talk exhaustively about the benchmarks of writing proficiency. We have clear standards of how well our graduate-level students should write when they walk the stage at graduation. Do we have these standards for oral communication? Are they written down? By the time our Masters degree students graduate, they should be able to demonstrate WHAT in oral communication? Until specific oral communication benchmarks are agreed upon and worked into the EOs and LOs. Until the lesson cards and rubrics use these objectives to measure presentation skills. Until students are educated on what right looks like and how to get there. And until faculty standardize teaching and assessing oral communication best practices, our students will likely not improve in this critical area. Thinking back to the 10-30% retention rates of how much a listener can retain from a presentation, I hope you will agree given the nature of the work our students do when they leave our schools, this isn’t good enough.</a:t>
            </a:r>
            <a:endParaRPr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8bc00f6a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8bc00f6a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Now, if you’re thinking to yourself, “The institution where I teach doesn’t have the resources to do that. We don’t have an oral communication subject matter expert. Our school doesn’t see the merit in oral communication assignments or it resists allocating calendar time for them. We have no one to design the assignments or teach the material or train the military faculty how to assess presentations. There’s nothing we can do and we just have to keep winging it with an oral comm component on one assignment a year to check the box.</a:t>
            </a:r>
          </a:p>
          <a:p>
            <a:pPr marL="0" lvl="0" indent="0" algn="l" rtl="0">
              <a:spcBef>
                <a:spcPts val="0"/>
              </a:spcBef>
              <a:spcAft>
                <a:spcPts val="0"/>
              </a:spcAft>
              <a:buNone/>
            </a:pPr>
            <a:r>
              <a:rPr lang="en-US" dirty="0"/>
              <a:t>I know that! What I hope for, is that today begins the networked conversation. I hope my workshop attracted others in PME who teach oral communication because I’ve been hoping to meet you. Where you at?!? Let’s start a conversation about how to move the resources we have through schools that may be looking for more. What can we do together?</a:t>
            </a:r>
            <a:endParaRPr dirty="0"/>
          </a:p>
        </p:txBody>
      </p:sp>
    </p:spTree>
    <p:extLst>
      <p:ext uri="{BB962C8B-B14F-4D97-AF65-F5344CB8AC3E}">
        <p14:creationId xmlns:p14="http://schemas.microsoft.com/office/powerpoint/2010/main" val="20441734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As I close, I hope my workshop made an impact. That it inspired and challenged. I hope that you are able to retain more than 30% of it. I hope you noticed that I designed my presentation with care to set a good example and walk the walk. I hope I hear from you. Thank you for your attention today and please take this time now to mention take-aways and ask questions.</a:t>
            </a:r>
          </a:p>
        </p:txBody>
      </p:sp>
    </p:spTree>
    <p:extLst>
      <p:ext uri="{BB962C8B-B14F-4D97-AF65-F5344CB8AC3E}">
        <p14:creationId xmlns:p14="http://schemas.microsoft.com/office/powerpoint/2010/main" val="41537868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8"/>
        <p:cNvGrpSpPr/>
        <p:nvPr/>
      </p:nvGrpSpPr>
      <p:grpSpPr>
        <a:xfrm>
          <a:off x="0" y="0"/>
          <a:ext cx="0" cy="0"/>
          <a:chOff x="0" y="0"/>
          <a:chExt cx="0" cy="0"/>
        </a:xfrm>
      </p:grpSpPr>
      <p:sp>
        <p:nvSpPr>
          <p:cNvPr id="1579" name="Google Shape;1579;g8e8b782381_0_15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0" name="Google Shape;1580;g8e8b782381_0_1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6806697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It helps to begin with the fundamental goal of a presentation. It is important to think differently about presentations from their written counterparts. Papers are a more ideal space for detail, complex layers, thorough examination. In contrast, presentations have a different goal. Which is to distill the complicated information so that we hear something consumable and retainable. </a:t>
            </a:r>
            <a:br>
              <a:rPr lang="en-US" dirty="0"/>
            </a:br>
            <a:r>
              <a:rPr lang="en-US" dirty="0"/>
              <a:t>Think of it this way, if we were to read a 400 page book, it would likely take us a couple of weeks. Or, if you’re like me and you listen to books it’s about a 10-15 hour commitment. Yet, a lot of great books are made into two-hour movies. The audio visual experience give us the sense that we know the whole story, even at the expense of omitting details from the book. In the same way, good presenters are selective about what they put in a presentation.</a:t>
            </a:r>
          </a:p>
        </p:txBody>
      </p:sp>
    </p:spTree>
    <p:extLst>
      <p:ext uri="{BB962C8B-B14F-4D97-AF65-F5344CB8AC3E}">
        <p14:creationId xmlns:p14="http://schemas.microsoft.com/office/powerpoint/2010/main" val="36731345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sz="1000" dirty="0"/>
              <a:t>One of the principles to keep in mind is how much an audience retains from a presentation. John Coleman’s, essay reminds us that when we use paper writing strategies to build audio/visual products, we are missing the point. (explain the slide). Which begs the question, why rely on presentations at all? When done well, presentations are a time-saver for listeners to make sense of a topic. They are a prolific part of organizational communication, people like learning through seeing and hearing, and so presentations are not going anywhere. But </a:t>
            </a:r>
          </a:p>
        </p:txBody>
      </p:sp>
    </p:spTree>
    <p:extLst>
      <p:ext uri="{BB962C8B-B14F-4D97-AF65-F5344CB8AC3E}">
        <p14:creationId xmlns:p14="http://schemas.microsoft.com/office/powerpoint/2010/main" val="2857854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What we get is reflected in the pie chart on the left. Search your memories for the times where you listened to a subject matter expert who held you captive with a dreadful presentation. Hopefully that memory isn’t developing right now. We could learn so much from them, but the presentation was packaged so poorly that we left the class as uninformed as when it began. I don’t know if there is any way to quantify how much is lost from a poor presentation or how to determine the first and second-order effects of this. There is a vicious cycle of bad presentations and while the cycle can start anywhere I want to begin with the gold slice that reads, “slides read aloud.” We watch this happen. We know it’s bad, yet somehow we think, “well, this must be how it’s done.” We emulate the bad habits and the problem keeps recycling itself into perpetuity. I propose a new cycle. Giving clear and succinct talks to inspire others to emulate good habits. PME can help!</a:t>
            </a:r>
          </a:p>
        </p:txBody>
      </p:sp>
    </p:spTree>
    <p:extLst>
      <p:ext uri="{BB962C8B-B14F-4D97-AF65-F5344CB8AC3E}">
        <p14:creationId xmlns:p14="http://schemas.microsoft.com/office/powerpoint/2010/main" val="39363956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8e8b782381_0_1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8e8b782381_0_1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In the last decade of teaching oral communication in PME, I’ve kept a pulse on what students and faculty respond well to. I’ve revised lecture content many times. In this section, I will share with you subjects that I teach in lectures and workshops. </a:t>
            </a:r>
          </a:p>
          <a:p>
            <a:pPr marL="0" lvl="0" indent="0" algn="l" rtl="0">
              <a:spcBef>
                <a:spcPts val="0"/>
              </a:spcBef>
              <a:spcAft>
                <a:spcPts val="0"/>
              </a:spcAft>
              <a:buNone/>
            </a:pPr>
            <a:r>
              <a:rPr lang="en-US" dirty="0"/>
              <a:t>I’ve received positive feedback on how to be selective about presentation content, how to design slides, and practice effective speech delivery.</a:t>
            </a:r>
          </a:p>
          <a:p>
            <a:pPr marL="0" lvl="0" indent="0" algn="l" rtl="0">
              <a:spcBef>
                <a:spcPts val="0"/>
              </a:spcBef>
              <a:spcAft>
                <a:spcPts val="0"/>
              </a:spcAft>
              <a:buNone/>
            </a:pPr>
            <a:r>
              <a:rPr lang="en-US" dirty="0"/>
              <a:t>I’ve had the honor of speaking with faculty about best practices in designing lesson cards and rubrics and meet their goals.</a:t>
            </a:r>
          </a:p>
          <a:p>
            <a:pPr marL="0" lvl="0" indent="0" algn="l" rtl="0">
              <a:spcBef>
                <a:spcPts val="0"/>
              </a:spcBef>
              <a:spcAft>
                <a:spcPts val="0"/>
              </a:spcAft>
              <a:buNone/>
            </a:pPr>
            <a:r>
              <a:rPr lang="en-US" dirty="0"/>
              <a:t>I’ve received positive feedback about how our center can provide support and how to think ahead to help students prepare for these assignments.</a:t>
            </a: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717025" y="1280400"/>
            <a:ext cx="3436500" cy="2164800"/>
          </a:xfrm>
          <a:prstGeom prst="rect">
            <a:avLst/>
          </a:prstGeom>
        </p:spPr>
        <p:txBody>
          <a:bodyPr spcFirstLastPara="1" wrap="square" lIns="91425" tIns="91425" rIns="91425" bIns="91425" anchor="ctr" anchorCtr="0">
            <a:noAutofit/>
          </a:bodyPr>
          <a:lstStyle>
            <a:lvl1pPr lvl="0">
              <a:spcBef>
                <a:spcPts val="0"/>
              </a:spcBef>
              <a:spcAft>
                <a:spcPts val="0"/>
              </a:spcAft>
              <a:buSzPts val="4500"/>
              <a:buNone/>
              <a:defRPr sz="5200">
                <a:latin typeface="Fira Sans Extra Condensed SemiBold"/>
                <a:ea typeface="Fira Sans Extra Condensed SemiBold"/>
                <a:cs typeface="Fira Sans Extra Condensed SemiBold"/>
                <a:sym typeface="Fira Sans Extra Condensed SemiBold"/>
              </a:defRPr>
            </a:lvl1pPr>
            <a:lvl2pPr lvl="1" algn="r">
              <a:spcBef>
                <a:spcPts val="0"/>
              </a:spcBef>
              <a:spcAft>
                <a:spcPts val="0"/>
              </a:spcAft>
              <a:buSzPts val="4500"/>
              <a:buNone/>
              <a:defRPr sz="4500"/>
            </a:lvl2pPr>
            <a:lvl3pPr lvl="2" algn="r">
              <a:spcBef>
                <a:spcPts val="0"/>
              </a:spcBef>
              <a:spcAft>
                <a:spcPts val="0"/>
              </a:spcAft>
              <a:buSzPts val="4500"/>
              <a:buNone/>
              <a:defRPr sz="4500"/>
            </a:lvl3pPr>
            <a:lvl4pPr lvl="3" algn="r">
              <a:spcBef>
                <a:spcPts val="0"/>
              </a:spcBef>
              <a:spcAft>
                <a:spcPts val="0"/>
              </a:spcAft>
              <a:buSzPts val="4500"/>
              <a:buNone/>
              <a:defRPr sz="4500"/>
            </a:lvl4pPr>
            <a:lvl5pPr lvl="4" algn="r">
              <a:spcBef>
                <a:spcPts val="0"/>
              </a:spcBef>
              <a:spcAft>
                <a:spcPts val="0"/>
              </a:spcAft>
              <a:buSzPts val="4500"/>
              <a:buNone/>
              <a:defRPr sz="4500"/>
            </a:lvl5pPr>
            <a:lvl6pPr lvl="5" algn="r">
              <a:spcBef>
                <a:spcPts val="0"/>
              </a:spcBef>
              <a:spcAft>
                <a:spcPts val="0"/>
              </a:spcAft>
              <a:buSzPts val="4500"/>
              <a:buNone/>
              <a:defRPr sz="4500"/>
            </a:lvl6pPr>
            <a:lvl7pPr lvl="6" algn="r">
              <a:spcBef>
                <a:spcPts val="0"/>
              </a:spcBef>
              <a:spcAft>
                <a:spcPts val="0"/>
              </a:spcAft>
              <a:buSzPts val="4500"/>
              <a:buNone/>
              <a:defRPr sz="4500"/>
            </a:lvl7pPr>
            <a:lvl8pPr lvl="7" algn="r">
              <a:spcBef>
                <a:spcPts val="0"/>
              </a:spcBef>
              <a:spcAft>
                <a:spcPts val="0"/>
              </a:spcAft>
              <a:buSzPts val="4500"/>
              <a:buNone/>
              <a:defRPr sz="4500"/>
            </a:lvl8pPr>
            <a:lvl9pPr lvl="8" algn="r">
              <a:spcBef>
                <a:spcPts val="0"/>
              </a:spcBef>
              <a:spcAft>
                <a:spcPts val="0"/>
              </a:spcAft>
              <a:buSzPts val="4500"/>
              <a:buNone/>
              <a:defRPr sz="4500"/>
            </a:lvl9pPr>
          </a:lstStyle>
          <a:p>
            <a:endParaRPr/>
          </a:p>
        </p:txBody>
      </p:sp>
      <p:sp>
        <p:nvSpPr>
          <p:cNvPr id="10" name="Google Shape;10;p2"/>
          <p:cNvSpPr txBox="1">
            <a:spLocks noGrp="1"/>
          </p:cNvSpPr>
          <p:nvPr>
            <p:ph type="subTitle" idx="1"/>
          </p:nvPr>
        </p:nvSpPr>
        <p:spPr>
          <a:xfrm>
            <a:off x="4717025" y="3445200"/>
            <a:ext cx="3945300" cy="417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500"/>
              <a:buNone/>
              <a:defRPr sz="1600"/>
            </a:lvl1pPr>
            <a:lvl2pPr lvl="1" algn="r">
              <a:lnSpc>
                <a:spcPct val="100000"/>
              </a:lnSpc>
              <a:spcBef>
                <a:spcPts val="0"/>
              </a:spcBef>
              <a:spcAft>
                <a:spcPts val="0"/>
              </a:spcAft>
              <a:buSzPts val="1500"/>
              <a:buNone/>
              <a:defRPr sz="1500"/>
            </a:lvl2pPr>
            <a:lvl3pPr lvl="2" algn="r">
              <a:lnSpc>
                <a:spcPct val="100000"/>
              </a:lnSpc>
              <a:spcBef>
                <a:spcPts val="0"/>
              </a:spcBef>
              <a:spcAft>
                <a:spcPts val="0"/>
              </a:spcAft>
              <a:buSzPts val="1500"/>
              <a:buNone/>
              <a:defRPr sz="1500"/>
            </a:lvl3pPr>
            <a:lvl4pPr lvl="3" algn="r">
              <a:lnSpc>
                <a:spcPct val="100000"/>
              </a:lnSpc>
              <a:spcBef>
                <a:spcPts val="0"/>
              </a:spcBef>
              <a:spcAft>
                <a:spcPts val="0"/>
              </a:spcAft>
              <a:buSzPts val="1500"/>
              <a:buNone/>
              <a:defRPr sz="1500"/>
            </a:lvl4pPr>
            <a:lvl5pPr lvl="4" algn="r">
              <a:lnSpc>
                <a:spcPct val="100000"/>
              </a:lnSpc>
              <a:spcBef>
                <a:spcPts val="0"/>
              </a:spcBef>
              <a:spcAft>
                <a:spcPts val="0"/>
              </a:spcAft>
              <a:buSzPts val="1500"/>
              <a:buNone/>
              <a:defRPr sz="1500"/>
            </a:lvl5pPr>
            <a:lvl6pPr lvl="5" algn="r">
              <a:lnSpc>
                <a:spcPct val="100000"/>
              </a:lnSpc>
              <a:spcBef>
                <a:spcPts val="0"/>
              </a:spcBef>
              <a:spcAft>
                <a:spcPts val="0"/>
              </a:spcAft>
              <a:buSzPts val="1500"/>
              <a:buNone/>
              <a:defRPr sz="1500"/>
            </a:lvl6pPr>
            <a:lvl7pPr lvl="6" algn="r">
              <a:lnSpc>
                <a:spcPct val="100000"/>
              </a:lnSpc>
              <a:spcBef>
                <a:spcPts val="0"/>
              </a:spcBef>
              <a:spcAft>
                <a:spcPts val="0"/>
              </a:spcAft>
              <a:buSzPts val="1500"/>
              <a:buNone/>
              <a:defRPr sz="1500"/>
            </a:lvl7pPr>
            <a:lvl8pPr lvl="7" algn="r">
              <a:lnSpc>
                <a:spcPct val="100000"/>
              </a:lnSpc>
              <a:spcBef>
                <a:spcPts val="0"/>
              </a:spcBef>
              <a:spcAft>
                <a:spcPts val="0"/>
              </a:spcAft>
              <a:buSzPts val="1500"/>
              <a:buNone/>
              <a:defRPr sz="1500"/>
            </a:lvl8pPr>
            <a:lvl9pPr lvl="8" algn="r">
              <a:lnSpc>
                <a:spcPct val="100000"/>
              </a:lnSpc>
              <a:spcBef>
                <a:spcPts val="0"/>
              </a:spcBef>
              <a:spcAft>
                <a:spcPts val="0"/>
              </a:spcAft>
              <a:buSzPts val="1500"/>
              <a:buNone/>
              <a:defRPr sz="15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 name="Google Shape;43;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4" name="Google Shape;44;p1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1264500" y="1938350"/>
            <a:ext cx="2966100" cy="1328400"/>
          </a:xfrm>
          <a:prstGeom prst="rect">
            <a:avLst/>
          </a:prstGeom>
          <a:noFill/>
        </p:spPr>
        <p:txBody>
          <a:bodyPr spcFirstLastPara="1" wrap="square" lIns="91425" tIns="91425" rIns="91425" bIns="91425" anchor="ctr" anchorCtr="0">
            <a:noAutofit/>
          </a:bodyPr>
          <a:lstStyle>
            <a:lvl1pPr lvl="0">
              <a:spcBef>
                <a:spcPts val="0"/>
              </a:spcBef>
              <a:spcAft>
                <a:spcPts val="0"/>
              </a:spcAft>
              <a:buSzPts val="3600"/>
              <a:buNone/>
              <a:defRPr sz="5000" b="1"/>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1270774" y="981100"/>
            <a:ext cx="1184100" cy="6210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6000" b="1"/>
            </a:lvl1pPr>
            <a:lvl2pPr lvl="1" rtl="0">
              <a:spcBef>
                <a:spcPts val="0"/>
              </a:spcBef>
              <a:spcAft>
                <a:spcPts val="0"/>
              </a:spcAft>
              <a:buClr>
                <a:schemeClr val="accent1"/>
              </a:buClr>
              <a:buSzPts val="6000"/>
              <a:buNone/>
              <a:defRPr sz="6000" b="1">
                <a:solidFill>
                  <a:schemeClr val="accent1"/>
                </a:solidFill>
              </a:defRPr>
            </a:lvl2pPr>
            <a:lvl3pPr lvl="2" rtl="0">
              <a:spcBef>
                <a:spcPts val="0"/>
              </a:spcBef>
              <a:spcAft>
                <a:spcPts val="0"/>
              </a:spcAft>
              <a:buClr>
                <a:schemeClr val="accent1"/>
              </a:buClr>
              <a:buSzPts val="6000"/>
              <a:buNone/>
              <a:defRPr sz="6000" b="1">
                <a:solidFill>
                  <a:schemeClr val="accent1"/>
                </a:solidFill>
              </a:defRPr>
            </a:lvl3pPr>
            <a:lvl4pPr lvl="3" rtl="0">
              <a:spcBef>
                <a:spcPts val="0"/>
              </a:spcBef>
              <a:spcAft>
                <a:spcPts val="0"/>
              </a:spcAft>
              <a:buClr>
                <a:schemeClr val="accent1"/>
              </a:buClr>
              <a:buSzPts val="6000"/>
              <a:buNone/>
              <a:defRPr sz="6000" b="1">
                <a:solidFill>
                  <a:schemeClr val="accent1"/>
                </a:solidFill>
              </a:defRPr>
            </a:lvl4pPr>
            <a:lvl5pPr lvl="4" rtl="0">
              <a:spcBef>
                <a:spcPts val="0"/>
              </a:spcBef>
              <a:spcAft>
                <a:spcPts val="0"/>
              </a:spcAft>
              <a:buClr>
                <a:schemeClr val="accent1"/>
              </a:buClr>
              <a:buSzPts val="6000"/>
              <a:buNone/>
              <a:defRPr sz="6000" b="1">
                <a:solidFill>
                  <a:schemeClr val="accent1"/>
                </a:solidFill>
              </a:defRPr>
            </a:lvl5pPr>
            <a:lvl6pPr lvl="5" rtl="0">
              <a:spcBef>
                <a:spcPts val="0"/>
              </a:spcBef>
              <a:spcAft>
                <a:spcPts val="0"/>
              </a:spcAft>
              <a:buClr>
                <a:schemeClr val="accent1"/>
              </a:buClr>
              <a:buSzPts val="6000"/>
              <a:buNone/>
              <a:defRPr sz="6000" b="1">
                <a:solidFill>
                  <a:schemeClr val="accent1"/>
                </a:solidFill>
              </a:defRPr>
            </a:lvl6pPr>
            <a:lvl7pPr lvl="6" rtl="0">
              <a:spcBef>
                <a:spcPts val="0"/>
              </a:spcBef>
              <a:spcAft>
                <a:spcPts val="0"/>
              </a:spcAft>
              <a:buClr>
                <a:schemeClr val="accent1"/>
              </a:buClr>
              <a:buSzPts val="6000"/>
              <a:buNone/>
              <a:defRPr sz="6000" b="1">
                <a:solidFill>
                  <a:schemeClr val="accent1"/>
                </a:solidFill>
              </a:defRPr>
            </a:lvl7pPr>
            <a:lvl8pPr lvl="7" rtl="0">
              <a:spcBef>
                <a:spcPts val="0"/>
              </a:spcBef>
              <a:spcAft>
                <a:spcPts val="0"/>
              </a:spcAft>
              <a:buClr>
                <a:schemeClr val="accent1"/>
              </a:buClr>
              <a:buSzPts val="6000"/>
              <a:buNone/>
              <a:defRPr sz="6000" b="1">
                <a:solidFill>
                  <a:schemeClr val="accent1"/>
                </a:solidFill>
              </a:defRPr>
            </a:lvl8pPr>
            <a:lvl9pPr lvl="8" rtl="0">
              <a:spcBef>
                <a:spcPts val="0"/>
              </a:spcBef>
              <a:spcAft>
                <a:spcPts val="0"/>
              </a:spcAft>
              <a:buClr>
                <a:schemeClr val="accent1"/>
              </a:buClr>
              <a:buSzPts val="6000"/>
              <a:buNone/>
              <a:defRPr sz="6000" b="1">
                <a:solidFill>
                  <a:schemeClr val="accent1"/>
                </a:solidFill>
              </a:defRPr>
            </a:lvl9pPr>
          </a:lstStyle>
          <a:p>
            <a:r>
              <a:t>xx%</a:t>
            </a:r>
          </a:p>
        </p:txBody>
      </p:sp>
      <p:sp>
        <p:nvSpPr>
          <p:cNvPr id="18" name="Google Shape;18;p3"/>
          <p:cNvSpPr txBox="1">
            <a:spLocks noGrp="1"/>
          </p:cNvSpPr>
          <p:nvPr>
            <p:ph type="subTitle" idx="1"/>
          </p:nvPr>
        </p:nvSpPr>
        <p:spPr>
          <a:xfrm>
            <a:off x="1264492" y="3504663"/>
            <a:ext cx="2976600" cy="571500"/>
          </a:xfrm>
          <a:prstGeom prst="rect">
            <a:avLst/>
          </a:prstGeom>
          <a:noFill/>
        </p:spPr>
        <p:txBody>
          <a:bodyPr spcFirstLastPara="1" wrap="square" lIns="91425" tIns="91425" rIns="91425" bIns="91425" anchor="b" anchorCtr="0">
            <a:noAutofit/>
          </a:bodyPr>
          <a:lstStyle>
            <a:lvl1pPr lvl="0">
              <a:spcBef>
                <a:spcPts val="0"/>
              </a:spcBef>
              <a:spcAft>
                <a:spcPts val="0"/>
              </a:spcAft>
              <a:buSzPts val="1600"/>
              <a:buNone/>
              <a:defRPr sz="1600"/>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19" name="Google Shape;19;p3"/>
          <p:cNvSpPr>
            <a:spLocks noGrp="1"/>
          </p:cNvSpPr>
          <p:nvPr>
            <p:ph type="pic" idx="3"/>
          </p:nvPr>
        </p:nvSpPr>
        <p:spPr>
          <a:xfrm>
            <a:off x="5737975" y="539550"/>
            <a:ext cx="2692800" cy="4064400"/>
          </a:xfrm>
          <a:prstGeom prst="rect">
            <a:avLst/>
          </a:prstGeom>
          <a:noFill/>
          <a:ln>
            <a:noFill/>
          </a:ln>
        </p:spPr>
      </p:sp>
      <p:sp>
        <p:nvSpPr>
          <p:cNvPr id="20" name="Google Shape;20;p3"/>
          <p:cNvSpPr/>
          <p:nvPr/>
        </p:nvSpPr>
        <p:spPr>
          <a:xfrm>
            <a:off x="1564500" y="-146350"/>
            <a:ext cx="2496000" cy="531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21;p3"/>
          <p:cNvSpPr/>
          <p:nvPr/>
        </p:nvSpPr>
        <p:spPr>
          <a:xfrm>
            <a:off x="-740500" y="4427950"/>
            <a:ext cx="2496000" cy="103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010498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0"/>
        <p:cNvGrpSpPr/>
        <p:nvPr/>
      </p:nvGrpSpPr>
      <p:grpSpPr>
        <a:xfrm>
          <a:off x="0" y="0"/>
          <a:ext cx="0" cy="0"/>
          <a:chOff x="0" y="0"/>
          <a:chExt cx="0" cy="0"/>
        </a:xfrm>
      </p:grpSpPr>
      <p:sp>
        <p:nvSpPr>
          <p:cNvPr id="111" name="Google Shape;111;p20"/>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500"/>
              <a:buNone/>
              <a:defRPr b="1"/>
            </a:lvl1pPr>
            <a:lvl2pPr lvl="1" rtl="0">
              <a:spcBef>
                <a:spcPts val="0"/>
              </a:spcBef>
              <a:spcAft>
                <a:spcPts val="0"/>
              </a:spcAft>
              <a:buSzPts val="3500"/>
              <a:buNone/>
              <a:defRPr b="1"/>
            </a:lvl2pPr>
            <a:lvl3pPr lvl="2" rtl="0">
              <a:spcBef>
                <a:spcPts val="0"/>
              </a:spcBef>
              <a:spcAft>
                <a:spcPts val="0"/>
              </a:spcAft>
              <a:buSzPts val="3500"/>
              <a:buNone/>
              <a:defRPr b="1"/>
            </a:lvl3pPr>
            <a:lvl4pPr lvl="3" rtl="0">
              <a:spcBef>
                <a:spcPts val="0"/>
              </a:spcBef>
              <a:spcAft>
                <a:spcPts val="0"/>
              </a:spcAft>
              <a:buSzPts val="3500"/>
              <a:buNone/>
              <a:defRPr b="1"/>
            </a:lvl4pPr>
            <a:lvl5pPr lvl="4" rtl="0">
              <a:spcBef>
                <a:spcPts val="0"/>
              </a:spcBef>
              <a:spcAft>
                <a:spcPts val="0"/>
              </a:spcAft>
              <a:buSzPts val="3500"/>
              <a:buNone/>
              <a:defRPr b="1"/>
            </a:lvl5pPr>
            <a:lvl6pPr lvl="5" rtl="0">
              <a:spcBef>
                <a:spcPts val="0"/>
              </a:spcBef>
              <a:spcAft>
                <a:spcPts val="0"/>
              </a:spcAft>
              <a:buSzPts val="3500"/>
              <a:buNone/>
              <a:defRPr b="1"/>
            </a:lvl6pPr>
            <a:lvl7pPr lvl="6" rtl="0">
              <a:spcBef>
                <a:spcPts val="0"/>
              </a:spcBef>
              <a:spcAft>
                <a:spcPts val="0"/>
              </a:spcAft>
              <a:buSzPts val="3500"/>
              <a:buNone/>
              <a:defRPr b="1"/>
            </a:lvl7pPr>
            <a:lvl8pPr lvl="7" rtl="0">
              <a:spcBef>
                <a:spcPts val="0"/>
              </a:spcBef>
              <a:spcAft>
                <a:spcPts val="0"/>
              </a:spcAft>
              <a:buSzPts val="3500"/>
              <a:buNone/>
              <a:defRPr b="1"/>
            </a:lvl8pPr>
            <a:lvl9pPr lvl="8" rtl="0">
              <a:spcBef>
                <a:spcPts val="0"/>
              </a:spcBef>
              <a:spcAft>
                <a:spcPts val="0"/>
              </a:spcAft>
              <a:buSzPts val="3500"/>
              <a:buNone/>
              <a:defRPr b="1"/>
            </a:lvl9pPr>
          </a:lstStyle>
          <a:p>
            <a:endParaRPr/>
          </a:p>
        </p:txBody>
      </p:sp>
      <p:sp>
        <p:nvSpPr>
          <p:cNvPr id="112" name="Google Shape;112;p20"/>
          <p:cNvSpPr/>
          <p:nvPr/>
        </p:nvSpPr>
        <p:spPr>
          <a:xfrm>
            <a:off x="7945075" y="-1871600"/>
            <a:ext cx="2292900" cy="26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20"/>
          <p:cNvSpPr/>
          <p:nvPr/>
        </p:nvSpPr>
        <p:spPr>
          <a:xfrm>
            <a:off x="2709250" y="4714000"/>
            <a:ext cx="2496000" cy="103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462484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26"/>
        <p:cNvGrpSpPr/>
        <p:nvPr/>
      </p:nvGrpSpPr>
      <p:grpSpPr>
        <a:xfrm>
          <a:off x="0" y="0"/>
          <a:ext cx="0" cy="0"/>
          <a:chOff x="0" y="0"/>
          <a:chExt cx="0" cy="0"/>
        </a:xfrm>
      </p:grpSpPr>
      <p:sp>
        <p:nvSpPr>
          <p:cNvPr id="27" name="Google Shape;27;p5"/>
          <p:cNvSpPr txBox="1">
            <a:spLocks noGrp="1"/>
          </p:cNvSpPr>
          <p:nvPr>
            <p:ph type="subTitle" idx="1"/>
          </p:nvPr>
        </p:nvSpPr>
        <p:spPr>
          <a:xfrm>
            <a:off x="4239925" y="2504576"/>
            <a:ext cx="2505600" cy="16029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b="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28" name="Google Shape;28;p5"/>
          <p:cNvSpPr txBox="1">
            <a:spLocks noGrp="1"/>
          </p:cNvSpPr>
          <p:nvPr>
            <p:ph type="subTitle" idx="2"/>
          </p:nvPr>
        </p:nvSpPr>
        <p:spPr>
          <a:xfrm>
            <a:off x="925175" y="2504576"/>
            <a:ext cx="2505600" cy="16029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b="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29" name="Google Shape;29;p5"/>
          <p:cNvSpPr txBox="1">
            <a:spLocks noGrp="1"/>
          </p:cNvSpPr>
          <p:nvPr>
            <p:ph type="subTitle" idx="3"/>
          </p:nvPr>
        </p:nvSpPr>
        <p:spPr>
          <a:xfrm>
            <a:off x="925175" y="1930916"/>
            <a:ext cx="2505600" cy="5589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Gilda Display"/>
              <a:buNone/>
              <a:defRPr sz="2400" b="1">
                <a:solidFill>
                  <a:schemeClr val="dk1"/>
                </a:solidFill>
                <a:latin typeface="Gilda Display"/>
                <a:ea typeface="Gilda Display"/>
                <a:cs typeface="Gilda Display"/>
                <a:sym typeface="Gilda Display"/>
              </a:defRPr>
            </a:lvl1pPr>
            <a:lvl2pPr lvl="1"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2pPr>
            <a:lvl3pPr lvl="2"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3pPr>
            <a:lvl4pPr lvl="3"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4pPr>
            <a:lvl5pPr lvl="4"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5pPr>
            <a:lvl6pPr lvl="5"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6pPr>
            <a:lvl7pPr lvl="6"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7pPr>
            <a:lvl8pPr lvl="7"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8pPr>
            <a:lvl9pPr lvl="8"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9pPr>
          </a:lstStyle>
          <a:p>
            <a:endParaRPr/>
          </a:p>
        </p:txBody>
      </p:sp>
      <p:sp>
        <p:nvSpPr>
          <p:cNvPr id="30" name="Google Shape;30;p5"/>
          <p:cNvSpPr txBox="1">
            <a:spLocks noGrp="1"/>
          </p:cNvSpPr>
          <p:nvPr>
            <p:ph type="subTitle" idx="4"/>
          </p:nvPr>
        </p:nvSpPr>
        <p:spPr>
          <a:xfrm>
            <a:off x="4239925" y="1930916"/>
            <a:ext cx="2505600" cy="5589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Gilda Display"/>
              <a:buNone/>
              <a:defRPr sz="2400" b="1">
                <a:solidFill>
                  <a:schemeClr val="dk1"/>
                </a:solidFill>
                <a:latin typeface="Gilda Display"/>
                <a:ea typeface="Gilda Display"/>
                <a:cs typeface="Gilda Display"/>
                <a:sym typeface="Gilda Display"/>
              </a:defRPr>
            </a:lvl1pPr>
            <a:lvl2pPr lvl="1"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2pPr>
            <a:lvl3pPr lvl="2"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3pPr>
            <a:lvl4pPr lvl="3"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4pPr>
            <a:lvl5pPr lvl="4"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5pPr>
            <a:lvl6pPr lvl="5"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6pPr>
            <a:lvl7pPr lvl="6"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7pPr>
            <a:lvl8pPr lvl="7"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8pPr>
            <a:lvl9pPr lvl="8" rtl="0">
              <a:lnSpc>
                <a:spcPct val="100000"/>
              </a:lnSpc>
              <a:spcBef>
                <a:spcPts val="0"/>
              </a:spcBef>
              <a:spcAft>
                <a:spcPts val="0"/>
              </a:spcAft>
              <a:buSzPts val="2400"/>
              <a:buFont typeface="Gilda Display"/>
              <a:buNone/>
              <a:defRPr sz="2400" b="1">
                <a:latin typeface="Gilda Display"/>
                <a:ea typeface="Gilda Display"/>
                <a:cs typeface="Gilda Display"/>
                <a:sym typeface="Gilda Display"/>
              </a:defRPr>
            </a:lvl9pPr>
          </a:lstStyle>
          <a:p>
            <a:endParaRPr/>
          </a:p>
        </p:txBody>
      </p:sp>
      <p:sp>
        <p:nvSpPr>
          <p:cNvPr id="31" name="Google Shape;31;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b="1"/>
            </a:lvl1pPr>
            <a:lvl2pPr lvl="1" rtl="0">
              <a:spcBef>
                <a:spcPts val="0"/>
              </a:spcBef>
              <a:spcAft>
                <a:spcPts val="0"/>
              </a:spcAft>
              <a:buSzPts val="3500"/>
              <a:buNone/>
              <a:defRPr b="1"/>
            </a:lvl2pPr>
            <a:lvl3pPr lvl="2" rtl="0">
              <a:spcBef>
                <a:spcPts val="0"/>
              </a:spcBef>
              <a:spcAft>
                <a:spcPts val="0"/>
              </a:spcAft>
              <a:buSzPts val="3500"/>
              <a:buNone/>
              <a:defRPr b="1"/>
            </a:lvl3pPr>
            <a:lvl4pPr lvl="3" rtl="0">
              <a:spcBef>
                <a:spcPts val="0"/>
              </a:spcBef>
              <a:spcAft>
                <a:spcPts val="0"/>
              </a:spcAft>
              <a:buSzPts val="3500"/>
              <a:buNone/>
              <a:defRPr b="1"/>
            </a:lvl4pPr>
            <a:lvl5pPr lvl="4" rtl="0">
              <a:spcBef>
                <a:spcPts val="0"/>
              </a:spcBef>
              <a:spcAft>
                <a:spcPts val="0"/>
              </a:spcAft>
              <a:buSzPts val="3500"/>
              <a:buNone/>
              <a:defRPr b="1"/>
            </a:lvl5pPr>
            <a:lvl6pPr lvl="5" rtl="0">
              <a:spcBef>
                <a:spcPts val="0"/>
              </a:spcBef>
              <a:spcAft>
                <a:spcPts val="0"/>
              </a:spcAft>
              <a:buSzPts val="3500"/>
              <a:buNone/>
              <a:defRPr b="1"/>
            </a:lvl6pPr>
            <a:lvl7pPr lvl="6" rtl="0">
              <a:spcBef>
                <a:spcPts val="0"/>
              </a:spcBef>
              <a:spcAft>
                <a:spcPts val="0"/>
              </a:spcAft>
              <a:buSzPts val="3500"/>
              <a:buNone/>
              <a:defRPr b="1"/>
            </a:lvl7pPr>
            <a:lvl8pPr lvl="7" rtl="0">
              <a:spcBef>
                <a:spcPts val="0"/>
              </a:spcBef>
              <a:spcAft>
                <a:spcPts val="0"/>
              </a:spcAft>
              <a:buSzPts val="3500"/>
              <a:buNone/>
              <a:defRPr b="1"/>
            </a:lvl8pPr>
            <a:lvl9pPr lvl="8" rtl="0">
              <a:spcBef>
                <a:spcPts val="0"/>
              </a:spcBef>
              <a:spcAft>
                <a:spcPts val="0"/>
              </a:spcAft>
              <a:buSzPts val="3500"/>
              <a:buNone/>
              <a:defRPr b="1"/>
            </a:lvl9pPr>
          </a:lstStyle>
          <a:p>
            <a:endParaRPr/>
          </a:p>
        </p:txBody>
      </p:sp>
      <p:sp>
        <p:nvSpPr>
          <p:cNvPr id="32" name="Google Shape;32;p5"/>
          <p:cNvSpPr/>
          <p:nvPr/>
        </p:nvSpPr>
        <p:spPr>
          <a:xfrm>
            <a:off x="1564500" y="-649050"/>
            <a:ext cx="2496000" cy="103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939228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1" y="4767264"/>
            <a:ext cx="2057400" cy="273844"/>
          </a:xfrm>
          <a:prstGeom prst="rect">
            <a:avLst/>
          </a:prstGeom>
        </p:spPr>
        <p:txBody>
          <a:bodyPr/>
          <a:lstStyle/>
          <a:p>
            <a:endParaRPr lang="en-US" dirty="0">
              <a:solidFill>
                <a:prstClr val="black">
                  <a:tint val="75000"/>
                </a:prstClr>
              </a:solidFill>
            </a:endParaRPr>
          </a:p>
        </p:txBody>
      </p:sp>
      <p:sp>
        <p:nvSpPr>
          <p:cNvPr id="5" name="Footer Placeholder 4"/>
          <p:cNvSpPr>
            <a:spLocks noGrp="1"/>
          </p:cNvSpPr>
          <p:nvPr>
            <p:ph type="ftr" sz="quarter" idx="11"/>
          </p:nvPr>
        </p:nvSpPr>
        <p:spPr>
          <a:xfrm>
            <a:off x="3028951" y="4767264"/>
            <a:ext cx="3086100" cy="273844"/>
          </a:xfrm>
          <a:prstGeom prst="rect">
            <a:avLst/>
          </a:prstGeom>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a:xfrm>
            <a:off x="6457951" y="4767264"/>
            <a:ext cx="2057400" cy="273844"/>
          </a:xfrm>
          <a:prstGeom prst="rect">
            <a:avLst/>
          </a:prstGeom>
        </p:spPr>
        <p:txBody>
          <a:bodyPr/>
          <a:lstStyle/>
          <a:p>
            <a:fld id="{C1DEA22A-4E8F-4709-AE56-32B3CDBE1FCE}" type="slidenum">
              <a:rPr lang="en-US" smtClean="0">
                <a:solidFill>
                  <a:prstClr val="black">
                    <a:tint val="75000"/>
                  </a:prstClr>
                </a:solidFill>
              </a:rPr>
              <a:pPr/>
              <a:t>‹#›</a:t>
            </a:fld>
            <a:endParaRPr lang="en-US" dirty="0">
              <a:solidFill>
                <a:prstClr val="black">
                  <a:tint val="75000"/>
                </a:prstClr>
              </a:solidFill>
            </a:endParaRPr>
          </a:p>
        </p:txBody>
      </p:sp>
      <p:pic>
        <p:nvPicPr>
          <p:cNvPr id="7" name="Picture 6"/>
          <p:cNvPicPr>
            <a:picLocks noChangeAspect="1"/>
          </p:cNvPicPr>
          <p:nvPr userDrawn="1"/>
        </p:nvPicPr>
        <p:blipFill>
          <a:blip r:embed="rId2">
            <a:clrChange>
              <a:clrFrom>
                <a:srgbClr val="FFFFFF"/>
              </a:clrFrom>
              <a:clrTo>
                <a:srgbClr val="FFFFFF">
                  <a:alpha val="0"/>
                </a:srgbClr>
              </a:clrTo>
            </a:clrChange>
          </a:blip>
          <a:stretch>
            <a:fillRect/>
          </a:stretch>
        </p:blipFill>
        <p:spPr>
          <a:xfrm>
            <a:off x="7685892" y="80526"/>
            <a:ext cx="1332905" cy="1023671"/>
          </a:xfrm>
          <a:prstGeom prst="rect">
            <a:avLst/>
          </a:prstGeom>
        </p:spPr>
      </p:pic>
      <p:pic>
        <p:nvPicPr>
          <p:cNvPr id="8" name="Picture 7"/>
          <p:cNvPicPr>
            <a:picLocks noChangeAspect="1"/>
          </p:cNvPicPr>
          <p:nvPr userDrawn="1"/>
        </p:nvPicPr>
        <p:blipFill>
          <a:blip r:embed="rId3">
            <a:clrChange>
              <a:clrFrom>
                <a:srgbClr val="FFFFFF"/>
              </a:clrFrom>
              <a:clrTo>
                <a:srgbClr val="FFFFFF">
                  <a:alpha val="0"/>
                </a:srgbClr>
              </a:clrTo>
            </a:clrChange>
          </a:blip>
          <a:stretch>
            <a:fillRect/>
          </a:stretch>
        </p:blipFill>
        <p:spPr>
          <a:xfrm>
            <a:off x="206592" y="71652"/>
            <a:ext cx="1033267" cy="1033266"/>
          </a:xfrm>
          <a:prstGeom prst="rect">
            <a:avLst/>
          </a:prstGeom>
        </p:spPr>
      </p:pic>
      <p:cxnSp>
        <p:nvCxnSpPr>
          <p:cNvPr id="9" name="Straight Connector 8"/>
          <p:cNvCxnSpPr/>
          <p:nvPr userDrawn="1"/>
        </p:nvCxnSpPr>
        <p:spPr>
          <a:xfrm>
            <a:off x="0" y="1165657"/>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8021414"/>
      </p:ext>
    </p:extLst>
  </p:cSld>
  <p:clrMapOvr>
    <a:masterClrMapping/>
  </p:clrMapOvr>
  <p:transition>
    <p:wip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153"/>
        <p:cNvGrpSpPr/>
        <p:nvPr/>
      </p:nvGrpSpPr>
      <p:grpSpPr>
        <a:xfrm>
          <a:off x="0" y="0"/>
          <a:ext cx="0" cy="0"/>
          <a:chOff x="0" y="0"/>
          <a:chExt cx="0" cy="0"/>
        </a:xfrm>
      </p:grpSpPr>
      <p:sp>
        <p:nvSpPr>
          <p:cNvPr id="154" name="Google Shape;154;p25"/>
          <p:cNvSpPr/>
          <p:nvPr/>
        </p:nvSpPr>
        <p:spPr>
          <a:xfrm rot="10800000">
            <a:off x="-1467475" y="-836450"/>
            <a:ext cx="2352600" cy="275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155;p25"/>
          <p:cNvSpPr/>
          <p:nvPr/>
        </p:nvSpPr>
        <p:spPr>
          <a:xfrm>
            <a:off x="7645200" y="3025550"/>
            <a:ext cx="2292900" cy="353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156;p25"/>
          <p:cNvSpPr/>
          <p:nvPr/>
        </p:nvSpPr>
        <p:spPr>
          <a:xfrm>
            <a:off x="5687100" y="-494600"/>
            <a:ext cx="2496000" cy="103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99200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2"/>
        <p:cNvGrpSpPr/>
        <p:nvPr/>
      </p:nvGrpSpPr>
      <p:grpSpPr>
        <a:xfrm>
          <a:off x="0" y="0"/>
          <a:ext cx="0" cy="0"/>
          <a:chOff x="0" y="0"/>
          <a:chExt cx="0" cy="0"/>
        </a:xfrm>
      </p:grpSpPr>
      <p:cxnSp>
        <p:nvCxnSpPr>
          <p:cNvPr id="103" name="Google Shape;103;p19"/>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04" name="Google Shape;104;p19"/>
          <p:cNvSpPr txBox="1">
            <a:spLocks noGrp="1"/>
          </p:cNvSpPr>
          <p:nvPr>
            <p:ph type="body" idx="1"/>
          </p:nvPr>
        </p:nvSpPr>
        <p:spPr>
          <a:xfrm>
            <a:off x="713225" y="1131800"/>
            <a:ext cx="7717500" cy="32175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2"/>
              </a:buClr>
              <a:buSzPts val="1200"/>
              <a:buFont typeface="DM Sans"/>
              <a:buChar char="□"/>
              <a:defRPr>
                <a:solidFill>
                  <a:schemeClr val="dk1"/>
                </a:solidFill>
                <a:latin typeface="Chivo"/>
                <a:ea typeface="Chivo"/>
                <a:cs typeface="Chivo"/>
                <a:sym typeface="Chivo"/>
              </a:defRPr>
            </a:lvl1pPr>
            <a:lvl2pPr marL="914400" lvl="1"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2pPr>
            <a:lvl3pPr marL="1371600" lvl="2"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3pPr>
            <a:lvl4pPr marL="1828800" lvl="3" indent="-317500" rtl="0">
              <a:lnSpc>
                <a:spcPct val="100000"/>
              </a:lnSpc>
              <a:spcBef>
                <a:spcPts val="0"/>
              </a:spcBef>
              <a:spcAft>
                <a:spcPts val="0"/>
              </a:spcAft>
              <a:buClr>
                <a:srgbClr val="FAFAFA"/>
              </a:buClr>
              <a:buSzPts val="1400"/>
              <a:buFont typeface="DM Sans"/>
              <a:buAutoNum type="arabicPeriod"/>
              <a:defRPr>
                <a:solidFill>
                  <a:schemeClr val="dk1"/>
                </a:solidFill>
                <a:latin typeface="Chivo"/>
                <a:ea typeface="Chivo"/>
                <a:cs typeface="Chivo"/>
                <a:sym typeface="Chivo"/>
              </a:defRPr>
            </a:lvl4pPr>
            <a:lvl5pPr marL="2286000" lvl="4"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5pPr>
            <a:lvl6pPr marL="2743200" lvl="5"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6pPr>
            <a:lvl7pPr marL="3200400" lvl="6" indent="-317500" rtl="0">
              <a:lnSpc>
                <a:spcPct val="100000"/>
              </a:lnSpc>
              <a:spcBef>
                <a:spcPts val="0"/>
              </a:spcBef>
              <a:spcAft>
                <a:spcPts val="0"/>
              </a:spcAft>
              <a:buClr>
                <a:srgbClr val="FAFAFA"/>
              </a:buClr>
              <a:buSzPts val="1400"/>
              <a:buFont typeface="DM Sans"/>
              <a:buAutoNum type="arabicPeriod"/>
              <a:defRPr>
                <a:solidFill>
                  <a:schemeClr val="dk1"/>
                </a:solidFill>
                <a:latin typeface="Chivo"/>
                <a:ea typeface="Chivo"/>
                <a:cs typeface="Chivo"/>
                <a:sym typeface="Chivo"/>
              </a:defRPr>
            </a:lvl7pPr>
            <a:lvl8pPr marL="3657600" lvl="7"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8pPr>
            <a:lvl9pPr marL="4114800" lvl="8"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9pPr>
          </a:lstStyle>
          <a:p>
            <a:endParaRPr/>
          </a:p>
        </p:txBody>
      </p:sp>
      <p:sp>
        <p:nvSpPr>
          <p:cNvPr id="105" name="Google Shape;105;p19"/>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106" name="Google Shape;106;p19"/>
          <p:cNvSpPr/>
          <p:nvPr/>
        </p:nvSpPr>
        <p:spPr>
          <a:xfrm>
            <a:off x="0" y="4500700"/>
            <a:ext cx="9144000" cy="642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Tree>
    <p:extLst>
      <p:ext uri="{BB962C8B-B14F-4D97-AF65-F5344CB8AC3E}">
        <p14:creationId xmlns:p14="http://schemas.microsoft.com/office/powerpoint/2010/main" val="8951893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0"/>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sp>
        <p:nvSpPr>
          <p:cNvPr id="10" name="Google Shape;10;p2"/>
          <p:cNvSpPr txBox="1">
            <a:spLocks noGrp="1"/>
          </p:cNvSpPr>
          <p:nvPr>
            <p:ph type="ctrTitle"/>
          </p:nvPr>
        </p:nvSpPr>
        <p:spPr>
          <a:xfrm>
            <a:off x="4724875" y="1327350"/>
            <a:ext cx="3552600" cy="1857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5202700" y="3336750"/>
            <a:ext cx="2596800" cy="677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ctrTitle" idx="2"/>
          </p:nvPr>
        </p:nvSpPr>
        <p:spPr>
          <a:xfrm>
            <a:off x="705300" y="233100"/>
            <a:ext cx="7725600" cy="192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5895040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p:nvPr/>
        </p:nvSpPr>
        <p:spPr>
          <a:xfrm>
            <a:off x="4574101"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sp>
        <p:nvSpPr>
          <p:cNvPr id="15" name="Google Shape;15;p3"/>
          <p:cNvSpPr txBox="1">
            <a:spLocks noGrp="1"/>
          </p:cNvSpPr>
          <p:nvPr>
            <p:ph type="title"/>
          </p:nvPr>
        </p:nvSpPr>
        <p:spPr>
          <a:xfrm>
            <a:off x="894000" y="2594575"/>
            <a:ext cx="2784000" cy="64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Font typeface="Lora"/>
              <a:buNone/>
              <a:defRPr sz="3600">
                <a:latin typeface="Lora"/>
                <a:ea typeface="Lora"/>
                <a:cs typeface="Lora"/>
                <a:sym typeface="Lora"/>
              </a:defRPr>
            </a:lvl2pPr>
            <a:lvl3pPr lvl="2" algn="ctr" rtl="0">
              <a:spcBef>
                <a:spcPts val="0"/>
              </a:spcBef>
              <a:spcAft>
                <a:spcPts val="0"/>
              </a:spcAft>
              <a:buSzPts val="3600"/>
              <a:buFont typeface="Lora"/>
              <a:buNone/>
              <a:defRPr sz="3600">
                <a:latin typeface="Lora"/>
                <a:ea typeface="Lora"/>
                <a:cs typeface="Lora"/>
                <a:sym typeface="Lora"/>
              </a:defRPr>
            </a:lvl3pPr>
            <a:lvl4pPr lvl="3" algn="ctr" rtl="0">
              <a:spcBef>
                <a:spcPts val="0"/>
              </a:spcBef>
              <a:spcAft>
                <a:spcPts val="0"/>
              </a:spcAft>
              <a:buSzPts val="3600"/>
              <a:buFont typeface="Lora"/>
              <a:buNone/>
              <a:defRPr sz="3600">
                <a:latin typeface="Lora"/>
                <a:ea typeface="Lora"/>
                <a:cs typeface="Lora"/>
                <a:sym typeface="Lora"/>
              </a:defRPr>
            </a:lvl4pPr>
            <a:lvl5pPr lvl="4" algn="ctr" rtl="0">
              <a:spcBef>
                <a:spcPts val="0"/>
              </a:spcBef>
              <a:spcAft>
                <a:spcPts val="0"/>
              </a:spcAft>
              <a:buSzPts val="3600"/>
              <a:buFont typeface="Lora"/>
              <a:buNone/>
              <a:defRPr sz="3600">
                <a:latin typeface="Lora"/>
                <a:ea typeface="Lora"/>
                <a:cs typeface="Lora"/>
                <a:sym typeface="Lora"/>
              </a:defRPr>
            </a:lvl5pPr>
            <a:lvl6pPr lvl="5" algn="ctr" rtl="0">
              <a:spcBef>
                <a:spcPts val="0"/>
              </a:spcBef>
              <a:spcAft>
                <a:spcPts val="0"/>
              </a:spcAft>
              <a:buSzPts val="3600"/>
              <a:buFont typeface="Lora"/>
              <a:buNone/>
              <a:defRPr sz="3600">
                <a:latin typeface="Lora"/>
                <a:ea typeface="Lora"/>
                <a:cs typeface="Lora"/>
                <a:sym typeface="Lora"/>
              </a:defRPr>
            </a:lvl6pPr>
            <a:lvl7pPr lvl="6" algn="ctr" rtl="0">
              <a:spcBef>
                <a:spcPts val="0"/>
              </a:spcBef>
              <a:spcAft>
                <a:spcPts val="0"/>
              </a:spcAft>
              <a:buSzPts val="3600"/>
              <a:buFont typeface="Lora"/>
              <a:buNone/>
              <a:defRPr sz="3600">
                <a:latin typeface="Lora"/>
                <a:ea typeface="Lora"/>
                <a:cs typeface="Lora"/>
                <a:sym typeface="Lora"/>
              </a:defRPr>
            </a:lvl7pPr>
            <a:lvl8pPr lvl="7" algn="ctr" rtl="0">
              <a:spcBef>
                <a:spcPts val="0"/>
              </a:spcBef>
              <a:spcAft>
                <a:spcPts val="0"/>
              </a:spcAft>
              <a:buSzPts val="3600"/>
              <a:buFont typeface="Lora"/>
              <a:buNone/>
              <a:defRPr sz="3600">
                <a:latin typeface="Lora"/>
                <a:ea typeface="Lora"/>
                <a:cs typeface="Lora"/>
                <a:sym typeface="Lora"/>
              </a:defRPr>
            </a:lvl8pPr>
            <a:lvl9pPr lvl="8" algn="ctr" rtl="0">
              <a:spcBef>
                <a:spcPts val="0"/>
              </a:spcBef>
              <a:spcAft>
                <a:spcPts val="0"/>
              </a:spcAft>
              <a:buSzPts val="3600"/>
              <a:buFont typeface="Lora"/>
              <a:buNone/>
              <a:defRPr sz="3600">
                <a:latin typeface="Lora"/>
                <a:ea typeface="Lora"/>
                <a:cs typeface="Lora"/>
                <a:sym typeface="Lora"/>
              </a:defRPr>
            </a:lvl9pPr>
          </a:lstStyle>
          <a:p>
            <a:endParaRPr/>
          </a:p>
        </p:txBody>
      </p:sp>
      <p:sp>
        <p:nvSpPr>
          <p:cNvPr id="16" name="Google Shape;16;p3"/>
          <p:cNvSpPr txBox="1">
            <a:spLocks noGrp="1"/>
          </p:cNvSpPr>
          <p:nvPr>
            <p:ph type="title" idx="2" hasCustomPrompt="1"/>
          </p:nvPr>
        </p:nvSpPr>
        <p:spPr>
          <a:xfrm>
            <a:off x="1644450" y="1157275"/>
            <a:ext cx="1283100" cy="1208700"/>
          </a:xfrm>
          <a:prstGeom prst="rect">
            <a:avLst/>
          </a:prstGeom>
          <a:ln w="28575" cap="flat" cmpd="sng">
            <a:solidFill>
              <a:schemeClr val="dk2"/>
            </a:solidFill>
            <a:prstDash val="solid"/>
            <a:miter lim="8000"/>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2000"/>
              <a:buNone/>
              <a:defRPr sz="7000">
                <a:solidFill>
                  <a:schemeClr val="dk2"/>
                </a:solidFill>
              </a:defRPr>
            </a:lvl1pPr>
            <a:lvl2pPr lvl="1" algn="ctr" rtl="0">
              <a:spcBef>
                <a:spcPts val="0"/>
              </a:spcBef>
              <a:spcAft>
                <a:spcPts val="0"/>
              </a:spcAft>
              <a:buSzPts val="12000"/>
              <a:buFont typeface="Lora"/>
              <a:buNone/>
              <a:defRPr sz="12000">
                <a:latin typeface="Lora"/>
                <a:ea typeface="Lora"/>
                <a:cs typeface="Lora"/>
                <a:sym typeface="Lora"/>
              </a:defRPr>
            </a:lvl2pPr>
            <a:lvl3pPr lvl="2" algn="ctr" rtl="0">
              <a:spcBef>
                <a:spcPts val="0"/>
              </a:spcBef>
              <a:spcAft>
                <a:spcPts val="0"/>
              </a:spcAft>
              <a:buSzPts val="12000"/>
              <a:buFont typeface="Lora"/>
              <a:buNone/>
              <a:defRPr sz="12000">
                <a:latin typeface="Lora"/>
                <a:ea typeface="Lora"/>
                <a:cs typeface="Lora"/>
                <a:sym typeface="Lora"/>
              </a:defRPr>
            </a:lvl3pPr>
            <a:lvl4pPr lvl="3" algn="ctr" rtl="0">
              <a:spcBef>
                <a:spcPts val="0"/>
              </a:spcBef>
              <a:spcAft>
                <a:spcPts val="0"/>
              </a:spcAft>
              <a:buSzPts val="12000"/>
              <a:buFont typeface="Lora"/>
              <a:buNone/>
              <a:defRPr sz="12000">
                <a:latin typeface="Lora"/>
                <a:ea typeface="Lora"/>
                <a:cs typeface="Lora"/>
                <a:sym typeface="Lora"/>
              </a:defRPr>
            </a:lvl4pPr>
            <a:lvl5pPr lvl="4" algn="ctr" rtl="0">
              <a:spcBef>
                <a:spcPts val="0"/>
              </a:spcBef>
              <a:spcAft>
                <a:spcPts val="0"/>
              </a:spcAft>
              <a:buSzPts val="12000"/>
              <a:buFont typeface="Lora"/>
              <a:buNone/>
              <a:defRPr sz="12000">
                <a:latin typeface="Lora"/>
                <a:ea typeface="Lora"/>
                <a:cs typeface="Lora"/>
                <a:sym typeface="Lora"/>
              </a:defRPr>
            </a:lvl5pPr>
            <a:lvl6pPr lvl="5" algn="ctr" rtl="0">
              <a:spcBef>
                <a:spcPts val="0"/>
              </a:spcBef>
              <a:spcAft>
                <a:spcPts val="0"/>
              </a:spcAft>
              <a:buSzPts val="12000"/>
              <a:buFont typeface="Lora"/>
              <a:buNone/>
              <a:defRPr sz="12000">
                <a:latin typeface="Lora"/>
                <a:ea typeface="Lora"/>
                <a:cs typeface="Lora"/>
                <a:sym typeface="Lora"/>
              </a:defRPr>
            </a:lvl6pPr>
            <a:lvl7pPr lvl="6" algn="ctr" rtl="0">
              <a:spcBef>
                <a:spcPts val="0"/>
              </a:spcBef>
              <a:spcAft>
                <a:spcPts val="0"/>
              </a:spcAft>
              <a:buSzPts val="12000"/>
              <a:buFont typeface="Lora"/>
              <a:buNone/>
              <a:defRPr sz="12000">
                <a:latin typeface="Lora"/>
                <a:ea typeface="Lora"/>
                <a:cs typeface="Lora"/>
                <a:sym typeface="Lora"/>
              </a:defRPr>
            </a:lvl7pPr>
            <a:lvl8pPr lvl="7" algn="ctr" rtl="0">
              <a:spcBef>
                <a:spcPts val="0"/>
              </a:spcBef>
              <a:spcAft>
                <a:spcPts val="0"/>
              </a:spcAft>
              <a:buSzPts val="12000"/>
              <a:buFont typeface="Lora"/>
              <a:buNone/>
              <a:defRPr sz="12000">
                <a:latin typeface="Lora"/>
                <a:ea typeface="Lora"/>
                <a:cs typeface="Lora"/>
                <a:sym typeface="Lora"/>
              </a:defRPr>
            </a:lvl8pPr>
            <a:lvl9pPr lvl="8" algn="ctr" rtl="0">
              <a:spcBef>
                <a:spcPts val="0"/>
              </a:spcBef>
              <a:spcAft>
                <a:spcPts val="0"/>
              </a:spcAft>
              <a:buSzPts val="12000"/>
              <a:buFont typeface="Lora"/>
              <a:buNone/>
              <a:defRPr sz="12000">
                <a:latin typeface="Lora"/>
                <a:ea typeface="Lora"/>
                <a:cs typeface="Lora"/>
                <a:sym typeface="Lora"/>
              </a:defRPr>
            </a:lvl9pPr>
          </a:lstStyle>
          <a:p>
            <a:r>
              <a:t>xx%</a:t>
            </a:r>
          </a:p>
        </p:txBody>
      </p:sp>
      <p:sp>
        <p:nvSpPr>
          <p:cNvPr id="17" name="Google Shape;17;p3"/>
          <p:cNvSpPr txBox="1">
            <a:spLocks noGrp="1"/>
          </p:cNvSpPr>
          <p:nvPr>
            <p:ph type="subTitle" idx="1"/>
          </p:nvPr>
        </p:nvSpPr>
        <p:spPr>
          <a:xfrm>
            <a:off x="894000" y="3341525"/>
            <a:ext cx="2784000" cy="64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8" name="Google Shape;18;p3"/>
          <p:cNvSpPr txBox="1">
            <a:spLocks noGrp="1"/>
          </p:cNvSpPr>
          <p:nvPr>
            <p:ph type="ctrTitle" idx="3"/>
          </p:nvPr>
        </p:nvSpPr>
        <p:spPr>
          <a:xfrm>
            <a:off x="705300" y="233100"/>
            <a:ext cx="7725600" cy="192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33076303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9"/>
        <p:cNvGrpSpPr/>
        <p:nvPr/>
      </p:nvGrpSpPr>
      <p:grpSpPr>
        <a:xfrm>
          <a:off x="0" y="0"/>
          <a:ext cx="0" cy="0"/>
          <a:chOff x="0" y="0"/>
          <a:chExt cx="0" cy="0"/>
        </a:xfrm>
      </p:grpSpPr>
      <p:sp>
        <p:nvSpPr>
          <p:cNvPr id="20" name="Google Shape;20;p4"/>
          <p:cNvSpPr txBox="1">
            <a:spLocks noGrp="1"/>
          </p:cNvSpPr>
          <p:nvPr>
            <p:ph type="body" idx="1"/>
          </p:nvPr>
        </p:nvSpPr>
        <p:spPr>
          <a:xfrm>
            <a:off x="713225" y="1131800"/>
            <a:ext cx="5180100" cy="2541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2"/>
              </a:buClr>
              <a:buSzPts val="1200"/>
              <a:buFont typeface="DM Sans"/>
              <a:buChar char="□"/>
              <a:defRPr>
                <a:solidFill>
                  <a:schemeClr val="dk1"/>
                </a:solidFill>
                <a:latin typeface="Chivo"/>
                <a:ea typeface="Chivo"/>
                <a:cs typeface="Chivo"/>
                <a:sym typeface="Chivo"/>
              </a:defRPr>
            </a:lvl1pPr>
            <a:lvl2pPr marL="914400" lvl="1"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2pPr>
            <a:lvl3pPr marL="1371600" lvl="2"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3pPr>
            <a:lvl4pPr marL="1828800" lvl="3" indent="-317500" rtl="0">
              <a:lnSpc>
                <a:spcPct val="100000"/>
              </a:lnSpc>
              <a:spcBef>
                <a:spcPts val="0"/>
              </a:spcBef>
              <a:spcAft>
                <a:spcPts val="0"/>
              </a:spcAft>
              <a:buClr>
                <a:srgbClr val="FAFAFA"/>
              </a:buClr>
              <a:buSzPts val="1400"/>
              <a:buFont typeface="DM Sans"/>
              <a:buAutoNum type="arabicPeriod"/>
              <a:defRPr>
                <a:solidFill>
                  <a:schemeClr val="dk1"/>
                </a:solidFill>
                <a:latin typeface="Chivo"/>
                <a:ea typeface="Chivo"/>
                <a:cs typeface="Chivo"/>
                <a:sym typeface="Chivo"/>
              </a:defRPr>
            </a:lvl4pPr>
            <a:lvl5pPr marL="2286000" lvl="4"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5pPr>
            <a:lvl6pPr marL="2743200" lvl="5"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6pPr>
            <a:lvl7pPr marL="3200400" lvl="6" indent="-317500" rtl="0">
              <a:lnSpc>
                <a:spcPct val="100000"/>
              </a:lnSpc>
              <a:spcBef>
                <a:spcPts val="0"/>
              </a:spcBef>
              <a:spcAft>
                <a:spcPts val="0"/>
              </a:spcAft>
              <a:buClr>
                <a:srgbClr val="FAFAFA"/>
              </a:buClr>
              <a:buSzPts val="1400"/>
              <a:buFont typeface="DM Sans"/>
              <a:buAutoNum type="arabicPeriod"/>
              <a:defRPr>
                <a:solidFill>
                  <a:schemeClr val="dk1"/>
                </a:solidFill>
                <a:latin typeface="Chivo"/>
                <a:ea typeface="Chivo"/>
                <a:cs typeface="Chivo"/>
                <a:sym typeface="Chivo"/>
              </a:defRPr>
            </a:lvl7pPr>
            <a:lvl8pPr marL="3657600" lvl="7"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8pPr>
            <a:lvl9pPr marL="4114800" lvl="8"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9pPr>
          </a:lstStyle>
          <a:p>
            <a:endParaRPr/>
          </a:p>
        </p:txBody>
      </p:sp>
      <p:cxnSp>
        <p:nvCxnSpPr>
          <p:cNvPr id="21" name="Google Shape;21;p4"/>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22" name="Google Shape;22;p4"/>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23" name="Google Shape;23;p4"/>
          <p:cNvSpPr/>
          <p:nvPr/>
        </p:nvSpPr>
        <p:spPr>
          <a:xfrm>
            <a:off x="50" y="3857700"/>
            <a:ext cx="9144000" cy="128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Tree>
    <p:extLst>
      <p:ext uri="{BB962C8B-B14F-4D97-AF65-F5344CB8AC3E}">
        <p14:creationId xmlns:p14="http://schemas.microsoft.com/office/powerpoint/2010/main" val="10473063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4"/>
        <p:cNvGrpSpPr/>
        <p:nvPr/>
      </p:nvGrpSpPr>
      <p:grpSpPr>
        <a:xfrm>
          <a:off x="0" y="0"/>
          <a:ext cx="0" cy="0"/>
          <a:chOff x="0" y="0"/>
          <a:chExt cx="0" cy="0"/>
        </a:xfrm>
      </p:grpSpPr>
      <p:sp>
        <p:nvSpPr>
          <p:cNvPr id="25" name="Google Shape;25;p5"/>
          <p:cNvSpPr/>
          <p:nvPr/>
        </p:nvSpPr>
        <p:spPr>
          <a:xfrm>
            <a:off x="0" y="3857700"/>
            <a:ext cx="9144000" cy="128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Nixie One"/>
              <a:ea typeface="Nixie One"/>
              <a:cs typeface="Nixie One"/>
              <a:sym typeface="Nixie One"/>
            </a:endParaRPr>
          </a:p>
        </p:txBody>
      </p:sp>
      <p:sp>
        <p:nvSpPr>
          <p:cNvPr id="26" name="Google Shape;26;p5"/>
          <p:cNvSpPr txBox="1">
            <a:spLocks noGrp="1"/>
          </p:cNvSpPr>
          <p:nvPr>
            <p:ph type="subTitle" idx="1"/>
          </p:nvPr>
        </p:nvSpPr>
        <p:spPr>
          <a:xfrm>
            <a:off x="1032175" y="3161700"/>
            <a:ext cx="3447000" cy="59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27" name="Google Shape;27;p5"/>
          <p:cNvSpPr txBox="1">
            <a:spLocks noGrp="1"/>
          </p:cNvSpPr>
          <p:nvPr>
            <p:ph type="subTitle" idx="2"/>
          </p:nvPr>
        </p:nvSpPr>
        <p:spPr>
          <a:xfrm>
            <a:off x="4664825" y="3161700"/>
            <a:ext cx="3447000" cy="59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28" name="Google Shape;28;p5"/>
          <p:cNvSpPr txBox="1">
            <a:spLocks noGrp="1"/>
          </p:cNvSpPr>
          <p:nvPr>
            <p:ph type="subTitle" idx="3"/>
          </p:nvPr>
        </p:nvSpPr>
        <p:spPr>
          <a:xfrm>
            <a:off x="1032175" y="3930200"/>
            <a:ext cx="3447000" cy="5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subTitle" idx="4"/>
          </p:nvPr>
        </p:nvSpPr>
        <p:spPr>
          <a:xfrm>
            <a:off x="4664825" y="3930200"/>
            <a:ext cx="3447000" cy="5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cxnSp>
        <p:nvCxnSpPr>
          <p:cNvPr id="30" name="Google Shape;30;p5"/>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31" name="Google Shape;31;p5"/>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algn="ctr"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311671652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2"/>
        <p:cNvGrpSpPr/>
        <p:nvPr/>
      </p:nvGrpSpPr>
      <p:grpSpPr>
        <a:xfrm>
          <a:off x="0" y="0"/>
          <a:ext cx="0" cy="0"/>
          <a:chOff x="0" y="0"/>
          <a:chExt cx="0" cy="0"/>
        </a:xfrm>
      </p:grpSpPr>
      <p:cxnSp>
        <p:nvCxnSpPr>
          <p:cNvPr id="33" name="Google Shape;33;p6"/>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34" name="Google Shape;34;p6"/>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31925264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5"/>
        <p:cNvGrpSpPr/>
        <p:nvPr/>
      </p:nvGrpSpPr>
      <p:grpSpPr>
        <a:xfrm>
          <a:off x="0" y="0"/>
          <a:ext cx="0" cy="0"/>
          <a:chOff x="0" y="0"/>
          <a:chExt cx="0" cy="0"/>
        </a:xfrm>
      </p:grpSpPr>
      <p:sp>
        <p:nvSpPr>
          <p:cNvPr id="36" name="Google Shape;36;p7"/>
          <p:cNvSpPr/>
          <p:nvPr/>
        </p:nvSpPr>
        <p:spPr>
          <a:xfrm>
            <a:off x="1"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sp>
        <p:nvSpPr>
          <p:cNvPr id="37" name="Google Shape;37;p7"/>
          <p:cNvSpPr txBox="1">
            <a:spLocks noGrp="1"/>
          </p:cNvSpPr>
          <p:nvPr>
            <p:ph type="body" idx="1"/>
          </p:nvPr>
        </p:nvSpPr>
        <p:spPr>
          <a:xfrm>
            <a:off x="4654550" y="1605125"/>
            <a:ext cx="3528600" cy="2693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2"/>
              </a:buClr>
              <a:buSzPts val="1400"/>
              <a:buChar char="□"/>
              <a:defRPr>
                <a:solidFill>
                  <a:schemeClr val="dk1"/>
                </a:solidFill>
                <a:latin typeface="Chivo"/>
                <a:ea typeface="Chivo"/>
                <a:cs typeface="Chivo"/>
                <a:sym typeface="Chivo"/>
              </a:defRPr>
            </a:lvl1pPr>
            <a:lvl2pPr marL="914400" lvl="1"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2pPr>
            <a:lvl3pPr marL="1371600" lvl="2"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3pPr>
            <a:lvl4pPr marL="1828800" lvl="3"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4pPr>
            <a:lvl5pPr marL="2286000" lvl="4"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5pPr>
            <a:lvl6pPr marL="2743200" lvl="5"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6pPr>
            <a:lvl7pPr marL="3200400" lvl="6"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7pPr>
            <a:lvl8pPr marL="3657600" lvl="7"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8pPr>
            <a:lvl9pPr marL="4114800" lvl="8" indent="-317500" rtl="0">
              <a:lnSpc>
                <a:spcPct val="100000"/>
              </a:lnSpc>
              <a:spcBef>
                <a:spcPts val="0"/>
              </a:spcBef>
              <a:spcAft>
                <a:spcPts val="0"/>
              </a:spcAft>
              <a:buClr>
                <a:schemeClr val="dk1"/>
              </a:buClr>
              <a:buSzPts val="1400"/>
              <a:buFont typeface="Anaheim"/>
              <a:buChar char="■"/>
              <a:defRPr>
                <a:solidFill>
                  <a:schemeClr val="dk1"/>
                </a:solidFill>
                <a:latin typeface="Chivo"/>
                <a:ea typeface="Chivo"/>
                <a:cs typeface="Chivo"/>
                <a:sym typeface="Chivo"/>
              </a:defRPr>
            </a:lvl9pPr>
          </a:lstStyle>
          <a:p>
            <a:endParaRPr/>
          </a:p>
        </p:txBody>
      </p:sp>
      <p:sp>
        <p:nvSpPr>
          <p:cNvPr id="38" name="Google Shape;38;p7"/>
          <p:cNvSpPr txBox="1">
            <a:spLocks noGrp="1"/>
          </p:cNvSpPr>
          <p:nvPr>
            <p:ph type="title"/>
          </p:nvPr>
        </p:nvSpPr>
        <p:spPr>
          <a:xfrm>
            <a:off x="4654550" y="539500"/>
            <a:ext cx="37764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81279859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9"/>
        <p:cNvGrpSpPr/>
        <p:nvPr/>
      </p:nvGrpSpPr>
      <p:grpSpPr>
        <a:xfrm>
          <a:off x="0" y="0"/>
          <a:ext cx="0" cy="0"/>
          <a:chOff x="0" y="0"/>
          <a:chExt cx="0" cy="0"/>
        </a:xfrm>
      </p:grpSpPr>
      <p:cxnSp>
        <p:nvCxnSpPr>
          <p:cNvPr id="40" name="Google Shape;40;p8"/>
          <p:cNvCxnSpPr/>
          <p:nvPr/>
        </p:nvCxnSpPr>
        <p:spPr>
          <a:xfrm>
            <a:off x="706975" y="534250"/>
            <a:ext cx="7725600" cy="0"/>
          </a:xfrm>
          <a:prstGeom prst="straightConnector1">
            <a:avLst/>
          </a:prstGeom>
          <a:noFill/>
          <a:ln w="19050" cap="flat" cmpd="sng">
            <a:solidFill>
              <a:schemeClr val="dk2"/>
            </a:solidFill>
            <a:prstDash val="solid"/>
            <a:miter lim="8000"/>
            <a:headEnd type="none" w="med" len="med"/>
            <a:tailEnd type="none" w="med" len="med"/>
          </a:ln>
        </p:spPr>
      </p:cxnSp>
      <p:sp>
        <p:nvSpPr>
          <p:cNvPr id="41" name="Google Shape;41;p8"/>
          <p:cNvSpPr/>
          <p:nvPr/>
        </p:nvSpPr>
        <p:spPr>
          <a:xfrm>
            <a:off x="0" y="0"/>
            <a:ext cx="9144000" cy="257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
        <p:nvSpPr>
          <p:cNvPr id="42" name="Google Shape;42;p8"/>
          <p:cNvSpPr txBox="1">
            <a:spLocks noGrp="1"/>
          </p:cNvSpPr>
          <p:nvPr>
            <p:ph type="title"/>
          </p:nvPr>
        </p:nvSpPr>
        <p:spPr>
          <a:xfrm>
            <a:off x="2792475" y="543350"/>
            <a:ext cx="3559200" cy="203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55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cxnSp>
        <p:nvCxnSpPr>
          <p:cNvPr id="43" name="Google Shape;43;p8"/>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44" name="Google Shape;44;p8"/>
          <p:cNvSpPr txBox="1">
            <a:spLocks noGrp="1"/>
          </p:cNvSpPr>
          <p:nvPr>
            <p:ph type="ctrTitle" idx="2"/>
          </p:nvPr>
        </p:nvSpPr>
        <p:spPr>
          <a:xfrm>
            <a:off x="705300" y="233100"/>
            <a:ext cx="7725600" cy="1923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558676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5"/>
        <p:cNvGrpSpPr/>
        <p:nvPr/>
      </p:nvGrpSpPr>
      <p:grpSpPr>
        <a:xfrm>
          <a:off x="0" y="0"/>
          <a:ext cx="0" cy="0"/>
          <a:chOff x="0" y="0"/>
          <a:chExt cx="0" cy="0"/>
        </a:xfrm>
      </p:grpSpPr>
      <p:sp>
        <p:nvSpPr>
          <p:cNvPr id="46" name="Google Shape;46;p9"/>
          <p:cNvSpPr txBox="1">
            <a:spLocks noGrp="1"/>
          </p:cNvSpPr>
          <p:nvPr>
            <p:ph type="title"/>
          </p:nvPr>
        </p:nvSpPr>
        <p:spPr>
          <a:xfrm>
            <a:off x="1685250" y="2840200"/>
            <a:ext cx="5773500" cy="683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4000">
                <a:solidFill>
                  <a:schemeClr val="dk2"/>
                </a:solidFill>
              </a:defRPr>
            </a:lvl1pPr>
            <a:lvl2pPr lvl="1" rtl="0">
              <a:spcBef>
                <a:spcPts val="0"/>
              </a:spcBef>
              <a:spcAft>
                <a:spcPts val="0"/>
              </a:spcAft>
              <a:buClr>
                <a:schemeClr val="lt1"/>
              </a:buClr>
              <a:buSzPts val="2800"/>
              <a:buFont typeface="Lora"/>
              <a:buNone/>
              <a:defRPr>
                <a:solidFill>
                  <a:schemeClr val="lt1"/>
                </a:solidFill>
                <a:latin typeface="Lora"/>
                <a:ea typeface="Lora"/>
                <a:cs typeface="Lora"/>
                <a:sym typeface="Lora"/>
              </a:defRPr>
            </a:lvl2pPr>
            <a:lvl3pPr lvl="2" rtl="0">
              <a:spcBef>
                <a:spcPts val="0"/>
              </a:spcBef>
              <a:spcAft>
                <a:spcPts val="0"/>
              </a:spcAft>
              <a:buClr>
                <a:schemeClr val="lt1"/>
              </a:buClr>
              <a:buSzPts val="2800"/>
              <a:buFont typeface="Lora"/>
              <a:buNone/>
              <a:defRPr>
                <a:solidFill>
                  <a:schemeClr val="lt1"/>
                </a:solidFill>
                <a:latin typeface="Lora"/>
                <a:ea typeface="Lora"/>
                <a:cs typeface="Lora"/>
                <a:sym typeface="Lora"/>
              </a:defRPr>
            </a:lvl3pPr>
            <a:lvl4pPr lvl="3" rtl="0">
              <a:spcBef>
                <a:spcPts val="0"/>
              </a:spcBef>
              <a:spcAft>
                <a:spcPts val="0"/>
              </a:spcAft>
              <a:buClr>
                <a:schemeClr val="lt1"/>
              </a:buClr>
              <a:buSzPts val="2800"/>
              <a:buFont typeface="Lora"/>
              <a:buNone/>
              <a:defRPr>
                <a:solidFill>
                  <a:schemeClr val="lt1"/>
                </a:solidFill>
                <a:latin typeface="Lora"/>
                <a:ea typeface="Lora"/>
                <a:cs typeface="Lora"/>
                <a:sym typeface="Lora"/>
              </a:defRPr>
            </a:lvl4pPr>
            <a:lvl5pPr lvl="4" rtl="0">
              <a:spcBef>
                <a:spcPts val="0"/>
              </a:spcBef>
              <a:spcAft>
                <a:spcPts val="0"/>
              </a:spcAft>
              <a:buClr>
                <a:schemeClr val="lt1"/>
              </a:buClr>
              <a:buSzPts val="2800"/>
              <a:buFont typeface="Lora"/>
              <a:buNone/>
              <a:defRPr>
                <a:solidFill>
                  <a:schemeClr val="lt1"/>
                </a:solidFill>
                <a:latin typeface="Lora"/>
                <a:ea typeface="Lora"/>
                <a:cs typeface="Lora"/>
                <a:sym typeface="Lora"/>
              </a:defRPr>
            </a:lvl5pPr>
            <a:lvl6pPr lvl="5" rtl="0">
              <a:spcBef>
                <a:spcPts val="0"/>
              </a:spcBef>
              <a:spcAft>
                <a:spcPts val="0"/>
              </a:spcAft>
              <a:buClr>
                <a:schemeClr val="lt1"/>
              </a:buClr>
              <a:buSzPts val="2800"/>
              <a:buFont typeface="Lora"/>
              <a:buNone/>
              <a:defRPr>
                <a:solidFill>
                  <a:schemeClr val="lt1"/>
                </a:solidFill>
                <a:latin typeface="Lora"/>
                <a:ea typeface="Lora"/>
                <a:cs typeface="Lora"/>
                <a:sym typeface="Lora"/>
              </a:defRPr>
            </a:lvl6pPr>
            <a:lvl7pPr lvl="6" rtl="0">
              <a:spcBef>
                <a:spcPts val="0"/>
              </a:spcBef>
              <a:spcAft>
                <a:spcPts val="0"/>
              </a:spcAft>
              <a:buClr>
                <a:schemeClr val="lt1"/>
              </a:buClr>
              <a:buSzPts val="2800"/>
              <a:buFont typeface="Lora"/>
              <a:buNone/>
              <a:defRPr>
                <a:solidFill>
                  <a:schemeClr val="lt1"/>
                </a:solidFill>
                <a:latin typeface="Lora"/>
                <a:ea typeface="Lora"/>
                <a:cs typeface="Lora"/>
                <a:sym typeface="Lora"/>
              </a:defRPr>
            </a:lvl7pPr>
            <a:lvl8pPr lvl="7" rtl="0">
              <a:spcBef>
                <a:spcPts val="0"/>
              </a:spcBef>
              <a:spcAft>
                <a:spcPts val="0"/>
              </a:spcAft>
              <a:buClr>
                <a:schemeClr val="lt1"/>
              </a:buClr>
              <a:buSzPts val="2800"/>
              <a:buFont typeface="Lora"/>
              <a:buNone/>
              <a:defRPr>
                <a:solidFill>
                  <a:schemeClr val="lt1"/>
                </a:solidFill>
                <a:latin typeface="Lora"/>
                <a:ea typeface="Lora"/>
                <a:cs typeface="Lora"/>
                <a:sym typeface="Lora"/>
              </a:defRPr>
            </a:lvl8pPr>
            <a:lvl9pPr lvl="8" rtl="0">
              <a:spcBef>
                <a:spcPts val="0"/>
              </a:spcBef>
              <a:spcAft>
                <a:spcPts val="0"/>
              </a:spcAft>
              <a:buClr>
                <a:schemeClr val="lt1"/>
              </a:buClr>
              <a:buSzPts val="2800"/>
              <a:buFont typeface="Lora"/>
              <a:buNone/>
              <a:defRPr>
                <a:solidFill>
                  <a:schemeClr val="lt1"/>
                </a:solidFill>
                <a:latin typeface="Lora"/>
                <a:ea typeface="Lora"/>
                <a:cs typeface="Lora"/>
                <a:sym typeface="Lora"/>
              </a:defRPr>
            </a:lvl9pPr>
          </a:lstStyle>
          <a:p>
            <a:endParaRPr/>
          </a:p>
        </p:txBody>
      </p:sp>
      <p:sp>
        <p:nvSpPr>
          <p:cNvPr id="47" name="Google Shape;47;p9"/>
          <p:cNvSpPr txBox="1">
            <a:spLocks noGrp="1"/>
          </p:cNvSpPr>
          <p:nvPr>
            <p:ph type="subTitle" idx="1"/>
          </p:nvPr>
        </p:nvSpPr>
        <p:spPr>
          <a:xfrm>
            <a:off x="1685250" y="3651575"/>
            <a:ext cx="5773500" cy="9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40761092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8"/>
        <p:cNvGrpSpPr/>
        <p:nvPr/>
      </p:nvGrpSpPr>
      <p:grpSpPr>
        <a:xfrm>
          <a:off x="0" y="0"/>
          <a:ext cx="0" cy="0"/>
          <a:chOff x="0" y="0"/>
          <a:chExt cx="0" cy="0"/>
        </a:xfrm>
      </p:grpSpPr>
      <p:sp>
        <p:nvSpPr>
          <p:cNvPr id="49" name="Google Shape;49;p10"/>
          <p:cNvSpPr txBox="1">
            <a:spLocks noGrp="1"/>
          </p:cNvSpPr>
          <p:nvPr>
            <p:ph type="title"/>
          </p:nvPr>
        </p:nvSpPr>
        <p:spPr>
          <a:xfrm>
            <a:off x="705300" y="3441875"/>
            <a:ext cx="3511200" cy="11667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4800"/>
              <a:buFont typeface="Lora"/>
              <a:buNone/>
              <a:defRPr sz="4800">
                <a:latin typeface="Lora"/>
                <a:ea typeface="Lora"/>
                <a:cs typeface="Lora"/>
                <a:sym typeface="Lora"/>
              </a:defRPr>
            </a:lvl2pPr>
            <a:lvl3pPr lvl="2" rtl="0">
              <a:spcBef>
                <a:spcPts val="0"/>
              </a:spcBef>
              <a:spcAft>
                <a:spcPts val="0"/>
              </a:spcAft>
              <a:buSzPts val="4800"/>
              <a:buFont typeface="Lora"/>
              <a:buNone/>
              <a:defRPr sz="4800">
                <a:latin typeface="Lora"/>
                <a:ea typeface="Lora"/>
                <a:cs typeface="Lora"/>
                <a:sym typeface="Lora"/>
              </a:defRPr>
            </a:lvl3pPr>
            <a:lvl4pPr lvl="3" rtl="0">
              <a:spcBef>
                <a:spcPts val="0"/>
              </a:spcBef>
              <a:spcAft>
                <a:spcPts val="0"/>
              </a:spcAft>
              <a:buSzPts val="4800"/>
              <a:buFont typeface="Lora"/>
              <a:buNone/>
              <a:defRPr sz="4800">
                <a:latin typeface="Lora"/>
                <a:ea typeface="Lora"/>
                <a:cs typeface="Lora"/>
                <a:sym typeface="Lora"/>
              </a:defRPr>
            </a:lvl4pPr>
            <a:lvl5pPr lvl="4" rtl="0">
              <a:spcBef>
                <a:spcPts val="0"/>
              </a:spcBef>
              <a:spcAft>
                <a:spcPts val="0"/>
              </a:spcAft>
              <a:buSzPts val="4800"/>
              <a:buFont typeface="Lora"/>
              <a:buNone/>
              <a:defRPr sz="4800">
                <a:latin typeface="Lora"/>
                <a:ea typeface="Lora"/>
                <a:cs typeface="Lora"/>
                <a:sym typeface="Lora"/>
              </a:defRPr>
            </a:lvl5pPr>
            <a:lvl6pPr lvl="5" rtl="0">
              <a:spcBef>
                <a:spcPts val="0"/>
              </a:spcBef>
              <a:spcAft>
                <a:spcPts val="0"/>
              </a:spcAft>
              <a:buSzPts val="4800"/>
              <a:buFont typeface="Lora"/>
              <a:buNone/>
              <a:defRPr sz="4800">
                <a:latin typeface="Lora"/>
                <a:ea typeface="Lora"/>
                <a:cs typeface="Lora"/>
                <a:sym typeface="Lora"/>
              </a:defRPr>
            </a:lvl6pPr>
            <a:lvl7pPr lvl="6" rtl="0">
              <a:spcBef>
                <a:spcPts val="0"/>
              </a:spcBef>
              <a:spcAft>
                <a:spcPts val="0"/>
              </a:spcAft>
              <a:buSzPts val="4800"/>
              <a:buFont typeface="Lora"/>
              <a:buNone/>
              <a:defRPr sz="4800">
                <a:latin typeface="Lora"/>
                <a:ea typeface="Lora"/>
                <a:cs typeface="Lora"/>
                <a:sym typeface="Lora"/>
              </a:defRPr>
            </a:lvl7pPr>
            <a:lvl8pPr lvl="7" rtl="0">
              <a:spcBef>
                <a:spcPts val="0"/>
              </a:spcBef>
              <a:spcAft>
                <a:spcPts val="0"/>
              </a:spcAft>
              <a:buSzPts val="4800"/>
              <a:buFont typeface="Lora"/>
              <a:buNone/>
              <a:defRPr sz="4800">
                <a:latin typeface="Lora"/>
                <a:ea typeface="Lora"/>
                <a:cs typeface="Lora"/>
                <a:sym typeface="Lora"/>
              </a:defRPr>
            </a:lvl8pPr>
            <a:lvl9pPr lvl="8" rtl="0">
              <a:spcBef>
                <a:spcPts val="0"/>
              </a:spcBef>
              <a:spcAft>
                <a:spcPts val="0"/>
              </a:spcAft>
              <a:buSzPts val="4800"/>
              <a:buFont typeface="Lora"/>
              <a:buNone/>
              <a:defRPr sz="4800">
                <a:latin typeface="Lora"/>
                <a:ea typeface="Lora"/>
                <a:cs typeface="Lora"/>
                <a:sym typeface="Lora"/>
              </a:defRPr>
            </a:lvl9pPr>
          </a:lstStyle>
          <a:p>
            <a:endParaRPr/>
          </a:p>
        </p:txBody>
      </p:sp>
      <p:sp>
        <p:nvSpPr>
          <p:cNvPr id="50" name="Google Shape;50;p10"/>
          <p:cNvSpPr txBox="1">
            <a:spLocks noGrp="1"/>
          </p:cNvSpPr>
          <p:nvPr>
            <p:ph type="ctrTitle" idx="2"/>
          </p:nvPr>
        </p:nvSpPr>
        <p:spPr>
          <a:xfrm>
            <a:off x="705300" y="233100"/>
            <a:ext cx="7725600" cy="192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600">
                <a:solidFill>
                  <a:schemeClr val="lt2"/>
                </a:solidFill>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7521200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1"/>
        <p:cNvGrpSpPr/>
        <p:nvPr/>
      </p:nvGrpSpPr>
      <p:grpSpPr>
        <a:xfrm>
          <a:off x="0" y="0"/>
          <a:ext cx="0" cy="0"/>
          <a:chOff x="0" y="0"/>
          <a:chExt cx="0" cy="0"/>
        </a:xfrm>
      </p:grpSpPr>
      <p:sp>
        <p:nvSpPr>
          <p:cNvPr id="52" name="Google Shape;52;p11"/>
          <p:cNvSpPr/>
          <p:nvPr/>
        </p:nvSpPr>
        <p:spPr>
          <a:xfrm flipH="1">
            <a:off x="0" y="2571600"/>
            <a:ext cx="9144000" cy="257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Nixie One"/>
              <a:ea typeface="Nixie One"/>
              <a:cs typeface="Nixie One"/>
              <a:sym typeface="Nixie One"/>
            </a:endParaRPr>
          </a:p>
        </p:txBody>
      </p:sp>
      <p:sp>
        <p:nvSpPr>
          <p:cNvPr id="53" name="Google Shape;53;p11"/>
          <p:cNvSpPr txBox="1">
            <a:spLocks noGrp="1"/>
          </p:cNvSpPr>
          <p:nvPr>
            <p:ph type="title" hasCustomPrompt="1"/>
          </p:nvPr>
        </p:nvSpPr>
        <p:spPr>
          <a:xfrm>
            <a:off x="1784100" y="2765850"/>
            <a:ext cx="5575800" cy="1354800"/>
          </a:xfrm>
          <a:prstGeom prst="rect">
            <a:avLst/>
          </a:prstGeom>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21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4" name="Google Shape;54;p11"/>
          <p:cNvSpPr txBox="1">
            <a:spLocks noGrp="1"/>
          </p:cNvSpPr>
          <p:nvPr>
            <p:ph type="subTitle" idx="1"/>
          </p:nvPr>
        </p:nvSpPr>
        <p:spPr>
          <a:xfrm>
            <a:off x="1784100" y="4210850"/>
            <a:ext cx="5575800" cy="38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5" name="Google Shape;55;p11"/>
          <p:cNvSpPr txBox="1">
            <a:spLocks noGrp="1"/>
          </p:cNvSpPr>
          <p:nvPr>
            <p:ph type="ctrTitle" idx="2"/>
          </p:nvPr>
        </p:nvSpPr>
        <p:spPr>
          <a:xfrm>
            <a:off x="705300" y="233100"/>
            <a:ext cx="7725600" cy="1923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20497997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7"/>
        <p:cNvGrpSpPr/>
        <p:nvPr/>
      </p:nvGrpSpPr>
      <p:grpSpPr>
        <a:xfrm>
          <a:off x="0" y="0"/>
          <a:ext cx="0" cy="0"/>
          <a:chOff x="0" y="0"/>
          <a:chExt cx="0" cy="0"/>
        </a:xfrm>
      </p:grpSpPr>
      <p:sp>
        <p:nvSpPr>
          <p:cNvPr id="58" name="Google Shape;58;p13"/>
          <p:cNvSpPr/>
          <p:nvPr/>
        </p:nvSpPr>
        <p:spPr>
          <a:xfrm>
            <a:off x="0" y="3857700"/>
            <a:ext cx="9144000" cy="128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Nixie One"/>
              <a:ea typeface="Nixie One"/>
              <a:cs typeface="Nixie One"/>
              <a:sym typeface="Nixie One"/>
            </a:endParaRPr>
          </a:p>
        </p:txBody>
      </p:sp>
      <p:sp>
        <p:nvSpPr>
          <p:cNvPr id="59" name="Google Shape;59;p13"/>
          <p:cNvSpPr txBox="1">
            <a:spLocks noGrp="1"/>
          </p:cNvSpPr>
          <p:nvPr>
            <p:ph type="subTitle" idx="1"/>
          </p:nvPr>
        </p:nvSpPr>
        <p:spPr>
          <a:xfrm>
            <a:off x="2024550" y="214764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0" name="Google Shape;60;p13"/>
          <p:cNvSpPr txBox="1">
            <a:spLocks noGrp="1"/>
          </p:cNvSpPr>
          <p:nvPr>
            <p:ph type="title" hasCustomPrompt="1"/>
          </p:nvPr>
        </p:nvSpPr>
        <p:spPr>
          <a:xfrm>
            <a:off x="2929500" y="1121150"/>
            <a:ext cx="696300" cy="572700"/>
          </a:xfrm>
          <a:prstGeom prst="rect">
            <a:avLst/>
          </a:prstGeom>
          <a:ln w="28575" cap="flat" cmpd="sng">
            <a:solidFill>
              <a:schemeClr val="dk2"/>
            </a:solidFill>
            <a:prstDash val="solid"/>
            <a:miter lim="8000"/>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rtl="0">
              <a:spcBef>
                <a:spcPts val="0"/>
              </a:spcBef>
              <a:spcAft>
                <a:spcPts val="0"/>
              </a:spcAft>
              <a:buClr>
                <a:schemeClr val="dk2"/>
              </a:buClr>
              <a:buSzPts val="2800"/>
              <a:buFont typeface="Lora"/>
              <a:buNone/>
              <a:defRPr b="1">
                <a:solidFill>
                  <a:schemeClr val="dk2"/>
                </a:solidFill>
                <a:latin typeface="Lora"/>
                <a:ea typeface="Lora"/>
                <a:cs typeface="Lora"/>
                <a:sym typeface="Lora"/>
              </a:defRPr>
            </a:lvl2pPr>
            <a:lvl3pPr lvl="2" rtl="0">
              <a:spcBef>
                <a:spcPts val="0"/>
              </a:spcBef>
              <a:spcAft>
                <a:spcPts val="0"/>
              </a:spcAft>
              <a:buClr>
                <a:schemeClr val="dk2"/>
              </a:buClr>
              <a:buSzPts val="2800"/>
              <a:buFont typeface="Lora"/>
              <a:buNone/>
              <a:defRPr b="1">
                <a:solidFill>
                  <a:schemeClr val="dk2"/>
                </a:solidFill>
                <a:latin typeface="Lora"/>
                <a:ea typeface="Lora"/>
                <a:cs typeface="Lora"/>
                <a:sym typeface="Lora"/>
              </a:defRPr>
            </a:lvl3pPr>
            <a:lvl4pPr lvl="3" rtl="0">
              <a:spcBef>
                <a:spcPts val="0"/>
              </a:spcBef>
              <a:spcAft>
                <a:spcPts val="0"/>
              </a:spcAft>
              <a:buClr>
                <a:schemeClr val="dk2"/>
              </a:buClr>
              <a:buSzPts val="2800"/>
              <a:buFont typeface="Lora"/>
              <a:buNone/>
              <a:defRPr b="1">
                <a:solidFill>
                  <a:schemeClr val="dk2"/>
                </a:solidFill>
                <a:latin typeface="Lora"/>
                <a:ea typeface="Lora"/>
                <a:cs typeface="Lora"/>
                <a:sym typeface="Lora"/>
              </a:defRPr>
            </a:lvl4pPr>
            <a:lvl5pPr lvl="4" rtl="0">
              <a:spcBef>
                <a:spcPts val="0"/>
              </a:spcBef>
              <a:spcAft>
                <a:spcPts val="0"/>
              </a:spcAft>
              <a:buClr>
                <a:schemeClr val="dk2"/>
              </a:buClr>
              <a:buSzPts val="2800"/>
              <a:buFont typeface="Lora"/>
              <a:buNone/>
              <a:defRPr b="1">
                <a:solidFill>
                  <a:schemeClr val="dk2"/>
                </a:solidFill>
                <a:latin typeface="Lora"/>
                <a:ea typeface="Lora"/>
                <a:cs typeface="Lora"/>
                <a:sym typeface="Lora"/>
              </a:defRPr>
            </a:lvl5pPr>
            <a:lvl6pPr lvl="5" rtl="0">
              <a:spcBef>
                <a:spcPts val="0"/>
              </a:spcBef>
              <a:spcAft>
                <a:spcPts val="0"/>
              </a:spcAft>
              <a:buClr>
                <a:schemeClr val="dk2"/>
              </a:buClr>
              <a:buSzPts val="2800"/>
              <a:buFont typeface="Lora"/>
              <a:buNone/>
              <a:defRPr b="1">
                <a:solidFill>
                  <a:schemeClr val="dk2"/>
                </a:solidFill>
                <a:latin typeface="Lora"/>
                <a:ea typeface="Lora"/>
                <a:cs typeface="Lora"/>
                <a:sym typeface="Lora"/>
              </a:defRPr>
            </a:lvl6pPr>
            <a:lvl7pPr lvl="6" rtl="0">
              <a:spcBef>
                <a:spcPts val="0"/>
              </a:spcBef>
              <a:spcAft>
                <a:spcPts val="0"/>
              </a:spcAft>
              <a:buClr>
                <a:schemeClr val="dk2"/>
              </a:buClr>
              <a:buSzPts val="2800"/>
              <a:buFont typeface="Lora"/>
              <a:buNone/>
              <a:defRPr b="1">
                <a:solidFill>
                  <a:schemeClr val="dk2"/>
                </a:solidFill>
                <a:latin typeface="Lora"/>
                <a:ea typeface="Lora"/>
                <a:cs typeface="Lora"/>
                <a:sym typeface="Lora"/>
              </a:defRPr>
            </a:lvl7pPr>
            <a:lvl8pPr lvl="7" rtl="0">
              <a:spcBef>
                <a:spcPts val="0"/>
              </a:spcBef>
              <a:spcAft>
                <a:spcPts val="0"/>
              </a:spcAft>
              <a:buClr>
                <a:schemeClr val="dk2"/>
              </a:buClr>
              <a:buSzPts val="2800"/>
              <a:buFont typeface="Lora"/>
              <a:buNone/>
              <a:defRPr b="1">
                <a:solidFill>
                  <a:schemeClr val="dk2"/>
                </a:solidFill>
                <a:latin typeface="Lora"/>
                <a:ea typeface="Lora"/>
                <a:cs typeface="Lora"/>
                <a:sym typeface="Lora"/>
              </a:defRPr>
            </a:lvl8pPr>
            <a:lvl9pPr lvl="8" rtl="0">
              <a:spcBef>
                <a:spcPts val="0"/>
              </a:spcBef>
              <a:spcAft>
                <a:spcPts val="0"/>
              </a:spcAft>
              <a:buClr>
                <a:schemeClr val="dk2"/>
              </a:buClr>
              <a:buSzPts val="2800"/>
              <a:buFont typeface="Lora"/>
              <a:buNone/>
              <a:defRPr b="1">
                <a:solidFill>
                  <a:schemeClr val="dk2"/>
                </a:solidFill>
                <a:latin typeface="Lora"/>
                <a:ea typeface="Lora"/>
                <a:cs typeface="Lora"/>
                <a:sym typeface="Lora"/>
              </a:defRPr>
            </a:lvl9pPr>
          </a:lstStyle>
          <a:p>
            <a:r>
              <a:t>xx%</a:t>
            </a:r>
          </a:p>
        </p:txBody>
      </p:sp>
      <p:sp>
        <p:nvSpPr>
          <p:cNvPr id="61" name="Google Shape;61;p13"/>
          <p:cNvSpPr txBox="1">
            <a:spLocks noGrp="1"/>
          </p:cNvSpPr>
          <p:nvPr>
            <p:ph type="subTitle" idx="2"/>
          </p:nvPr>
        </p:nvSpPr>
        <p:spPr>
          <a:xfrm>
            <a:off x="2024550" y="388697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 name="Google Shape;62;p13"/>
          <p:cNvSpPr txBox="1">
            <a:spLocks noGrp="1"/>
          </p:cNvSpPr>
          <p:nvPr>
            <p:ph type="subTitle" idx="3"/>
          </p:nvPr>
        </p:nvSpPr>
        <p:spPr>
          <a:xfrm>
            <a:off x="2024550" y="3485051"/>
            <a:ext cx="2506200" cy="478200"/>
          </a:xfrm>
          <a:prstGeom prst="rect">
            <a:avLst/>
          </a:prstGeom>
        </p:spPr>
        <p:txBody>
          <a:bodyPr spcFirstLastPara="1" wrap="square" lIns="91425" tIns="0" rIns="91425" bIns="91425" anchor="ctr" anchorCtr="0">
            <a:noAutofit/>
          </a:bodyPr>
          <a:lstStyle>
            <a:lvl1pPr lvl="0" algn="ctr" rtl="0">
              <a:lnSpc>
                <a:spcPct val="100000"/>
              </a:lnSpc>
              <a:spcBef>
                <a:spcPts val="0"/>
              </a:spcBef>
              <a:spcAft>
                <a:spcPts val="0"/>
              </a:spcAft>
              <a:buSzPts val="2200"/>
              <a:buFont typeface="Lora"/>
              <a:buNone/>
              <a:defRPr sz="2400">
                <a:latin typeface="Lora"/>
                <a:ea typeface="Lora"/>
                <a:cs typeface="Lora"/>
                <a:sym typeface="Lora"/>
              </a:defRPr>
            </a:lvl1pPr>
            <a:lvl2pPr lvl="1" rtl="0">
              <a:lnSpc>
                <a:spcPct val="100000"/>
              </a:lnSpc>
              <a:spcBef>
                <a:spcPts val="0"/>
              </a:spcBef>
              <a:spcAft>
                <a:spcPts val="0"/>
              </a:spcAft>
              <a:buSzPts val="2200"/>
              <a:buFont typeface="Lora"/>
              <a:buNone/>
              <a:defRPr sz="2200">
                <a:latin typeface="Lora"/>
                <a:ea typeface="Lora"/>
                <a:cs typeface="Lora"/>
                <a:sym typeface="Lora"/>
              </a:defRPr>
            </a:lvl2pPr>
            <a:lvl3pPr lvl="2" rtl="0">
              <a:lnSpc>
                <a:spcPct val="100000"/>
              </a:lnSpc>
              <a:spcBef>
                <a:spcPts val="0"/>
              </a:spcBef>
              <a:spcAft>
                <a:spcPts val="0"/>
              </a:spcAft>
              <a:buSzPts val="2200"/>
              <a:buFont typeface="Lora"/>
              <a:buNone/>
              <a:defRPr sz="2200">
                <a:latin typeface="Lora"/>
                <a:ea typeface="Lora"/>
                <a:cs typeface="Lora"/>
                <a:sym typeface="Lora"/>
              </a:defRPr>
            </a:lvl3pPr>
            <a:lvl4pPr lvl="3" rtl="0">
              <a:lnSpc>
                <a:spcPct val="100000"/>
              </a:lnSpc>
              <a:spcBef>
                <a:spcPts val="0"/>
              </a:spcBef>
              <a:spcAft>
                <a:spcPts val="0"/>
              </a:spcAft>
              <a:buSzPts val="2200"/>
              <a:buFont typeface="Lora"/>
              <a:buNone/>
              <a:defRPr sz="2200">
                <a:latin typeface="Lora"/>
                <a:ea typeface="Lora"/>
                <a:cs typeface="Lora"/>
                <a:sym typeface="Lora"/>
              </a:defRPr>
            </a:lvl4pPr>
            <a:lvl5pPr lvl="4" rtl="0">
              <a:lnSpc>
                <a:spcPct val="100000"/>
              </a:lnSpc>
              <a:spcBef>
                <a:spcPts val="0"/>
              </a:spcBef>
              <a:spcAft>
                <a:spcPts val="0"/>
              </a:spcAft>
              <a:buSzPts val="2200"/>
              <a:buFont typeface="Lora"/>
              <a:buNone/>
              <a:defRPr sz="2200">
                <a:latin typeface="Lora"/>
                <a:ea typeface="Lora"/>
                <a:cs typeface="Lora"/>
                <a:sym typeface="Lora"/>
              </a:defRPr>
            </a:lvl5pPr>
            <a:lvl6pPr lvl="5" rtl="0">
              <a:lnSpc>
                <a:spcPct val="100000"/>
              </a:lnSpc>
              <a:spcBef>
                <a:spcPts val="0"/>
              </a:spcBef>
              <a:spcAft>
                <a:spcPts val="0"/>
              </a:spcAft>
              <a:buSzPts val="2200"/>
              <a:buFont typeface="Lora"/>
              <a:buNone/>
              <a:defRPr sz="2200">
                <a:latin typeface="Lora"/>
                <a:ea typeface="Lora"/>
                <a:cs typeface="Lora"/>
                <a:sym typeface="Lora"/>
              </a:defRPr>
            </a:lvl6pPr>
            <a:lvl7pPr lvl="6" rtl="0">
              <a:lnSpc>
                <a:spcPct val="100000"/>
              </a:lnSpc>
              <a:spcBef>
                <a:spcPts val="0"/>
              </a:spcBef>
              <a:spcAft>
                <a:spcPts val="0"/>
              </a:spcAft>
              <a:buSzPts val="2200"/>
              <a:buFont typeface="Lora"/>
              <a:buNone/>
              <a:defRPr sz="2200">
                <a:latin typeface="Lora"/>
                <a:ea typeface="Lora"/>
                <a:cs typeface="Lora"/>
                <a:sym typeface="Lora"/>
              </a:defRPr>
            </a:lvl7pPr>
            <a:lvl8pPr lvl="7" rtl="0">
              <a:lnSpc>
                <a:spcPct val="100000"/>
              </a:lnSpc>
              <a:spcBef>
                <a:spcPts val="0"/>
              </a:spcBef>
              <a:spcAft>
                <a:spcPts val="0"/>
              </a:spcAft>
              <a:buSzPts val="2200"/>
              <a:buFont typeface="Lora"/>
              <a:buNone/>
              <a:defRPr sz="2200">
                <a:latin typeface="Lora"/>
                <a:ea typeface="Lora"/>
                <a:cs typeface="Lora"/>
                <a:sym typeface="Lora"/>
              </a:defRPr>
            </a:lvl8pPr>
            <a:lvl9pPr lvl="8" rtl="0">
              <a:lnSpc>
                <a:spcPct val="100000"/>
              </a:lnSpc>
              <a:spcBef>
                <a:spcPts val="0"/>
              </a:spcBef>
              <a:spcAft>
                <a:spcPts val="0"/>
              </a:spcAft>
              <a:buSzPts val="2200"/>
              <a:buFont typeface="Lora"/>
              <a:buNone/>
              <a:defRPr sz="2200">
                <a:latin typeface="Lora"/>
                <a:ea typeface="Lora"/>
                <a:cs typeface="Lora"/>
                <a:sym typeface="Lora"/>
              </a:defRPr>
            </a:lvl9pPr>
          </a:lstStyle>
          <a:p>
            <a:endParaRPr/>
          </a:p>
        </p:txBody>
      </p:sp>
      <p:sp>
        <p:nvSpPr>
          <p:cNvPr id="63" name="Google Shape;63;p13"/>
          <p:cNvSpPr txBox="1">
            <a:spLocks noGrp="1"/>
          </p:cNvSpPr>
          <p:nvPr>
            <p:ph type="title" idx="4" hasCustomPrompt="1"/>
          </p:nvPr>
        </p:nvSpPr>
        <p:spPr>
          <a:xfrm>
            <a:off x="2929500" y="2864376"/>
            <a:ext cx="696300" cy="572700"/>
          </a:xfrm>
          <a:prstGeom prst="rect">
            <a:avLst/>
          </a:prstGeom>
          <a:ln w="28575" cap="flat" cmpd="sng">
            <a:solidFill>
              <a:schemeClr val="dk2"/>
            </a:solidFill>
            <a:prstDash val="solid"/>
            <a:miter lim="8000"/>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rtl="0">
              <a:spcBef>
                <a:spcPts val="0"/>
              </a:spcBef>
              <a:spcAft>
                <a:spcPts val="0"/>
              </a:spcAft>
              <a:buClr>
                <a:schemeClr val="dk2"/>
              </a:buClr>
              <a:buSzPts val="2800"/>
              <a:buFont typeface="Lora"/>
              <a:buNone/>
              <a:defRPr b="1">
                <a:solidFill>
                  <a:schemeClr val="dk2"/>
                </a:solidFill>
                <a:latin typeface="Lora"/>
                <a:ea typeface="Lora"/>
                <a:cs typeface="Lora"/>
                <a:sym typeface="Lora"/>
              </a:defRPr>
            </a:lvl2pPr>
            <a:lvl3pPr lvl="2" rtl="0">
              <a:spcBef>
                <a:spcPts val="0"/>
              </a:spcBef>
              <a:spcAft>
                <a:spcPts val="0"/>
              </a:spcAft>
              <a:buClr>
                <a:schemeClr val="dk2"/>
              </a:buClr>
              <a:buSzPts val="2800"/>
              <a:buFont typeface="Lora"/>
              <a:buNone/>
              <a:defRPr b="1">
                <a:solidFill>
                  <a:schemeClr val="dk2"/>
                </a:solidFill>
                <a:latin typeface="Lora"/>
                <a:ea typeface="Lora"/>
                <a:cs typeface="Lora"/>
                <a:sym typeface="Lora"/>
              </a:defRPr>
            </a:lvl3pPr>
            <a:lvl4pPr lvl="3" rtl="0">
              <a:spcBef>
                <a:spcPts val="0"/>
              </a:spcBef>
              <a:spcAft>
                <a:spcPts val="0"/>
              </a:spcAft>
              <a:buClr>
                <a:schemeClr val="dk2"/>
              </a:buClr>
              <a:buSzPts val="2800"/>
              <a:buFont typeface="Lora"/>
              <a:buNone/>
              <a:defRPr b="1">
                <a:solidFill>
                  <a:schemeClr val="dk2"/>
                </a:solidFill>
                <a:latin typeface="Lora"/>
                <a:ea typeface="Lora"/>
                <a:cs typeface="Lora"/>
                <a:sym typeface="Lora"/>
              </a:defRPr>
            </a:lvl4pPr>
            <a:lvl5pPr lvl="4" rtl="0">
              <a:spcBef>
                <a:spcPts val="0"/>
              </a:spcBef>
              <a:spcAft>
                <a:spcPts val="0"/>
              </a:spcAft>
              <a:buClr>
                <a:schemeClr val="dk2"/>
              </a:buClr>
              <a:buSzPts val="2800"/>
              <a:buFont typeface="Lora"/>
              <a:buNone/>
              <a:defRPr b="1">
                <a:solidFill>
                  <a:schemeClr val="dk2"/>
                </a:solidFill>
                <a:latin typeface="Lora"/>
                <a:ea typeface="Lora"/>
                <a:cs typeface="Lora"/>
                <a:sym typeface="Lora"/>
              </a:defRPr>
            </a:lvl5pPr>
            <a:lvl6pPr lvl="5" rtl="0">
              <a:spcBef>
                <a:spcPts val="0"/>
              </a:spcBef>
              <a:spcAft>
                <a:spcPts val="0"/>
              </a:spcAft>
              <a:buClr>
                <a:schemeClr val="dk2"/>
              </a:buClr>
              <a:buSzPts val="2800"/>
              <a:buFont typeface="Lora"/>
              <a:buNone/>
              <a:defRPr b="1">
                <a:solidFill>
                  <a:schemeClr val="dk2"/>
                </a:solidFill>
                <a:latin typeface="Lora"/>
                <a:ea typeface="Lora"/>
                <a:cs typeface="Lora"/>
                <a:sym typeface="Lora"/>
              </a:defRPr>
            </a:lvl6pPr>
            <a:lvl7pPr lvl="6" rtl="0">
              <a:spcBef>
                <a:spcPts val="0"/>
              </a:spcBef>
              <a:spcAft>
                <a:spcPts val="0"/>
              </a:spcAft>
              <a:buClr>
                <a:schemeClr val="dk2"/>
              </a:buClr>
              <a:buSzPts val="2800"/>
              <a:buFont typeface="Lora"/>
              <a:buNone/>
              <a:defRPr b="1">
                <a:solidFill>
                  <a:schemeClr val="dk2"/>
                </a:solidFill>
                <a:latin typeface="Lora"/>
                <a:ea typeface="Lora"/>
                <a:cs typeface="Lora"/>
                <a:sym typeface="Lora"/>
              </a:defRPr>
            </a:lvl7pPr>
            <a:lvl8pPr lvl="7" rtl="0">
              <a:spcBef>
                <a:spcPts val="0"/>
              </a:spcBef>
              <a:spcAft>
                <a:spcPts val="0"/>
              </a:spcAft>
              <a:buClr>
                <a:schemeClr val="dk2"/>
              </a:buClr>
              <a:buSzPts val="2800"/>
              <a:buFont typeface="Lora"/>
              <a:buNone/>
              <a:defRPr b="1">
                <a:solidFill>
                  <a:schemeClr val="dk2"/>
                </a:solidFill>
                <a:latin typeface="Lora"/>
                <a:ea typeface="Lora"/>
                <a:cs typeface="Lora"/>
                <a:sym typeface="Lora"/>
              </a:defRPr>
            </a:lvl8pPr>
            <a:lvl9pPr lvl="8" rtl="0">
              <a:spcBef>
                <a:spcPts val="0"/>
              </a:spcBef>
              <a:spcAft>
                <a:spcPts val="0"/>
              </a:spcAft>
              <a:buClr>
                <a:schemeClr val="dk2"/>
              </a:buClr>
              <a:buSzPts val="2800"/>
              <a:buFont typeface="Lora"/>
              <a:buNone/>
              <a:defRPr b="1">
                <a:solidFill>
                  <a:schemeClr val="dk2"/>
                </a:solidFill>
                <a:latin typeface="Lora"/>
                <a:ea typeface="Lora"/>
                <a:cs typeface="Lora"/>
                <a:sym typeface="Lora"/>
              </a:defRPr>
            </a:lvl9pPr>
          </a:lstStyle>
          <a:p>
            <a:r>
              <a:t>xx%</a:t>
            </a:r>
          </a:p>
        </p:txBody>
      </p:sp>
      <p:sp>
        <p:nvSpPr>
          <p:cNvPr id="64" name="Google Shape;64;p13"/>
          <p:cNvSpPr txBox="1">
            <a:spLocks noGrp="1"/>
          </p:cNvSpPr>
          <p:nvPr>
            <p:ph type="subTitle" idx="5"/>
          </p:nvPr>
        </p:nvSpPr>
        <p:spPr>
          <a:xfrm>
            <a:off x="2024550" y="1741700"/>
            <a:ext cx="2506200" cy="478200"/>
          </a:xfrm>
          <a:prstGeom prst="rect">
            <a:avLst/>
          </a:prstGeom>
        </p:spPr>
        <p:txBody>
          <a:bodyPr spcFirstLastPara="1" wrap="square" lIns="91425" tIns="0" rIns="91425" bIns="91425" anchor="b" anchorCtr="0">
            <a:noAutofit/>
          </a:bodyPr>
          <a:lstStyle>
            <a:lvl1pPr lvl="0" algn="ctr" rtl="0">
              <a:lnSpc>
                <a:spcPct val="100000"/>
              </a:lnSpc>
              <a:spcBef>
                <a:spcPts val="0"/>
              </a:spcBef>
              <a:spcAft>
                <a:spcPts val="0"/>
              </a:spcAft>
              <a:buSzPts val="2200"/>
              <a:buFont typeface="Lora"/>
              <a:buNone/>
              <a:defRPr sz="2400">
                <a:latin typeface="Lora"/>
                <a:ea typeface="Lora"/>
                <a:cs typeface="Lora"/>
                <a:sym typeface="Lora"/>
              </a:defRPr>
            </a:lvl1pPr>
            <a:lvl2pPr lvl="1" rtl="0">
              <a:lnSpc>
                <a:spcPct val="100000"/>
              </a:lnSpc>
              <a:spcBef>
                <a:spcPts val="0"/>
              </a:spcBef>
              <a:spcAft>
                <a:spcPts val="0"/>
              </a:spcAft>
              <a:buSzPts val="2200"/>
              <a:buFont typeface="Lora"/>
              <a:buNone/>
              <a:defRPr sz="2200">
                <a:latin typeface="Lora"/>
                <a:ea typeface="Lora"/>
                <a:cs typeface="Lora"/>
                <a:sym typeface="Lora"/>
              </a:defRPr>
            </a:lvl2pPr>
            <a:lvl3pPr lvl="2" rtl="0">
              <a:lnSpc>
                <a:spcPct val="100000"/>
              </a:lnSpc>
              <a:spcBef>
                <a:spcPts val="0"/>
              </a:spcBef>
              <a:spcAft>
                <a:spcPts val="0"/>
              </a:spcAft>
              <a:buSzPts val="2200"/>
              <a:buFont typeface="Lora"/>
              <a:buNone/>
              <a:defRPr sz="2200">
                <a:latin typeface="Lora"/>
                <a:ea typeface="Lora"/>
                <a:cs typeface="Lora"/>
                <a:sym typeface="Lora"/>
              </a:defRPr>
            </a:lvl3pPr>
            <a:lvl4pPr lvl="3" rtl="0">
              <a:lnSpc>
                <a:spcPct val="100000"/>
              </a:lnSpc>
              <a:spcBef>
                <a:spcPts val="0"/>
              </a:spcBef>
              <a:spcAft>
                <a:spcPts val="0"/>
              </a:spcAft>
              <a:buSzPts val="2200"/>
              <a:buFont typeface="Lora"/>
              <a:buNone/>
              <a:defRPr sz="2200">
                <a:latin typeface="Lora"/>
                <a:ea typeface="Lora"/>
                <a:cs typeface="Lora"/>
                <a:sym typeface="Lora"/>
              </a:defRPr>
            </a:lvl4pPr>
            <a:lvl5pPr lvl="4" rtl="0">
              <a:lnSpc>
                <a:spcPct val="100000"/>
              </a:lnSpc>
              <a:spcBef>
                <a:spcPts val="0"/>
              </a:spcBef>
              <a:spcAft>
                <a:spcPts val="0"/>
              </a:spcAft>
              <a:buSzPts val="2200"/>
              <a:buFont typeface="Lora"/>
              <a:buNone/>
              <a:defRPr sz="2200">
                <a:latin typeface="Lora"/>
                <a:ea typeface="Lora"/>
                <a:cs typeface="Lora"/>
                <a:sym typeface="Lora"/>
              </a:defRPr>
            </a:lvl5pPr>
            <a:lvl6pPr lvl="5" rtl="0">
              <a:lnSpc>
                <a:spcPct val="100000"/>
              </a:lnSpc>
              <a:spcBef>
                <a:spcPts val="0"/>
              </a:spcBef>
              <a:spcAft>
                <a:spcPts val="0"/>
              </a:spcAft>
              <a:buSzPts val="2200"/>
              <a:buFont typeface="Lora"/>
              <a:buNone/>
              <a:defRPr sz="2200">
                <a:latin typeface="Lora"/>
                <a:ea typeface="Lora"/>
                <a:cs typeface="Lora"/>
                <a:sym typeface="Lora"/>
              </a:defRPr>
            </a:lvl6pPr>
            <a:lvl7pPr lvl="6" rtl="0">
              <a:lnSpc>
                <a:spcPct val="100000"/>
              </a:lnSpc>
              <a:spcBef>
                <a:spcPts val="0"/>
              </a:spcBef>
              <a:spcAft>
                <a:spcPts val="0"/>
              </a:spcAft>
              <a:buSzPts val="2200"/>
              <a:buFont typeface="Lora"/>
              <a:buNone/>
              <a:defRPr sz="2200">
                <a:latin typeface="Lora"/>
                <a:ea typeface="Lora"/>
                <a:cs typeface="Lora"/>
                <a:sym typeface="Lora"/>
              </a:defRPr>
            </a:lvl7pPr>
            <a:lvl8pPr lvl="7" rtl="0">
              <a:lnSpc>
                <a:spcPct val="100000"/>
              </a:lnSpc>
              <a:spcBef>
                <a:spcPts val="0"/>
              </a:spcBef>
              <a:spcAft>
                <a:spcPts val="0"/>
              </a:spcAft>
              <a:buSzPts val="2200"/>
              <a:buFont typeface="Lora"/>
              <a:buNone/>
              <a:defRPr sz="2200">
                <a:latin typeface="Lora"/>
                <a:ea typeface="Lora"/>
                <a:cs typeface="Lora"/>
                <a:sym typeface="Lora"/>
              </a:defRPr>
            </a:lvl8pPr>
            <a:lvl9pPr lvl="8" rtl="0">
              <a:lnSpc>
                <a:spcPct val="100000"/>
              </a:lnSpc>
              <a:spcBef>
                <a:spcPts val="0"/>
              </a:spcBef>
              <a:spcAft>
                <a:spcPts val="0"/>
              </a:spcAft>
              <a:buSzPts val="2200"/>
              <a:buFont typeface="Lora"/>
              <a:buNone/>
              <a:defRPr sz="2200">
                <a:latin typeface="Lora"/>
                <a:ea typeface="Lora"/>
                <a:cs typeface="Lora"/>
                <a:sym typeface="Lora"/>
              </a:defRPr>
            </a:lvl9pPr>
          </a:lstStyle>
          <a:p>
            <a:endParaRPr/>
          </a:p>
        </p:txBody>
      </p:sp>
      <p:sp>
        <p:nvSpPr>
          <p:cNvPr id="65" name="Google Shape;65;p13"/>
          <p:cNvSpPr txBox="1">
            <a:spLocks noGrp="1"/>
          </p:cNvSpPr>
          <p:nvPr>
            <p:ph type="subTitle" idx="6"/>
          </p:nvPr>
        </p:nvSpPr>
        <p:spPr>
          <a:xfrm>
            <a:off x="4613250" y="214764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 name="Google Shape;66;p13"/>
          <p:cNvSpPr txBox="1">
            <a:spLocks noGrp="1"/>
          </p:cNvSpPr>
          <p:nvPr>
            <p:ph type="subTitle" idx="7"/>
          </p:nvPr>
        </p:nvSpPr>
        <p:spPr>
          <a:xfrm>
            <a:off x="4613250" y="1741700"/>
            <a:ext cx="2506200" cy="478200"/>
          </a:xfrm>
          <a:prstGeom prst="rect">
            <a:avLst/>
          </a:prstGeom>
        </p:spPr>
        <p:txBody>
          <a:bodyPr spcFirstLastPara="1" wrap="square" lIns="91425" tIns="0" rIns="91425" bIns="91425" anchor="ctr" anchorCtr="0">
            <a:noAutofit/>
          </a:bodyPr>
          <a:lstStyle>
            <a:lvl1pPr lvl="0" algn="ctr" rtl="0">
              <a:lnSpc>
                <a:spcPct val="100000"/>
              </a:lnSpc>
              <a:spcBef>
                <a:spcPts val="0"/>
              </a:spcBef>
              <a:spcAft>
                <a:spcPts val="0"/>
              </a:spcAft>
              <a:buSzPts val="2200"/>
              <a:buFont typeface="Lora"/>
              <a:buNone/>
              <a:defRPr sz="2400">
                <a:latin typeface="Lora"/>
                <a:ea typeface="Lora"/>
                <a:cs typeface="Lora"/>
                <a:sym typeface="Lora"/>
              </a:defRPr>
            </a:lvl1pPr>
            <a:lvl2pPr lvl="1" rtl="0">
              <a:lnSpc>
                <a:spcPct val="100000"/>
              </a:lnSpc>
              <a:spcBef>
                <a:spcPts val="0"/>
              </a:spcBef>
              <a:spcAft>
                <a:spcPts val="0"/>
              </a:spcAft>
              <a:buSzPts val="2200"/>
              <a:buFont typeface="Lora"/>
              <a:buNone/>
              <a:defRPr sz="2200">
                <a:latin typeface="Lora"/>
                <a:ea typeface="Lora"/>
                <a:cs typeface="Lora"/>
                <a:sym typeface="Lora"/>
              </a:defRPr>
            </a:lvl2pPr>
            <a:lvl3pPr lvl="2" rtl="0">
              <a:lnSpc>
                <a:spcPct val="100000"/>
              </a:lnSpc>
              <a:spcBef>
                <a:spcPts val="0"/>
              </a:spcBef>
              <a:spcAft>
                <a:spcPts val="0"/>
              </a:spcAft>
              <a:buSzPts val="2200"/>
              <a:buFont typeface="Lora"/>
              <a:buNone/>
              <a:defRPr sz="2200">
                <a:latin typeface="Lora"/>
                <a:ea typeface="Lora"/>
                <a:cs typeface="Lora"/>
                <a:sym typeface="Lora"/>
              </a:defRPr>
            </a:lvl3pPr>
            <a:lvl4pPr lvl="3" rtl="0">
              <a:lnSpc>
                <a:spcPct val="100000"/>
              </a:lnSpc>
              <a:spcBef>
                <a:spcPts val="0"/>
              </a:spcBef>
              <a:spcAft>
                <a:spcPts val="0"/>
              </a:spcAft>
              <a:buSzPts val="2200"/>
              <a:buFont typeface="Lora"/>
              <a:buNone/>
              <a:defRPr sz="2200">
                <a:latin typeface="Lora"/>
                <a:ea typeface="Lora"/>
                <a:cs typeface="Lora"/>
                <a:sym typeface="Lora"/>
              </a:defRPr>
            </a:lvl4pPr>
            <a:lvl5pPr lvl="4" rtl="0">
              <a:lnSpc>
                <a:spcPct val="100000"/>
              </a:lnSpc>
              <a:spcBef>
                <a:spcPts val="0"/>
              </a:spcBef>
              <a:spcAft>
                <a:spcPts val="0"/>
              </a:spcAft>
              <a:buSzPts val="2200"/>
              <a:buFont typeface="Lora"/>
              <a:buNone/>
              <a:defRPr sz="2200">
                <a:latin typeface="Lora"/>
                <a:ea typeface="Lora"/>
                <a:cs typeface="Lora"/>
                <a:sym typeface="Lora"/>
              </a:defRPr>
            </a:lvl5pPr>
            <a:lvl6pPr lvl="5" rtl="0">
              <a:lnSpc>
                <a:spcPct val="100000"/>
              </a:lnSpc>
              <a:spcBef>
                <a:spcPts val="0"/>
              </a:spcBef>
              <a:spcAft>
                <a:spcPts val="0"/>
              </a:spcAft>
              <a:buSzPts val="2200"/>
              <a:buFont typeface="Lora"/>
              <a:buNone/>
              <a:defRPr sz="2200">
                <a:latin typeface="Lora"/>
                <a:ea typeface="Lora"/>
                <a:cs typeface="Lora"/>
                <a:sym typeface="Lora"/>
              </a:defRPr>
            </a:lvl6pPr>
            <a:lvl7pPr lvl="6" rtl="0">
              <a:lnSpc>
                <a:spcPct val="100000"/>
              </a:lnSpc>
              <a:spcBef>
                <a:spcPts val="0"/>
              </a:spcBef>
              <a:spcAft>
                <a:spcPts val="0"/>
              </a:spcAft>
              <a:buSzPts val="2200"/>
              <a:buFont typeface="Lora"/>
              <a:buNone/>
              <a:defRPr sz="2200">
                <a:latin typeface="Lora"/>
                <a:ea typeface="Lora"/>
                <a:cs typeface="Lora"/>
                <a:sym typeface="Lora"/>
              </a:defRPr>
            </a:lvl7pPr>
            <a:lvl8pPr lvl="7" rtl="0">
              <a:lnSpc>
                <a:spcPct val="100000"/>
              </a:lnSpc>
              <a:spcBef>
                <a:spcPts val="0"/>
              </a:spcBef>
              <a:spcAft>
                <a:spcPts val="0"/>
              </a:spcAft>
              <a:buSzPts val="2200"/>
              <a:buFont typeface="Lora"/>
              <a:buNone/>
              <a:defRPr sz="2200">
                <a:latin typeface="Lora"/>
                <a:ea typeface="Lora"/>
                <a:cs typeface="Lora"/>
                <a:sym typeface="Lora"/>
              </a:defRPr>
            </a:lvl8pPr>
            <a:lvl9pPr lvl="8" rtl="0">
              <a:lnSpc>
                <a:spcPct val="100000"/>
              </a:lnSpc>
              <a:spcBef>
                <a:spcPts val="0"/>
              </a:spcBef>
              <a:spcAft>
                <a:spcPts val="0"/>
              </a:spcAft>
              <a:buSzPts val="2200"/>
              <a:buFont typeface="Lora"/>
              <a:buNone/>
              <a:defRPr sz="2200">
                <a:latin typeface="Lora"/>
                <a:ea typeface="Lora"/>
                <a:cs typeface="Lora"/>
                <a:sym typeface="Lora"/>
              </a:defRPr>
            </a:lvl9pPr>
          </a:lstStyle>
          <a:p>
            <a:endParaRPr/>
          </a:p>
        </p:txBody>
      </p:sp>
      <p:sp>
        <p:nvSpPr>
          <p:cNvPr id="67" name="Google Shape;67;p13"/>
          <p:cNvSpPr txBox="1">
            <a:spLocks noGrp="1"/>
          </p:cNvSpPr>
          <p:nvPr>
            <p:ph type="title" idx="8" hasCustomPrompt="1"/>
          </p:nvPr>
        </p:nvSpPr>
        <p:spPr>
          <a:xfrm>
            <a:off x="5518200" y="1121150"/>
            <a:ext cx="696300" cy="572700"/>
          </a:xfrm>
          <a:prstGeom prst="rect">
            <a:avLst/>
          </a:prstGeom>
          <a:ln w="28575" cap="flat" cmpd="sng">
            <a:solidFill>
              <a:schemeClr val="dk2"/>
            </a:solidFill>
            <a:prstDash val="solid"/>
            <a:miter lim="8000"/>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rtl="0">
              <a:spcBef>
                <a:spcPts val="0"/>
              </a:spcBef>
              <a:spcAft>
                <a:spcPts val="0"/>
              </a:spcAft>
              <a:buClr>
                <a:schemeClr val="dk2"/>
              </a:buClr>
              <a:buSzPts val="2800"/>
              <a:buFont typeface="Lora"/>
              <a:buNone/>
              <a:defRPr b="1">
                <a:solidFill>
                  <a:schemeClr val="dk2"/>
                </a:solidFill>
                <a:latin typeface="Lora"/>
                <a:ea typeface="Lora"/>
                <a:cs typeface="Lora"/>
                <a:sym typeface="Lora"/>
              </a:defRPr>
            </a:lvl2pPr>
            <a:lvl3pPr lvl="2" rtl="0">
              <a:spcBef>
                <a:spcPts val="0"/>
              </a:spcBef>
              <a:spcAft>
                <a:spcPts val="0"/>
              </a:spcAft>
              <a:buClr>
                <a:schemeClr val="dk2"/>
              </a:buClr>
              <a:buSzPts val="2800"/>
              <a:buFont typeface="Lora"/>
              <a:buNone/>
              <a:defRPr b="1">
                <a:solidFill>
                  <a:schemeClr val="dk2"/>
                </a:solidFill>
                <a:latin typeface="Lora"/>
                <a:ea typeface="Lora"/>
                <a:cs typeface="Lora"/>
                <a:sym typeface="Lora"/>
              </a:defRPr>
            </a:lvl3pPr>
            <a:lvl4pPr lvl="3" rtl="0">
              <a:spcBef>
                <a:spcPts val="0"/>
              </a:spcBef>
              <a:spcAft>
                <a:spcPts val="0"/>
              </a:spcAft>
              <a:buClr>
                <a:schemeClr val="dk2"/>
              </a:buClr>
              <a:buSzPts val="2800"/>
              <a:buFont typeface="Lora"/>
              <a:buNone/>
              <a:defRPr b="1">
                <a:solidFill>
                  <a:schemeClr val="dk2"/>
                </a:solidFill>
                <a:latin typeface="Lora"/>
                <a:ea typeface="Lora"/>
                <a:cs typeface="Lora"/>
                <a:sym typeface="Lora"/>
              </a:defRPr>
            </a:lvl4pPr>
            <a:lvl5pPr lvl="4" rtl="0">
              <a:spcBef>
                <a:spcPts val="0"/>
              </a:spcBef>
              <a:spcAft>
                <a:spcPts val="0"/>
              </a:spcAft>
              <a:buClr>
                <a:schemeClr val="dk2"/>
              </a:buClr>
              <a:buSzPts val="2800"/>
              <a:buFont typeface="Lora"/>
              <a:buNone/>
              <a:defRPr b="1">
                <a:solidFill>
                  <a:schemeClr val="dk2"/>
                </a:solidFill>
                <a:latin typeface="Lora"/>
                <a:ea typeface="Lora"/>
                <a:cs typeface="Lora"/>
                <a:sym typeface="Lora"/>
              </a:defRPr>
            </a:lvl5pPr>
            <a:lvl6pPr lvl="5" rtl="0">
              <a:spcBef>
                <a:spcPts val="0"/>
              </a:spcBef>
              <a:spcAft>
                <a:spcPts val="0"/>
              </a:spcAft>
              <a:buClr>
                <a:schemeClr val="dk2"/>
              </a:buClr>
              <a:buSzPts val="2800"/>
              <a:buFont typeface="Lora"/>
              <a:buNone/>
              <a:defRPr b="1">
                <a:solidFill>
                  <a:schemeClr val="dk2"/>
                </a:solidFill>
                <a:latin typeface="Lora"/>
                <a:ea typeface="Lora"/>
                <a:cs typeface="Lora"/>
                <a:sym typeface="Lora"/>
              </a:defRPr>
            </a:lvl6pPr>
            <a:lvl7pPr lvl="6" rtl="0">
              <a:spcBef>
                <a:spcPts val="0"/>
              </a:spcBef>
              <a:spcAft>
                <a:spcPts val="0"/>
              </a:spcAft>
              <a:buClr>
                <a:schemeClr val="dk2"/>
              </a:buClr>
              <a:buSzPts val="2800"/>
              <a:buFont typeface="Lora"/>
              <a:buNone/>
              <a:defRPr b="1">
                <a:solidFill>
                  <a:schemeClr val="dk2"/>
                </a:solidFill>
                <a:latin typeface="Lora"/>
                <a:ea typeface="Lora"/>
                <a:cs typeface="Lora"/>
                <a:sym typeface="Lora"/>
              </a:defRPr>
            </a:lvl7pPr>
            <a:lvl8pPr lvl="7" rtl="0">
              <a:spcBef>
                <a:spcPts val="0"/>
              </a:spcBef>
              <a:spcAft>
                <a:spcPts val="0"/>
              </a:spcAft>
              <a:buClr>
                <a:schemeClr val="dk2"/>
              </a:buClr>
              <a:buSzPts val="2800"/>
              <a:buFont typeface="Lora"/>
              <a:buNone/>
              <a:defRPr b="1">
                <a:solidFill>
                  <a:schemeClr val="dk2"/>
                </a:solidFill>
                <a:latin typeface="Lora"/>
                <a:ea typeface="Lora"/>
                <a:cs typeface="Lora"/>
                <a:sym typeface="Lora"/>
              </a:defRPr>
            </a:lvl8pPr>
            <a:lvl9pPr lvl="8" rtl="0">
              <a:spcBef>
                <a:spcPts val="0"/>
              </a:spcBef>
              <a:spcAft>
                <a:spcPts val="0"/>
              </a:spcAft>
              <a:buClr>
                <a:schemeClr val="dk2"/>
              </a:buClr>
              <a:buSzPts val="2800"/>
              <a:buFont typeface="Lora"/>
              <a:buNone/>
              <a:defRPr b="1">
                <a:solidFill>
                  <a:schemeClr val="dk2"/>
                </a:solidFill>
                <a:latin typeface="Lora"/>
                <a:ea typeface="Lora"/>
                <a:cs typeface="Lora"/>
                <a:sym typeface="Lora"/>
              </a:defRPr>
            </a:lvl9pPr>
          </a:lstStyle>
          <a:p>
            <a:r>
              <a:t>xx%</a:t>
            </a:r>
          </a:p>
        </p:txBody>
      </p:sp>
      <p:sp>
        <p:nvSpPr>
          <p:cNvPr id="68" name="Google Shape;68;p13"/>
          <p:cNvSpPr txBox="1">
            <a:spLocks noGrp="1"/>
          </p:cNvSpPr>
          <p:nvPr>
            <p:ph type="subTitle" idx="9"/>
          </p:nvPr>
        </p:nvSpPr>
        <p:spPr>
          <a:xfrm>
            <a:off x="4613250" y="388697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9" name="Google Shape;69;p13"/>
          <p:cNvSpPr txBox="1">
            <a:spLocks noGrp="1"/>
          </p:cNvSpPr>
          <p:nvPr>
            <p:ph type="subTitle" idx="13"/>
          </p:nvPr>
        </p:nvSpPr>
        <p:spPr>
          <a:xfrm>
            <a:off x="4613250" y="3485051"/>
            <a:ext cx="2506200" cy="478200"/>
          </a:xfrm>
          <a:prstGeom prst="rect">
            <a:avLst/>
          </a:prstGeom>
        </p:spPr>
        <p:txBody>
          <a:bodyPr spcFirstLastPara="1" wrap="square" lIns="91425" tIns="0" rIns="91425" bIns="91425" anchor="ctr" anchorCtr="0">
            <a:noAutofit/>
          </a:bodyPr>
          <a:lstStyle>
            <a:lvl1pPr lvl="0" algn="ctr" rtl="0">
              <a:lnSpc>
                <a:spcPct val="100000"/>
              </a:lnSpc>
              <a:spcBef>
                <a:spcPts val="0"/>
              </a:spcBef>
              <a:spcAft>
                <a:spcPts val="0"/>
              </a:spcAft>
              <a:buSzPts val="2200"/>
              <a:buFont typeface="Lora"/>
              <a:buNone/>
              <a:defRPr sz="2400">
                <a:latin typeface="Lora"/>
                <a:ea typeface="Lora"/>
                <a:cs typeface="Lora"/>
                <a:sym typeface="Lora"/>
              </a:defRPr>
            </a:lvl1pPr>
            <a:lvl2pPr lvl="1" rtl="0">
              <a:lnSpc>
                <a:spcPct val="100000"/>
              </a:lnSpc>
              <a:spcBef>
                <a:spcPts val="0"/>
              </a:spcBef>
              <a:spcAft>
                <a:spcPts val="0"/>
              </a:spcAft>
              <a:buSzPts val="2200"/>
              <a:buFont typeface="Lora"/>
              <a:buNone/>
              <a:defRPr sz="2200">
                <a:latin typeface="Lora"/>
                <a:ea typeface="Lora"/>
                <a:cs typeface="Lora"/>
                <a:sym typeface="Lora"/>
              </a:defRPr>
            </a:lvl2pPr>
            <a:lvl3pPr lvl="2" rtl="0">
              <a:lnSpc>
                <a:spcPct val="100000"/>
              </a:lnSpc>
              <a:spcBef>
                <a:spcPts val="0"/>
              </a:spcBef>
              <a:spcAft>
                <a:spcPts val="0"/>
              </a:spcAft>
              <a:buSzPts val="2200"/>
              <a:buFont typeface="Lora"/>
              <a:buNone/>
              <a:defRPr sz="2200">
                <a:latin typeface="Lora"/>
                <a:ea typeface="Lora"/>
                <a:cs typeface="Lora"/>
                <a:sym typeface="Lora"/>
              </a:defRPr>
            </a:lvl3pPr>
            <a:lvl4pPr lvl="3" rtl="0">
              <a:lnSpc>
                <a:spcPct val="100000"/>
              </a:lnSpc>
              <a:spcBef>
                <a:spcPts val="0"/>
              </a:spcBef>
              <a:spcAft>
                <a:spcPts val="0"/>
              </a:spcAft>
              <a:buSzPts val="2200"/>
              <a:buFont typeface="Lora"/>
              <a:buNone/>
              <a:defRPr sz="2200">
                <a:latin typeface="Lora"/>
                <a:ea typeface="Lora"/>
                <a:cs typeface="Lora"/>
                <a:sym typeface="Lora"/>
              </a:defRPr>
            </a:lvl4pPr>
            <a:lvl5pPr lvl="4" rtl="0">
              <a:lnSpc>
                <a:spcPct val="100000"/>
              </a:lnSpc>
              <a:spcBef>
                <a:spcPts val="0"/>
              </a:spcBef>
              <a:spcAft>
                <a:spcPts val="0"/>
              </a:spcAft>
              <a:buSzPts val="2200"/>
              <a:buFont typeface="Lora"/>
              <a:buNone/>
              <a:defRPr sz="2200">
                <a:latin typeface="Lora"/>
                <a:ea typeface="Lora"/>
                <a:cs typeface="Lora"/>
                <a:sym typeface="Lora"/>
              </a:defRPr>
            </a:lvl5pPr>
            <a:lvl6pPr lvl="5" rtl="0">
              <a:lnSpc>
                <a:spcPct val="100000"/>
              </a:lnSpc>
              <a:spcBef>
                <a:spcPts val="0"/>
              </a:spcBef>
              <a:spcAft>
                <a:spcPts val="0"/>
              </a:spcAft>
              <a:buSzPts val="2200"/>
              <a:buFont typeface="Lora"/>
              <a:buNone/>
              <a:defRPr sz="2200">
                <a:latin typeface="Lora"/>
                <a:ea typeface="Lora"/>
                <a:cs typeface="Lora"/>
                <a:sym typeface="Lora"/>
              </a:defRPr>
            </a:lvl6pPr>
            <a:lvl7pPr lvl="6" rtl="0">
              <a:lnSpc>
                <a:spcPct val="100000"/>
              </a:lnSpc>
              <a:spcBef>
                <a:spcPts val="0"/>
              </a:spcBef>
              <a:spcAft>
                <a:spcPts val="0"/>
              </a:spcAft>
              <a:buSzPts val="2200"/>
              <a:buFont typeface="Lora"/>
              <a:buNone/>
              <a:defRPr sz="2200">
                <a:latin typeface="Lora"/>
                <a:ea typeface="Lora"/>
                <a:cs typeface="Lora"/>
                <a:sym typeface="Lora"/>
              </a:defRPr>
            </a:lvl7pPr>
            <a:lvl8pPr lvl="7" rtl="0">
              <a:lnSpc>
                <a:spcPct val="100000"/>
              </a:lnSpc>
              <a:spcBef>
                <a:spcPts val="0"/>
              </a:spcBef>
              <a:spcAft>
                <a:spcPts val="0"/>
              </a:spcAft>
              <a:buSzPts val="2200"/>
              <a:buFont typeface="Lora"/>
              <a:buNone/>
              <a:defRPr sz="2200">
                <a:latin typeface="Lora"/>
                <a:ea typeface="Lora"/>
                <a:cs typeface="Lora"/>
                <a:sym typeface="Lora"/>
              </a:defRPr>
            </a:lvl8pPr>
            <a:lvl9pPr lvl="8" rtl="0">
              <a:lnSpc>
                <a:spcPct val="100000"/>
              </a:lnSpc>
              <a:spcBef>
                <a:spcPts val="0"/>
              </a:spcBef>
              <a:spcAft>
                <a:spcPts val="0"/>
              </a:spcAft>
              <a:buSzPts val="2200"/>
              <a:buFont typeface="Lora"/>
              <a:buNone/>
              <a:defRPr sz="2200">
                <a:latin typeface="Lora"/>
                <a:ea typeface="Lora"/>
                <a:cs typeface="Lora"/>
                <a:sym typeface="Lora"/>
              </a:defRPr>
            </a:lvl9pPr>
          </a:lstStyle>
          <a:p>
            <a:endParaRPr/>
          </a:p>
        </p:txBody>
      </p:sp>
      <p:sp>
        <p:nvSpPr>
          <p:cNvPr id="70" name="Google Shape;70;p13"/>
          <p:cNvSpPr txBox="1">
            <a:spLocks noGrp="1"/>
          </p:cNvSpPr>
          <p:nvPr>
            <p:ph type="title" idx="14" hasCustomPrompt="1"/>
          </p:nvPr>
        </p:nvSpPr>
        <p:spPr>
          <a:xfrm>
            <a:off x="5518200" y="2864375"/>
            <a:ext cx="696300" cy="572700"/>
          </a:xfrm>
          <a:prstGeom prst="rect">
            <a:avLst/>
          </a:prstGeom>
          <a:ln w="28575" cap="flat" cmpd="sng">
            <a:solidFill>
              <a:schemeClr val="dk2"/>
            </a:solidFill>
            <a:prstDash val="solid"/>
            <a:miter lim="8000"/>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rtl="0">
              <a:spcBef>
                <a:spcPts val="0"/>
              </a:spcBef>
              <a:spcAft>
                <a:spcPts val="0"/>
              </a:spcAft>
              <a:buClr>
                <a:schemeClr val="dk2"/>
              </a:buClr>
              <a:buSzPts val="2800"/>
              <a:buFont typeface="Lora"/>
              <a:buNone/>
              <a:defRPr b="1">
                <a:solidFill>
                  <a:schemeClr val="dk2"/>
                </a:solidFill>
                <a:latin typeface="Lora"/>
                <a:ea typeface="Lora"/>
                <a:cs typeface="Lora"/>
                <a:sym typeface="Lora"/>
              </a:defRPr>
            </a:lvl2pPr>
            <a:lvl3pPr lvl="2" rtl="0">
              <a:spcBef>
                <a:spcPts val="0"/>
              </a:spcBef>
              <a:spcAft>
                <a:spcPts val="0"/>
              </a:spcAft>
              <a:buClr>
                <a:schemeClr val="dk2"/>
              </a:buClr>
              <a:buSzPts val="2800"/>
              <a:buFont typeface="Lora"/>
              <a:buNone/>
              <a:defRPr b="1">
                <a:solidFill>
                  <a:schemeClr val="dk2"/>
                </a:solidFill>
                <a:latin typeface="Lora"/>
                <a:ea typeface="Lora"/>
                <a:cs typeface="Lora"/>
                <a:sym typeface="Lora"/>
              </a:defRPr>
            </a:lvl3pPr>
            <a:lvl4pPr lvl="3" rtl="0">
              <a:spcBef>
                <a:spcPts val="0"/>
              </a:spcBef>
              <a:spcAft>
                <a:spcPts val="0"/>
              </a:spcAft>
              <a:buClr>
                <a:schemeClr val="dk2"/>
              </a:buClr>
              <a:buSzPts val="2800"/>
              <a:buFont typeface="Lora"/>
              <a:buNone/>
              <a:defRPr b="1">
                <a:solidFill>
                  <a:schemeClr val="dk2"/>
                </a:solidFill>
                <a:latin typeface="Lora"/>
                <a:ea typeface="Lora"/>
                <a:cs typeface="Lora"/>
                <a:sym typeface="Lora"/>
              </a:defRPr>
            </a:lvl4pPr>
            <a:lvl5pPr lvl="4" rtl="0">
              <a:spcBef>
                <a:spcPts val="0"/>
              </a:spcBef>
              <a:spcAft>
                <a:spcPts val="0"/>
              </a:spcAft>
              <a:buClr>
                <a:schemeClr val="dk2"/>
              </a:buClr>
              <a:buSzPts val="2800"/>
              <a:buFont typeface="Lora"/>
              <a:buNone/>
              <a:defRPr b="1">
                <a:solidFill>
                  <a:schemeClr val="dk2"/>
                </a:solidFill>
                <a:latin typeface="Lora"/>
                <a:ea typeface="Lora"/>
                <a:cs typeface="Lora"/>
                <a:sym typeface="Lora"/>
              </a:defRPr>
            </a:lvl5pPr>
            <a:lvl6pPr lvl="5" rtl="0">
              <a:spcBef>
                <a:spcPts val="0"/>
              </a:spcBef>
              <a:spcAft>
                <a:spcPts val="0"/>
              </a:spcAft>
              <a:buClr>
                <a:schemeClr val="dk2"/>
              </a:buClr>
              <a:buSzPts val="2800"/>
              <a:buFont typeface="Lora"/>
              <a:buNone/>
              <a:defRPr b="1">
                <a:solidFill>
                  <a:schemeClr val="dk2"/>
                </a:solidFill>
                <a:latin typeface="Lora"/>
                <a:ea typeface="Lora"/>
                <a:cs typeface="Lora"/>
                <a:sym typeface="Lora"/>
              </a:defRPr>
            </a:lvl6pPr>
            <a:lvl7pPr lvl="6" rtl="0">
              <a:spcBef>
                <a:spcPts val="0"/>
              </a:spcBef>
              <a:spcAft>
                <a:spcPts val="0"/>
              </a:spcAft>
              <a:buClr>
                <a:schemeClr val="dk2"/>
              </a:buClr>
              <a:buSzPts val="2800"/>
              <a:buFont typeface="Lora"/>
              <a:buNone/>
              <a:defRPr b="1">
                <a:solidFill>
                  <a:schemeClr val="dk2"/>
                </a:solidFill>
                <a:latin typeface="Lora"/>
                <a:ea typeface="Lora"/>
                <a:cs typeface="Lora"/>
                <a:sym typeface="Lora"/>
              </a:defRPr>
            </a:lvl7pPr>
            <a:lvl8pPr lvl="7" rtl="0">
              <a:spcBef>
                <a:spcPts val="0"/>
              </a:spcBef>
              <a:spcAft>
                <a:spcPts val="0"/>
              </a:spcAft>
              <a:buClr>
                <a:schemeClr val="dk2"/>
              </a:buClr>
              <a:buSzPts val="2800"/>
              <a:buFont typeface="Lora"/>
              <a:buNone/>
              <a:defRPr b="1">
                <a:solidFill>
                  <a:schemeClr val="dk2"/>
                </a:solidFill>
                <a:latin typeface="Lora"/>
                <a:ea typeface="Lora"/>
                <a:cs typeface="Lora"/>
                <a:sym typeface="Lora"/>
              </a:defRPr>
            </a:lvl8pPr>
            <a:lvl9pPr lvl="8" rtl="0">
              <a:spcBef>
                <a:spcPts val="0"/>
              </a:spcBef>
              <a:spcAft>
                <a:spcPts val="0"/>
              </a:spcAft>
              <a:buClr>
                <a:schemeClr val="dk2"/>
              </a:buClr>
              <a:buSzPts val="2800"/>
              <a:buFont typeface="Lora"/>
              <a:buNone/>
              <a:defRPr b="1">
                <a:solidFill>
                  <a:schemeClr val="dk2"/>
                </a:solidFill>
                <a:latin typeface="Lora"/>
                <a:ea typeface="Lora"/>
                <a:cs typeface="Lora"/>
                <a:sym typeface="Lora"/>
              </a:defRPr>
            </a:lvl9pPr>
          </a:lstStyle>
          <a:p>
            <a:r>
              <a:t>xx%</a:t>
            </a:r>
          </a:p>
        </p:txBody>
      </p:sp>
      <p:cxnSp>
        <p:nvCxnSpPr>
          <p:cNvPr id="71" name="Google Shape;71;p13"/>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72" name="Google Shape;72;p13"/>
          <p:cNvSpPr txBox="1">
            <a:spLocks noGrp="1"/>
          </p:cNvSpPr>
          <p:nvPr>
            <p:ph type="title" idx="15"/>
          </p:nvPr>
        </p:nvSpPr>
        <p:spPr>
          <a:xfrm>
            <a:off x="713225" y="539500"/>
            <a:ext cx="7717500" cy="478200"/>
          </a:xfrm>
          <a:prstGeom prst="rect">
            <a:avLst/>
          </a:prstGeom>
        </p:spPr>
        <p:txBody>
          <a:bodyPr spcFirstLastPara="1" wrap="square" lIns="91425" tIns="91425" rIns="91425" bIns="0" anchor="b" anchorCtr="0">
            <a:noAutofit/>
          </a:bodyPr>
          <a:lstStyle>
            <a:lvl1pPr lvl="0" algn="ctr"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algn="ctr" rtl="0">
              <a:spcBef>
                <a:spcPts val="0"/>
              </a:spcBef>
              <a:spcAft>
                <a:spcPts val="0"/>
              </a:spcAft>
              <a:buClr>
                <a:schemeClr val="dk1"/>
              </a:buClr>
              <a:buSzPts val="2800"/>
              <a:buNone/>
              <a:defRPr sz="2800">
                <a:solidFill>
                  <a:schemeClr val="dk1"/>
                </a:solidFill>
              </a:defRPr>
            </a:lvl2pPr>
            <a:lvl3pPr lvl="2" algn="ctr" rtl="0">
              <a:spcBef>
                <a:spcPts val="0"/>
              </a:spcBef>
              <a:spcAft>
                <a:spcPts val="0"/>
              </a:spcAft>
              <a:buClr>
                <a:schemeClr val="dk1"/>
              </a:buClr>
              <a:buSzPts val="2800"/>
              <a:buNone/>
              <a:defRPr sz="2800">
                <a:solidFill>
                  <a:schemeClr val="dk1"/>
                </a:solidFill>
              </a:defRPr>
            </a:lvl3pPr>
            <a:lvl4pPr lvl="3" algn="ctr" rtl="0">
              <a:spcBef>
                <a:spcPts val="0"/>
              </a:spcBef>
              <a:spcAft>
                <a:spcPts val="0"/>
              </a:spcAft>
              <a:buClr>
                <a:schemeClr val="dk1"/>
              </a:buClr>
              <a:buSzPts val="2800"/>
              <a:buNone/>
              <a:defRPr sz="2800">
                <a:solidFill>
                  <a:schemeClr val="dk1"/>
                </a:solidFill>
              </a:defRPr>
            </a:lvl4pPr>
            <a:lvl5pPr lvl="4" algn="ctr" rtl="0">
              <a:spcBef>
                <a:spcPts val="0"/>
              </a:spcBef>
              <a:spcAft>
                <a:spcPts val="0"/>
              </a:spcAft>
              <a:buClr>
                <a:schemeClr val="dk1"/>
              </a:buClr>
              <a:buSzPts val="2800"/>
              <a:buNone/>
              <a:defRPr sz="2800">
                <a:solidFill>
                  <a:schemeClr val="dk1"/>
                </a:solidFill>
              </a:defRPr>
            </a:lvl5pPr>
            <a:lvl6pPr lvl="5" algn="ctr" rtl="0">
              <a:spcBef>
                <a:spcPts val="0"/>
              </a:spcBef>
              <a:spcAft>
                <a:spcPts val="0"/>
              </a:spcAft>
              <a:buClr>
                <a:schemeClr val="dk1"/>
              </a:buClr>
              <a:buSzPts val="2800"/>
              <a:buNone/>
              <a:defRPr sz="2800">
                <a:solidFill>
                  <a:schemeClr val="dk1"/>
                </a:solidFill>
              </a:defRPr>
            </a:lvl6pPr>
            <a:lvl7pPr lvl="6" algn="ctr" rtl="0">
              <a:spcBef>
                <a:spcPts val="0"/>
              </a:spcBef>
              <a:spcAft>
                <a:spcPts val="0"/>
              </a:spcAft>
              <a:buClr>
                <a:schemeClr val="dk1"/>
              </a:buClr>
              <a:buSzPts val="2800"/>
              <a:buNone/>
              <a:defRPr sz="2800">
                <a:solidFill>
                  <a:schemeClr val="dk1"/>
                </a:solidFill>
              </a:defRPr>
            </a:lvl7pPr>
            <a:lvl8pPr lvl="7" algn="ctr" rtl="0">
              <a:spcBef>
                <a:spcPts val="0"/>
              </a:spcBef>
              <a:spcAft>
                <a:spcPts val="0"/>
              </a:spcAft>
              <a:buClr>
                <a:schemeClr val="dk1"/>
              </a:buClr>
              <a:buSzPts val="2800"/>
              <a:buNone/>
              <a:defRPr sz="2800">
                <a:solidFill>
                  <a:schemeClr val="dk1"/>
                </a:solidFill>
              </a:defRPr>
            </a:lvl8pPr>
            <a:lvl9pPr lvl="8" algn="ctr"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41737631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710275" y="1152475"/>
            <a:ext cx="7723500" cy="34545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7" name="Google Shape;17;p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73"/>
        <p:cNvGrpSpPr/>
        <p:nvPr/>
      </p:nvGrpSpPr>
      <p:grpSpPr>
        <a:xfrm>
          <a:off x="0" y="0"/>
          <a:ext cx="0" cy="0"/>
          <a:chOff x="0" y="0"/>
          <a:chExt cx="0" cy="0"/>
        </a:xfrm>
      </p:grpSpPr>
      <p:sp>
        <p:nvSpPr>
          <p:cNvPr id="74" name="Google Shape;74;p14"/>
          <p:cNvSpPr/>
          <p:nvPr/>
        </p:nvSpPr>
        <p:spPr>
          <a:xfrm flipH="1">
            <a:off x="0" y="2571600"/>
            <a:ext cx="9144000" cy="257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Nixie One"/>
              <a:ea typeface="Nixie One"/>
              <a:cs typeface="Nixie One"/>
              <a:sym typeface="Nixie One"/>
            </a:endParaRPr>
          </a:p>
        </p:txBody>
      </p:sp>
      <p:cxnSp>
        <p:nvCxnSpPr>
          <p:cNvPr id="75" name="Google Shape;75;p14"/>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76" name="Google Shape;76;p14"/>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37640267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7"/>
        <p:cNvGrpSpPr/>
        <p:nvPr/>
      </p:nvGrpSpPr>
      <p:grpSpPr>
        <a:xfrm>
          <a:off x="0" y="0"/>
          <a:ext cx="0" cy="0"/>
          <a:chOff x="0" y="0"/>
          <a:chExt cx="0" cy="0"/>
        </a:xfrm>
      </p:grpSpPr>
      <p:sp>
        <p:nvSpPr>
          <p:cNvPr id="78" name="Google Shape;78;p15"/>
          <p:cNvSpPr/>
          <p:nvPr/>
        </p:nvSpPr>
        <p:spPr>
          <a:xfrm>
            <a:off x="0" y="4500700"/>
            <a:ext cx="9144000" cy="642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cxnSp>
        <p:nvCxnSpPr>
          <p:cNvPr id="79" name="Google Shape;79;p15"/>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80" name="Google Shape;80;p15"/>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37721727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81"/>
        <p:cNvGrpSpPr/>
        <p:nvPr/>
      </p:nvGrpSpPr>
      <p:grpSpPr>
        <a:xfrm>
          <a:off x="0" y="0"/>
          <a:ext cx="0" cy="0"/>
          <a:chOff x="0" y="0"/>
          <a:chExt cx="0" cy="0"/>
        </a:xfrm>
      </p:grpSpPr>
      <p:cxnSp>
        <p:nvCxnSpPr>
          <p:cNvPr id="82" name="Google Shape;82;p16"/>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83" name="Google Shape;83;p16"/>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14192681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
        <p:cNvGrpSpPr/>
        <p:nvPr/>
      </p:nvGrpSpPr>
      <p:grpSpPr>
        <a:xfrm>
          <a:off x="0" y="0"/>
          <a:ext cx="0" cy="0"/>
          <a:chOff x="0" y="0"/>
          <a:chExt cx="0" cy="0"/>
        </a:xfrm>
      </p:grpSpPr>
      <p:sp>
        <p:nvSpPr>
          <p:cNvPr id="85" name="Google Shape;85;p17"/>
          <p:cNvSpPr/>
          <p:nvPr/>
        </p:nvSpPr>
        <p:spPr>
          <a:xfrm>
            <a:off x="50" y="3857700"/>
            <a:ext cx="9144000" cy="128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
        <p:nvSpPr>
          <p:cNvPr id="86" name="Google Shape;86;p17"/>
          <p:cNvSpPr txBox="1">
            <a:spLocks noGrp="1"/>
          </p:cNvSpPr>
          <p:nvPr>
            <p:ph type="subTitle" idx="1"/>
          </p:nvPr>
        </p:nvSpPr>
        <p:spPr>
          <a:xfrm>
            <a:off x="1811400" y="2702813"/>
            <a:ext cx="5521200" cy="1165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sz="2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7" name="Google Shape;87;p17"/>
          <p:cNvSpPr txBox="1">
            <a:spLocks noGrp="1"/>
          </p:cNvSpPr>
          <p:nvPr>
            <p:ph type="title"/>
          </p:nvPr>
        </p:nvSpPr>
        <p:spPr>
          <a:xfrm>
            <a:off x="917700" y="3868325"/>
            <a:ext cx="73086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1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8" name="Google Shape;88;p17"/>
          <p:cNvSpPr txBox="1">
            <a:spLocks noGrp="1"/>
          </p:cNvSpPr>
          <p:nvPr>
            <p:ph type="ctrTitle" idx="2"/>
          </p:nvPr>
        </p:nvSpPr>
        <p:spPr>
          <a:xfrm>
            <a:off x="705300" y="233100"/>
            <a:ext cx="7725600" cy="1923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27424638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9"/>
        <p:cNvGrpSpPr/>
        <p:nvPr/>
      </p:nvGrpSpPr>
      <p:grpSpPr>
        <a:xfrm>
          <a:off x="0" y="0"/>
          <a:ext cx="0" cy="0"/>
          <a:chOff x="0" y="0"/>
          <a:chExt cx="0" cy="0"/>
        </a:xfrm>
      </p:grpSpPr>
      <p:sp>
        <p:nvSpPr>
          <p:cNvPr id="90" name="Google Shape;90;p18"/>
          <p:cNvSpPr/>
          <p:nvPr/>
        </p:nvSpPr>
        <p:spPr>
          <a:xfrm>
            <a:off x="0" y="1532600"/>
            <a:ext cx="9144000" cy="128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Nixie One"/>
              <a:ea typeface="Nixie One"/>
              <a:cs typeface="Nixie One"/>
              <a:sym typeface="Nixie One"/>
            </a:endParaRPr>
          </a:p>
        </p:txBody>
      </p:sp>
      <p:sp>
        <p:nvSpPr>
          <p:cNvPr id="91" name="Google Shape;91;p18"/>
          <p:cNvSpPr txBox="1">
            <a:spLocks noGrp="1"/>
          </p:cNvSpPr>
          <p:nvPr>
            <p:ph type="title" hasCustomPrompt="1"/>
          </p:nvPr>
        </p:nvSpPr>
        <p:spPr>
          <a:xfrm>
            <a:off x="1414250" y="1969788"/>
            <a:ext cx="1117800" cy="43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Font typeface="Lora"/>
              <a:buNone/>
              <a:defRPr sz="3000">
                <a:latin typeface="Lora"/>
                <a:ea typeface="Lora"/>
                <a:cs typeface="Lora"/>
                <a:sym typeface="Lora"/>
              </a:defRPr>
            </a:lvl2pPr>
            <a:lvl3pPr lvl="2" algn="ctr" rtl="0">
              <a:spcBef>
                <a:spcPts val="0"/>
              </a:spcBef>
              <a:spcAft>
                <a:spcPts val="0"/>
              </a:spcAft>
              <a:buSzPts val="3000"/>
              <a:buFont typeface="Lora"/>
              <a:buNone/>
              <a:defRPr sz="3000">
                <a:latin typeface="Lora"/>
                <a:ea typeface="Lora"/>
                <a:cs typeface="Lora"/>
                <a:sym typeface="Lora"/>
              </a:defRPr>
            </a:lvl3pPr>
            <a:lvl4pPr lvl="3" algn="ctr" rtl="0">
              <a:spcBef>
                <a:spcPts val="0"/>
              </a:spcBef>
              <a:spcAft>
                <a:spcPts val="0"/>
              </a:spcAft>
              <a:buSzPts val="3000"/>
              <a:buFont typeface="Lora"/>
              <a:buNone/>
              <a:defRPr sz="3000">
                <a:latin typeface="Lora"/>
                <a:ea typeface="Lora"/>
                <a:cs typeface="Lora"/>
                <a:sym typeface="Lora"/>
              </a:defRPr>
            </a:lvl4pPr>
            <a:lvl5pPr lvl="4" algn="ctr" rtl="0">
              <a:spcBef>
                <a:spcPts val="0"/>
              </a:spcBef>
              <a:spcAft>
                <a:spcPts val="0"/>
              </a:spcAft>
              <a:buSzPts val="3000"/>
              <a:buFont typeface="Lora"/>
              <a:buNone/>
              <a:defRPr sz="3000">
                <a:latin typeface="Lora"/>
                <a:ea typeface="Lora"/>
                <a:cs typeface="Lora"/>
                <a:sym typeface="Lora"/>
              </a:defRPr>
            </a:lvl5pPr>
            <a:lvl6pPr lvl="5" algn="ctr" rtl="0">
              <a:spcBef>
                <a:spcPts val="0"/>
              </a:spcBef>
              <a:spcAft>
                <a:spcPts val="0"/>
              </a:spcAft>
              <a:buSzPts val="3000"/>
              <a:buFont typeface="Lora"/>
              <a:buNone/>
              <a:defRPr sz="3000">
                <a:latin typeface="Lora"/>
                <a:ea typeface="Lora"/>
                <a:cs typeface="Lora"/>
                <a:sym typeface="Lora"/>
              </a:defRPr>
            </a:lvl6pPr>
            <a:lvl7pPr lvl="6" algn="ctr" rtl="0">
              <a:spcBef>
                <a:spcPts val="0"/>
              </a:spcBef>
              <a:spcAft>
                <a:spcPts val="0"/>
              </a:spcAft>
              <a:buSzPts val="3000"/>
              <a:buFont typeface="Lora"/>
              <a:buNone/>
              <a:defRPr sz="3000">
                <a:latin typeface="Lora"/>
                <a:ea typeface="Lora"/>
                <a:cs typeface="Lora"/>
                <a:sym typeface="Lora"/>
              </a:defRPr>
            </a:lvl7pPr>
            <a:lvl8pPr lvl="7" algn="ctr" rtl="0">
              <a:spcBef>
                <a:spcPts val="0"/>
              </a:spcBef>
              <a:spcAft>
                <a:spcPts val="0"/>
              </a:spcAft>
              <a:buSzPts val="3000"/>
              <a:buFont typeface="Lora"/>
              <a:buNone/>
              <a:defRPr sz="3000">
                <a:latin typeface="Lora"/>
                <a:ea typeface="Lora"/>
                <a:cs typeface="Lora"/>
                <a:sym typeface="Lora"/>
              </a:defRPr>
            </a:lvl8pPr>
            <a:lvl9pPr lvl="8" algn="ctr" rtl="0">
              <a:spcBef>
                <a:spcPts val="0"/>
              </a:spcBef>
              <a:spcAft>
                <a:spcPts val="0"/>
              </a:spcAft>
              <a:buSzPts val="3000"/>
              <a:buFont typeface="Lora"/>
              <a:buNone/>
              <a:defRPr sz="3000">
                <a:latin typeface="Lora"/>
                <a:ea typeface="Lora"/>
                <a:cs typeface="Lora"/>
                <a:sym typeface="Lora"/>
              </a:defRPr>
            </a:lvl9pPr>
          </a:lstStyle>
          <a:p>
            <a:r>
              <a:t>xx%</a:t>
            </a:r>
          </a:p>
        </p:txBody>
      </p:sp>
      <p:sp>
        <p:nvSpPr>
          <p:cNvPr id="92" name="Google Shape;92;p18"/>
          <p:cNvSpPr txBox="1">
            <a:spLocks noGrp="1"/>
          </p:cNvSpPr>
          <p:nvPr>
            <p:ph type="title" idx="2" hasCustomPrompt="1"/>
          </p:nvPr>
        </p:nvSpPr>
        <p:spPr>
          <a:xfrm>
            <a:off x="4013100" y="1969788"/>
            <a:ext cx="1117800" cy="43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Font typeface="Lora"/>
              <a:buNone/>
              <a:defRPr sz="3000">
                <a:latin typeface="Lora"/>
                <a:ea typeface="Lora"/>
                <a:cs typeface="Lora"/>
                <a:sym typeface="Lora"/>
              </a:defRPr>
            </a:lvl2pPr>
            <a:lvl3pPr lvl="2" algn="ctr" rtl="0">
              <a:spcBef>
                <a:spcPts val="0"/>
              </a:spcBef>
              <a:spcAft>
                <a:spcPts val="0"/>
              </a:spcAft>
              <a:buSzPts val="3000"/>
              <a:buFont typeface="Lora"/>
              <a:buNone/>
              <a:defRPr sz="3000">
                <a:latin typeface="Lora"/>
                <a:ea typeface="Lora"/>
                <a:cs typeface="Lora"/>
                <a:sym typeface="Lora"/>
              </a:defRPr>
            </a:lvl3pPr>
            <a:lvl4pPr lvl="3" algn="ctr" rtl="0">
              <a:spcBef>
                <a:spcPts val="0"/>
              </a:spcBef>
              <a:spcAft>
                <a:spcPts val="0"/>
              </a:spcAft>
              <a:buSzPts val="3000"/>
              <a:buFont typeface="Lora"/>
              <a:buNone/>
              <a:defRPr sz="3000">
                <a:latin typeface="Lora"/>
                <a:ea typeface="Lora"/>
                <a:cs typeface="Lora"/>
                <a:sym typeface="Lora"/>
              </a:defRPr>
            </a:lvl4pPr>
            <a:lvl5pPr lvl="4" algn="ctr" rtl="0">
              <a:spcBef>
                <a:spcPts val="0"/>
              </a:spcBef>
              <a:spcAft>
                <a:spcPts val="0"/>
              </a:spcAft>
              <a:buSzPts val="3000"/>
              <a:buFont typeface="Lora"/>
              <a:buNone/>
              <a:defRPr sz="3000">
                <a:latin typeface="Lora"/>
                <a:ea typeface="Lora"/>
                <a:cs typeface="Lora"/>
                <a:sym typeface="Lora"/>
              </a:defRPr>
            </a:lvl5pPr>
            <a:lvl6pPr lvl="5" algn="ctr" rtl="0">
              <a:spcBef>
                <a:spcPts val="0"/>
              </a:spcBef>
              <a:spcAft>
                <a:spcPts val="0"/>
              </a:spcAft>
              <a:buSzPts val="3000"/>
              <a:buFont typeface="Lora"/>
              <a:buNone/>
              <a:defRPr sz="3000">
                <a:latin typeface="Lora"/>
                <a:ea typeface="Lora"/>
                <a:cs typeface="Lora"/>
                <a:sym typeface="Lora"/>
              </a:defRPr>
            </a:lvl6pPr>
            <a:lvl7pPr lvl="6" algn="ctr" rtl="0">
              <a:spcBef>
                <a:spcPts val="0"/>
              </a:spcBef>
              <a:spcAft>
                <a:spcPts val="0"/>
              </a:spcAft>
              <a:buSzPts val="3000"/>
              <a:buFont typeface="Lora"/>
              <a:buNone/>
              <a:defRPr sz="3000">
                <a:latin typeface="Lora"/>
                <a:ea typeface="Lora"/>
                <a:cs typeface="Lora"/>
                <a:sym typeface="Lora"/>
              </a:defRPr>
            </a:lvl7pPr>
            <a:lvl8pPr lvl="7" algn="ctr" rtl="0">
              <a:spcBef>
                <a:spcPts val="0"/>
              </a:spcBef>
              <a:spcAft>
                <a:spcPts val="0"/>
              </a:spcAft>
              <a:buSzPts val="3000"/>
              <a:buFont typeface="Lora"/>
              <a:buNone/>
              <a:defRPr sz="3000">
                <a:latin typeface="Lora"/>
                <a:ea typeface="Lora"/>
                <a:cs typeface="Lora"/>
                <a:sym typeface="Lora"/>
              </a:defRPr>
            </a:lvl8pPr>
            <a:lvl9pPr lvl="8" algn="ctr" rtl="0">
              <a:spcBef>
                <a:spcPts val="0"/>
              </a:spcBef>
              <a:spcAft>
                <a:spcPts val="0"/>
              </a:spcAft>
              <a:buSzPts val="3000"/>
              <a:buFont typeface="Lora"/>
              <a:buNone/>
              <a:defRPr sz="3000">
                <a:latin typeface="Lora"/>
                <a:ea typeface="Lora"/>
                <a:cs typeface="Lora"/>
                <a:sym typeface="Lora"/>
              </a:defRPr>
            </a:lvl9pPr>
          </a:lstStyle>
          <a:p>
            <a:r>
              <a:t>xx%</a:t>
            </a:r>
          </a:p>
        </p:txBody>
      </p:sp>
      <p:sp>
        <p:nvSpPr>
          <p:cNvPr id="93" name="Google Shape;93;p18"/>
          <p:cNvSpPr txBox="1">
            <a:spLocks noGrp="1"/>
          </p:cNvSpPr>
          <p:nvPr>
            <p:ph type="title" idx="3" hasCustomPrompt="1"/>
          </p:nvPr>
        </p:nvSpPr>
        <p:spPr>
          <a:xfrm>
            <a:off x="6572375" y="1969788"/>
            <a:ext cx="1117800" cy="43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Font typeface="Lora"/>
              <a:buNone/>
              <a:defRPr sz="3000">
                <a:latin typeface="Lora"/>
                <a:ea typeface="Lora"/>
                <a:cs typeface="Lora"/>
                <a:sym typeface="Lora"/>
              </a:defRPr>
            </a:lvl2pPr>
            <a:lvl3pPr lvl="2" algn="ctr" rtl="0">
              <a:spcBef>
                <a:spcPts val="0"/>
              </a:spcBef>
              <a:spcAft>
                <a:spcPts val="0"/>
              </a:spcAft>
              <a:buSzPts val="3000"/>
              <a:buFont typeface="Lora"/>
              <a:buNone/>
              <a:defRPr sz="3000">
                <a:latin typeface="Lora"/>
                <a:ea typeface="Lora"/>
                <a:cs typeface="Lora"/>
                <a:sym typeface="Lora"/>
              </a:defRPr>
            </a:lvl3pPr>
            <a:lvl4pPr lvl="3" algn="ctr" rtl="0">
              <a:spcBef>
                <a:spcPts val="0"/>
              </a:spcBef>
              <a:spcAft>
                <a:spcPts val="0"/>
              </a:spcAft>
              <a:buSzPts val="3000"/>
              <a:buFont typeface="Lora"/>
              <a:buNone/>
              <a:defRPr sz="3000">
                <a:latin typeface="Lora"/>
                <a:ea typeface="Lora"/>
                <a:cs typeface="Lora"/>
                <a:sym typeface="Lora"/>
              </a:defRPr>
            </a:lvl4pPr>
            <a:lvl5pPr lvl="4" algn="ctr" rtl="0">
              <a:spcBef>
                <a:spcPts val="0"/>
              </a:spcBef>
              <a:spcAft>
                <a:spcPts val="0"/>
              </a:spcAft>
              <a:buSzPts val="3000"/>
              <a:buFont typeface="Lora"/>
              <a:buNone/>
              <a:defRPr sz="3000">
                <a:latin typeface="Lora"/>
                <a:ea typeface="Lora"/>
                <a:cs typeface="Lora"/>
                <a:sym typeface="Lora"/>
              </a:defRPr>
            </a:lvl5pPr>
            <a:lvl6pPr lvl="5" algn="ctr" rtl="0">
              <a:spcBef>
                <a:spcPts val="0"/>
              </a:spcBef>
              <a:spcAft>
                <a:spcPts val="0"/>
              </a:spcAft>
              <a:buSzPts val="3000"/>
              <a:buFont typeface="Lora"/>
              <a:buNone/>
              <a:defRPr sz="3000">
                <a:latin typeface="Lora"/>
                <a:ea typeface="Lora"/>
                <a:cs typeface="Lora"/>
                <a:sym typeface="Lora"/>
              </a:defRPr>
            </a:lvl6pPr>
            <a:lvl7pPr lvl="6" algn="ctr" rtl="0">
              <a:spcBef>
                <a:spcPts val="0"/>
              </a:spcBef>
              <a:spcAft>
                <a:spcPts val="0"/>
              </a:spcAft>
              <a:buSzPts val="3000"/>
              <a:buFont typeface="Lora"/>
              <a:buNone/>
              <a:defRPr sz="3000">
                <a:latin typeface="Lora"/>
                <a:ea typeface="Lora"/>
                <a:cs typeface="Lora"/>
                <a:sym typeface="Lora"/>
              </a:defRPr>
            </a:lvl7pPr>
            <a:lvl8pPr lvl="7" algn="ctr" rtl="0">
              <a:spcBef>
                <a:spcPts val="0"/>
              </a:spcBef>
              <a:spcAft>
                <a:spcPts val="0"/>
              </a:spcAft>
              <a:buSzPts val="3000"/>
              <a:buFont typeface="Lora"/>
              <a:buNone/>
              <a:defRPr sz="3000">
                <a:latin typeface="Lora"/>
                <a:ea typeface="Lora"/>
                <a:cs typeface="Lora"/>
                <a:sym typeface="Lora"/>
              </a:defRPr>
            </a:lvl8pPr>
            <a:lvl9pPr lvl="8" algn="ctr" rtl="0">
              <a:spcBef>
                <a:spcPts val="0"/>
              </a:spcBef>
              <a:spcAft>
                <a:spcPts val="0"/>
              </a:spcAft>
              <a:buSzPts val="3000"/>
              <a:buFont typeface="Lora"/>
              <a:buNone/>
              <a:defRPr sz="3000">
                <a:latin typeface="Lora"/>
                <a:ea typeface="Lora"/>
                <a:cs typeface="Lora"/>
                <a:sym typeface="Lora"/>
              </a:defRPr>
            </a:lvl9pPr>
          </a:lstStyle>
          <a:p>
            <a:r>
              <a:t>xx%</a:t>
            </a:r>
          </a:p>
        </p:txBody>
      </p:sp>
      <p:sp>
        <p:nvSpPr>
          <p:cNvPr id="94" name="Google Shape;94;p18"/>
          <p:cNvSpPr txBox="1">
            <a:spLocks noGrp="1"/>
          </p:cNvSpPr>
          <p:nvPr>
            <p:ph type="subTitle" idx="1"/>
          </p:nvPr>
        </p:nvSpPr>
        <p:spPr>
          <a:xfrm>
            <a:off x="705300" y="3622253"/>
            <a:ext cx="25356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 name="Google Shape;95;p18"/>
          <p:cNvSpPr txBox="1">
            <a:spLocks noGrp="1"/>
          </p:cNvSpPr>
          <p:nvPr>
            <p:ph type="subTitle" idx="4"/>
          </p:nvPr>
        </p:nvSpPr>
        <p:spPr>
          <a:xfrm>
            <a:off x="3304200" y="3622272"/>
            <a:ext cx="25356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 name="Google Shape;96;p18"/>
          <p:cNvSpPr txBox="1">
            <a:spLocks noGrp="1"/>
          </p:cNvSpPr>
          <p:nvPr>
            <p:ph type="subTitle" idx="5"/>
          </p:nvPr>
        </p:nvSpPr>
        <p:spPr>
          <a:xfrm>
            <a:off x="5895125" y="3622253"/>
            <a:ext cx="25356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7" name="Google Shape;97;p18"/>
          <p:cNvSpPr txBox="1">
            <a:spLocks noGrp="1"/>
          </p:cNvSpPr>
          <p:nvPr>
            <p:ph type="subTitle" idx="6"/>
          </p:nvPr>
        </p:nvSpPr>
        <p:spPr>
          <a:xfrm>
            <a:off x="705300" y="3115925"/>
            <a:ext cx="2535600" cy="43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98" name="Google Shape;98;p18"/>
          <p:cNvSpPr txBox="1">
            <a:spLocks noGrp="1"/>
          </p:cNvSpPr>
          <p:nvPr>
            <p:ph type="subTitle" idx="7"/>
          </p:nvPr>
        </p:nvSpPr>
        <p:spPr>
          <a:xfrm>
            <a:off x="3304200" y="3115925"/>
            <a:ext cx="2535600" cy="43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99" name="Google Shape;99;p18"/>
          <p:cNvSpPr txBox="1">
            <a:spLocks noGrp="1"/>
          </p:cNvSpPr>
          <p:nvPr>
            <p:ph type="subTitle" idx="8"/>
          </p:nvPr>
        </p:nvSpPr>
        <p:spPr>
          <a:xfrm>
            <a:off x="5895125" y="3115925"/>
            <a:ext cx="2535600" cy="43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cxnSp>
        <p:nvCxnSpPr>
          <p:cNvPr id="100" name="Google Shape;100;p18"/>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01" name="Google Shape;101;p18"/>
          <p:cNvSpPr txBox="1">
            <a:spLocks noGrp="1"/>
          </p:cNvSpPr>
          <p:nvPr>
            <p:ph type="title" idx="9"/>
          </p:nvPr>
        </p:nvSpPr>
        <p:spPr>
          <a:xfrm>
            <a:off x="713225" y="539500"/>
            <a:ext cx="7717500" cy="478200"/>
          </a:xfrm>
          <a:prstGeom prst="rect">
            <a:avLst/>
          </a:prstGeom>
        </p:spPr>
        <p:txBody>
          <a:bodyPr spcFirstLastPara="1" wrap="square" lIns="91425" tIns="91425" rIns="91425" bIns="0" anchor="b" anchorCtr="0">
            <a:noAutofit/>
          </a:bodyPr>
          <a:lstStyle>
            <a:lvl1pPr lvl="0" algn="ctr"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11118224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2"/>
        <p:cNvGrpSpPr/>
        <p:nvPr/>
      </p:nvGrpSpPr>
      <p:grpSpPr>
        <a:xfrm>
          <a:off x="0" y="0"/>
          <a:ext cx="0" cy="0"/>
          <a:chOff x="0" y="0"/>
          <a:chExt cx="0" cy="0"/>
        </a:xfrm>
      </p:grpSpPr>
      <p:cxnSp>
        <p:nvCxnSpPr>
          <p:cNvPr id="103" name="Google Shape;103;p19"/>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04" name="Google Shape;104;p19"/>
          <p:cNvSpPr txBox="1">
            <a:spLocks noGrp="1"/>
          </p:cNvSpPr>
          <p:nvPr>
            <p:ph type="body" idx="1"/>
          </p:nvPr>
        </p:nvSpPr>
        <p:spPr>
          <a:xfrm>
            <a:off x="713225" y="1131800"/>
            <a:ext cx="7717500" cy="32175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2"/>
              </a:buClr>
              <a:buSzPts val="1200"/>
              <a:buFont typeface="DM Sans"/>
              <a:buChar char="□"/>
              <a:defRPr>
                <a:solidFill>
                  <a:schemeClr val="dk1"/>
                </a:solidFill>
                <a:latin typeface="Chivo"/>
                <a:ea typeface="Chivo"/>
                <a:cs typeface="Chivo"/>
                <a:sym typeface="Chivo"/>
              </a:defRPr>
            </a:lvl1pPr>
            <a:lvl2pPr marL="914400" lvl="1"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2pPr>
            <a:lvl3pPr marL="1371600" lvl="2"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3pPr>
            <a:lvl4pPr marL="1828800" lvl="3" indent="-317500" rtl="0">
              <a:lnSpc>
                <a:spcPct val="100000"/>
              </a:lnSpc>
              <a:spcBef>
                <a:spcPts val="0"/>
              </a:spcBef>
              <a:spcAft>
                <a:spcPts val="0"/>
              </a:spcAft>
              <a:buClr>
                <a:srgbClr val="FAFAFA"/>
              </a:buClr>
              <a:buSzPts val="1400"/>
              <a:buFont typeface="DM Sans"/>
              <a:buAutoNum type="arabicPeriod"/>
              <a:defRPr>
                <a:solidFill>
                  <a:schemeClr val="dk1"/>
                </a:solidFill>
                <a:latin typeface="Chivo"/>
                <a:ea typeface="Chivo"/>
                <a:cs typeface="Chivo"/>
                <a:sym typeface="Chivo"/>
              </a:defRPr>
            </a:lvl4pPr>
            <a:lvl5pPr marL="2286000" lvl="4"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5pPr>
            <a:lvl6pPr marL="2743200" lvl="5"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6pPr>
            <a:lvl7pPr marL="3200400" lvl="6" indent="-317500" rtl="0">
              <a:lnSpc>
                <a:spcPct val="100000"/>
              </a:lnSpc>
              <a:spcBef>
                <a:spcPts val="0"/>
              </a:spcBef>
              <a:spcAft>
                <a:spcPts val="0"/>
              </a:spcAft>
              <a:buClr>
                <a:srgbClr val="FAFAFA"/>
              </a:buClr>
              <a:buSzPts val="1400"/>
              <a:buFont typeface="DM Sans"/>
              <a:buAutoNum type="arabicPeriod"/>
              <a:defRPr>
                <a:solidFill>
                  <a:schemeClr val="dk1"/>
                </a:solidFill>
                <a:latin typeface="Chivo"/>
                <a:ea typeface="Chivo"/>
                <a:cs typeface="Chivo"/>
                <a:sym typeface="Chivo"/>
              </a:defRPr>
            </a:lvl7pPr>
            <a:lvl8pPr marL="3657600" lvl="7" indent="-317500" rtl="0">
              <a:lnSpc>
                <a:spcPct val="100000"/>
              </a:lnSpc>
              <a:spcBef>
                <a:spcPts val="0"/>
              </a:spcBef>
              <a:spcAft>
                <a:spcPts val="0"/>
              </a:spcAft>
              <a:buClr>
                <a:srgbClr val="FAFAFA"/>
              </a:buClr>
              <a:buSzPts val="1400"/>
              <a:buFont typeface="DM Sans"/>
              <a:buAutoNum type="alphaLcPeriod"/>
              <a:defRPr>
                <a:solidFill>
                  <a:schemeClr val="dk1"/>
                </a:solidFill>
                <a:latin typeface="Chivo"/>
                <a:ea typeface="Chivo"/>
                <a:cs typeface="Chivo"/>
                <a:sym typeface="Chivo"/>
              </a:defRPr>
            </a:lvl8pPr>
            <a:lvl9pPr marL="4114800" lvl="8" indent="-317500" rtl="0">
              <a:lnSpc>
                <a:spcPct val="100000"/>
              </a:lnSpc>
              <a:spcBef>
                <a:spcPts val="0"/>
              </a:spcBef>
              <a:spcAft>
                <a:spcPts val="0"/>
              </a:spcAft>
              <a:buClr>
                <a:srgbClr val="FAFAFA"/>
              </a:buClr>
              <a:buSzPts val="1400"/>
              <a:buFont typeface="DM Sans"/>
              <a:buAutoNum type="romanLcPeriod"/>
              <a:defRPr>
                <a:solidFill>
                  <a:schemeClr val="dk1"/>
                </a:solidFill>
                <a:latin typeface="Chivo"/>
                <a:ea typeface="Chivo"/>
                <a:cs typeface="Chivo"/>
                <a:sym typeface="Chivo"/>
              </a:defRPr>
            </a:lvl9pPr>
          </a:lstStyle>
          <a:p>
            <a:endParaRPr/>
          </a:p>
        </p:txBody>
      </p:sp>
      <p:sp>
        <p:nvSpPr>
          <p:cNvPr id="105" name="Google Shape;105;p19"/>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106" name="Google Shape;106;p19"/>
          <p:cNvSpPr/>
          <p:nvPr/>
        </p:nvSpPr>
        <p:spPr>
          <a:xfrm>
            <a:off x="0" y="4500700"/>
            <a:ext cx="9144000" cy="642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Tree>
    <p:extLst>
      <p:ext uri="{BB962C8B-B14F-4D97-AF65-F5344CB8AC3E}">
        <p14:creationId xmlns:p14="http://schemas.microsoft.com/office/powerpoint/2010/main" val="7451236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07"/>
        <p:cNvGrpSpPr/>
        <p:nvPr/>
      </p:nvGrpSpPr>
      <p:grpSpPr>
        <a:xfrm>
          <a:off x="0" y="0"/>
          <a:ext cx="0" cy="0"/>
          <a:chOff x="0" y="0"/>
          <a:chExt cx="0" cy="0"/>
        </a:xfrm>
      </p:grpSpPr>
      <p:sp>
        <p:nvSpPr>
          <p:cNvPr id="108" name="Google Shape;108;p20"/>
          <p:cNvSpPr/>
          <p:nvPr/>
        </p:nvSpPr>
        <p:spPr>
          <a:xfrm>
            <a:off x="0" y="1285800"/>
            <a:ext cx="9144000" cy="257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
        <p:nvSpPr>
          <p:cNvPr id="109" name="Google Shape;109;p20"/>
          <p:cNvSpPr txBox="1">
            <a:spLocks noGrp="1"/>
          </p:cNvSpPr>
          <p:nvPr>
            <p:ph type="subTitle" idx="1"/>
          </p:nvPr>
        </p:nvSpPr>
        <p:spPr>
          <a:xfrm>
            <a:off x="952450" y="3952025"/>
            <a:ext cx="7239000" cy="57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cxnSp>
        <p:nvCxnSpPr>
          <p:cNvPr id="110" name="Google Shape;110;p20"/>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11" name="Google Shape;111;p20"/>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algn="ctr"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algn="ctr" rtl="0">
              <a:spcBef>
                <a:spcPts val="0"/>
              </a:spcBef>
              <a:spcAft>
                <a:spcPts val="0"/>
              </a:spcAft>
              <a:buClr>
                <a:schemeClr val="dk1"/>
              </a:buClr>
              <a:buSzPts val="2800"/>
              <a:buNone/>
              <a:defRPr sz="2800">
                <a:solidFill>
                  <a:schemeClr val="dk1"/>
                </a:solidFill>
              </a:defRPr>
            </a:lvl2pPr>
            <a:lvl3pPr lvl="2" algn="ctr" rtl="0">
              <a:spcBef>
                <a:spcPts val="0"/>
              </a:spcBef>
              <a:spcAft>
                <a:spcPts val="0"/>
              </a:spcAft>
              <a:buClr>
                <a:schemeClr val="dk1"/>
              </a:buClr>
              <a:buSzPts val="2800"/>
              <a:buNone/>
              <a:defRPr sz="2800">
                <a:solidFill>
                  <a:schemeClr val="dk1"/>
                </a:solidFill>
              </a:defRPr>
            </a:lvl3pPr>
            <a:lvl4pPr lvl="3" algn="ctr" rtl="0">
              <a:spcBef>
                <a:spcPts val="0"/>
              </a:spcBef>
              <a:spcAft>
                <a:spcPts val="0"/>
              </a:spcAft>
              <a:buClr>
                <a:schemeClr val="dk1"/>
              </a:buClr>
              <a:buSzPts val="2800"/>
              <a:buNone/>
              <a:defRPr sz="2800">
                <a:solidFill>
                  <a:schemeClr val="dk1"/>
                </a:solidFill>
              </a:defRPr>
            </a:lvl4pPr>
            <a:lvl5pPr lvl="4" algn="ctr" rtl="0">
              <a:spcBef>
                <a:spcPts val="0"/>
              </a:spcBef>
              <a:spcAft>
                <a:spcPts val="0"/>
              </a:spcAft>
              <a:buClr>
                <a:schemeClr val="dk1"/>
              </a:buClr>
              <a:buSzPts val="2800"/>
              <a:buNone/>
              <a:defRPr sz="2800">
                <a:solidFill>
                  <a:schemeClr val="dk1"/>
                </a:solidFill>
              </a:defRPr>
            </a:lvl5pPr>
            <a:lvl6pPr lvl="5" algn="ctr" rtl="0">
              <a:spcBef>
                <a:spcPts val="0"/>
              </a:spcBef>
              <a:spcAft>
                <a:spcPts val="0"/>
              </a:spcAft>
              <a:buClr>
                <a:schemeClr val="dk1"/>
              </a:buClr>
              <a:buSzPts val="2800"/>
              <a:buNone/>
              <a:defRPr sz="2800">
                <a:solidFill>
                  <a:schemeClr val="dk1"/>
                </a:solidFill>
              </a:defRPr>
            </a:lvl6pPr>
            <a:lvl7pPr lvl="6" algn="ctr" rtl="0">
              <a:spcBef>
                <a:spcPts val="0"/>
              </a:spcBef>
              <a:spcAft>
                <a:spcPts val="0"/>
              </a:spcAft>
              <a:buClr>
                <a:schemeClr val="dk1"/>
              </a:buClr>
              <a:buSzPts val="2800"/>
              <a:buNone/>
              <a:defRPr sz="2800">
                <a:solidFill>
                  <a:schemeClr val="dk1"/>
                </a:solidFill>
              </a:defRPr>
            </a:lvl7pPr>
            <a:lvl8pPr lvl="7" algn="ctr" rtl="0">
              <a:spcBef>
                <a:spcPts val="0"/>
              </a:spcBef>
              <a:spcAft>
                <a:spcPts val="0"/>
              </a:spcAft>
              <a:buClr>
                <a:schemeClr val="dk1"/>
              </a:buClr>
              <a:buSzPts val="2800"/>
              <a:buNone/>
              <a:defRPr sz="2800">
                <a:solidFill>
                  <a:schemeClr val="dk1"/>
                </a:solidFill>
              </a:defRPr>
            </a:lvl8pPr>
            <a:lvl9pPr lvl="8" algn="ctr"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42684512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12"/>
        <p:cNvGrpSpPr/>
        <p:nvPr/>
      </p:nvGrpSpPr>
      <p:grpSpPr>
        <a:xfrm>
          <a:off x="0" y="0"/>
          <a:ext cx="0" cy="0"/>
          <a:chOff x="0" y="0"/>
          <a:chExt cx="0" cy="0"/>
        </a:xfrm>
      </p:grpSpPr>
      <p:sp>
        <p:nvSpPr>
          <p:cNvPr id="113" name="Google Shape;113;p21"/>
          <p:cNvSpPr/>
          <p:nvPr/>
        </p:nvSpPr>
        <p:spPr>
          <a:xfrm>
            <a:off x="4574101"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sp>
        <p:nvSpPr>
          <p:cNvPr id="114" name="Google Shape;114;p21"/>
          <p:cNvSpPr txBox="1">
            <a:spLocks noGrp="1"/>
          </p:cNvSpPr>
          <p:nvPr>
            <p:ph type="subTitle" idx="1"/>
          </p:nvPr>
        </p:nvSpPr>
        <p:spPr>
          <a:xfrm>
            <a:off x="1665000" y="2852423"/>
            <a:ext cx="2599500" cy="478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1"/>
          <p:cNvSpPr txBox="1">
            <a:spLocks noGrp="1"/>
          </p:cNvSpPr>
          <p:nvPr>
            <p:ph type="subTitle" idx="2"/>
          </p:nvPr>
        </p:nvSpPr>
        <p:spPr>
          <a:xfrm>
            <a:off x="1665000" y="1917424"/>
            <a:ext cx="2599500" cy="478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1"/>
          <p:cNvSpPr txBox="1">
            <a:spLocks noGrp="1"/>
          </p:cNvSpPr>
          <p:nvPr>
            <p:ph type="subTitle" idx="3"/>
          </p:nvPr>
        </p:nvSpPr>
        <p:spPr>
          <a:xfrm>
            <a:off x="1665000" y="2286131"/>
            <a:ext cx="2599500" cy="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2000"/>
              <a:buFont typeface="Lora"/>
              <a:buNone/>
              <a:defRPr sz="2000">
                <a:latin typeface="Lora"/>
                <a:ea typeface="Lora"/>
                <a:cs typeface="Lora"/>
                <a:sym typeface="Lora"/>
              </a:defRPr>
            </a:lvl1pPr>
            <a:lvl2pPr lvl="1"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2pPr>
            <a:lvl3pPr lvl="2"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3pPr>
            <a:lvl4pPr lvl="3"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4pPr>
            <a:lvl5pPr lvl="4"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5pPr>
            <a:lvl6pPr lvl="5"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6pPr>
            <a:lvl7pPr lvl="6"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7pPr>
            <a:lvl8pPr lvl="7"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8pPr>
            <a:lvl9pPr lvl="8"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9pPr>
          </a:lstStyle>
          <a:p>
            <a:endParaRPr/>
          </a:p>
        </p:txBody>
      </p:sp>
      <p:sp>
        <p:nvSpPr>
          <p:cNvPr id="117" name="Google Shape;117;p21"/>
          <p:cNvSpPr txBox="1">
            <a:spLocks noGrp="1"/>
          </p:cNvSpPr>
          <p:nvPr>
            <p:ph type="subTitle" idx="4"/>
          </p:nvPr>
        </p:nvSpPr>
        <p:spPr>
          <a:xfrm>
            <a:off x="1665000" y="3221128"/>
            <a:ext cx="2599500" cy="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2000"/>
              <a:buFont typeface="Lora"/>
              <a:buNone/>
              <a:defRPr sz="2000">
                <a:latin typeface="Lora"/>
                <a:ea typeface="Lora"/>
                <a:cs typeface="Lora"/>
                <a:sym typeface="Lora"/>
              </a:defRPr>
            </a:lvl1pPr>
            <a:lvl2pPr lvl="1"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2pPr>
            <a:lvl3pPr lvl="2"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3pPr>
            <a:lvl4pPr lvl="3"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4pPr>
            <a:lvl5pPr lvl="4"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5pPr>
            <a:lvl6pPr lvl="5"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6pPr>
            <a:lvl7pPr lvl="6"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7pPr>
            <a:lvl8pPr lvl="7"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8pPr>
            <a:lvl9pPr lvl="8"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9pPr>
          </a:lstStyle>
          <a:p>
            <a:endParaRPr/>
          </a:p>
        </p:txBody>
      </p:sp>
      <p:sp>
        <p:nvSpPr>
          <p:cNvPr id="118" name="Google Shape;118;p21"/>
          <p:cNvSpPr txBox="1">
            <a:spLocks noGrp="1"/>
          </p:cNvSpPr>
          <p:nvPr>
            <p:ph type="subTitle" idx="5"/>
          </p:nvPr>
        </p:nvSpPr>
        <p:spPr>
          <a:xfrm>
            <a:off x="1665000" y="3787422"/>
            <a:ext cx="2599500" cy="478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 name="Google Shape;119;p21"/>
          <p:cNvSpPr txBox="1">
            <a:spLocks noGrp="1"/>
          </p:cNvSpPr>
          <p:nvPr>
            <p:ph type="subTitle" idx="6"/>
          </p:nvPr>
        </p:nvSpPr>
        <p:spPr>
          <a:xfrm flipH="1">
            <a:off x="1665125" y="4156126"/>
            <a:ext cx="2599500" cy="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2000"/>
              <a:buFont typeface="Lora"/>
              <a:buNone/>
              <a:defRPr sz="2000">
                <a:latin typeface="Lora"/>
                <a:ea typeface="Lora"/>
                <a:cs typeface="Lora"/>
                <a:sym typeface="Lora"/>
              </a:defRPr>
            </a:lvl1pPr>
            <a:lvl2pPr lvl="1"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2pPr>
            <a:lvl3pPr lvl="2"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3pPr>
            <a:lvl4pPr lvl="3"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4pPr>
            <a:lvl5pPr lvl="4"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5pPr>
            <a:lvl6pPr lvl="5"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6pPr>
            <a:lvl7pPr lvl="6"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7pPr>
            <a:lvl8pPr lvl="7"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8pPr>
            <a:lvl9pPr lvl="8" algn="ctr" rtl="0">
              <a:lnSpc>
                <a:spcPct val="100000"/>
              </a:lnSpc>
              <a:spcBef>
                <a:spcPts val="0"/>
              </a:spcBef>
              <a:spcAft>
                <a:spcPts val="0"/>
              </a:spcAft>
              <a:buClr>
                <a:schemeClr val="dk2"/>
              </a:buClr>
              <a:buSzPts val="2000"/>
              <a:buFont typeface="Lora"/>
              <a:buNone/>
              <a:defRPr sz="2000">
                <a:solidFill>
                  <a:schemeClr val="dk2"/>
                </a:solidFill>
                <a:latin typeface="Lora"/>
                <a:ea typeface="Lora"/>
                <a:cs typeface="Lora"/>
                <a:sym typeface="Lora"/>
              </a:defRPr>
            </a:lvl9pPr>
          </a:lstStyle>
          <a:p>
            <a:endParaRPr/>
          </a:p>
        </p:txBody>
      </p:sp>
      <p:cxnSp>
        <p:nvCxnSpPr>
          <p:cNvPr id="120" name="Google Shape;120;p21"/>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21" name="Google Shape;121;p21"/>
          <p:cNvSpPr txBox="1">
            <a:spLocks noGrp="1"/>
          </p:cNvSpPr>
          <p:nvPr>
            <p:ph type="title"/>
          </p:nvPr>
        </p:nvSpPr>
        <p:spPr>
          <a:xfrm>
            <a:off x="713225" y="539500"/>
            <a:ext cx="4112700" cy="868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23607326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22"/>
        <p:cNvGrpSpPr/>
        <p:nvPr/>
      </p:nvGrpSpPr>
      <p:grpSpPr>
        <a:xfrm>
          <a:off x="0" y="0"/>
          <a:ext cx="0" cy="0"/>
          <a:chOff x="0" y="0"/>
          <a:chExt cx="0" cy="0"/>
        </a:xfrm>
      </p:grpSpPr>
      <p:sp>
        <p:nvSpPr>
          <p:cNvPr id="123" name="Google Shape;123;p22"/>
          <p:cNvSpPr/>
          <p:nvPr/>
        </p:nvSpPr>
        <p:spPr>
          <a:xfrm>
            <a:off x="0" y="3857700"/>
            <a:ext cx="9144000" cy="128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sp>
        <p:nvSpPr>
          <p:cNvPr id="124" name="Google Shape;124;p22"/>
          <p:cNvSpPr txBox="1">
            <a:spLocks noGrp="1"/>
          </p:cNvSpPr>
          <p:nvPr>
            <p:ph type="subTitle" idx="1"/>
          </p:nvPr>
        </p:nvSpPr>
        <p:spPr>
          <a:xfrm>
            <a:off x="870938" y="3860750"/>
            <a:ext cx="2194800" cy="747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2"/>
          <p:cNvSpPr txBox="1">
            <a:spLocks noGrp="1"/>
          </p:cNvSpPr>
          <p:nvPr>
            <p:ph type="subTitle" idx="2"/>
          </p:nvPr>
        </p:nvSpPr>
        <p:spPr>
          <a:xfrm>
            <a:off x="3474584" y="3860830"/>
            <a:ext cx="2194800" cy="747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2"/>
          <p:cNvSpPr txBox="1">
            <a:spLocks noGrp="1"/>
          </p:cNvSpPr>
          <p:nvPr>
            <p:ph type="subTitle" idx="3"/>
          </p:nvPr>
        </p:nvSpPr>
        <p:spPr>
          <a:xfrm>
            <a:off x="6078238" y="3860753"/>
            <a:ext cx="2194800" cy="747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2"/>
          <p:cNvSpPr txBox="1">
            <a:spLocks noGrp="1"/>
          </p:cNvSpPr>
          <p:nvPr>
            <p:ph type="subTitle" idx="4"/>
          </p:nvPr>
        </p:nvSpPr>
        <p:spPr>
          <a:xfrm>
            <a:off x="870938" y="3413477"/>
            <a:ext cx="2194800" cy="363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28" name="Google Shape;128;p22"/>
          <p:cNvSpPr txBox="1">
            <a:spLocks noGrp="1"/>
          </p:cNvSpPr>
          <p:nvPr>
            <p:ph type="subTitle" idx="5"/>
          </p:nvPr>
        </p:nvSpPr>
        <p:spPr>
          <a:xfrm>
            <a:off x="3474584" y="3413477"/>
            <a:ext cx="2194800" cy="363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29" name="Google Shape;129;p22"/>
          <p:cNvSpPr txBox="1">
            <a:spLocks noGrp="1"/>
          </p:cNvSpPr>
          <p:nvPr>
            <p:ph type="subTitle" idx="6"/>
          </p:nvPr>
        </p:nvSpPr>
        <p:spPr>
          <a:xfrm>
            <a:off x="6078238" y="3413477"/>
            <a:ext cx="2194800" cy="363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cxnSp>
        <p:nvCxnSpPr>
          <p:cNvPr id="130" name="Google Shape;130;p22"/>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31" name="Google Shape;131;p22"/>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algn="ctr"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algn="ctr" rtl="0">
              <a:spcBef>
                <a:spcPts val="0"/>
              </a:spcBef>
              <a:spcAft>
                <a:spcPts val="0"/>
              </a:spcAft>
              <a:buClr>
                <a:schemeClr val="dk1"/>
              </a:buClr>
              <a:buSzPts val="2800"/>
              <a:buNone/>
              <a:defRPr sz="2800">
                <a:solidFill>
                  <a:schemeClr val="dk1"/>
                </a:solidFill>
              </a:defRPr>
            </a:lvl2pPr>
            <a:lvl3pPr lvl="2" algn="ctr" rtl="0">
              <a:spcBef>
                <a:spcPts val="0"/>
              </a:spcBef>
              <a:spcAft>
                <a:spcPts val="0"/>
              </a:spcAft>
              <a:buClr>
                <a:schemeClr val="dk1"/>
              </a:buClr>
              <a:buSzPts val="2800"/>
              <a:buNone/>
              <a:defRPr sz="2800">
                <a:solidFill>
                  <a:schemeClr val="dk1"/>
                </a:solidFill>
              </a:defRPr>
            </a:lvl3pPr>
            <a:lvl4pPr lvl="3" algn="ctr" rtl="0">
              <a:spcBef>
                <a:spcPts val="0"/>
              </a:spcBef>
              <a:spcAft>
                <a:spcPts val="0"/>
              </a:spcAft>
              <a:buClr>
                <a:schemeClr val="dk1"/>
              </a:buClr>
              <a:buSzPts val="2800"/>
              <a:buNone/>
              <a:defRPr sz="2800">
                <a:solidFill>
                  <a:schemeClr val="dk1"/>
                </a:solidFill>
              </a:defRPr>
            </a:lvl4pPr>
            <a:lvl5pPr lvl="4" algn="ctr" rtl="0">
              <a:spcBef>
                <a:spcPts val="0"/>
              </a:spcBef>
              <a:spcAft>
                <a:spcPts val="0"/>
              </a:spcAft>
              <a:buClr>
                <a:schemeClr val="dk1"/>
              </a:buClr>
              <a:buSzPts val="2800"/>
              <a:buNone/>
              <a:defRPr sz="2800">
                <a:solidFill>
                  <a:schemeClr val="dk1"/>
                </a:solidFill>
              </a:defRPr>
            </a:lvl5pPr>
            <a:lvl6pPr lvl="5" algn="ctr" rtl="0">
              <a:spcBef>
                <a:spcPts val="0"/>
              </a:spcBef>
              <a:spcAft>
                <a:spcPts val="0"/>
              </a:spcAft>
              <a:buClr>
                <a:schemeClr val="dk1"/>
              </a:buClr>
              <a:buSzPts val="2800"/>
              <a:buNone/>
              <a:defRPr sz="2800">
                <a:solidFill>
                  <a:schemeClr val="dk1"/>
                </a:solidFill>
              </a:defRPr>
            </a:lvl6pPr>
            <a:lvl7pPr lvl="6" algn="ctr" rtl="0">
              <a:spcBef>
                <a:spcPts val="0"/>
              </a:spcBef>
              <a:spcAft>
                <a:spcPts val="0"/>
              </a:spcAft>
              <a:buClr>
                <a:schemeClr val="dk1"/>
              </a:buClr>
              <a:buSzPts val="2800"/>
              <a:buNone/>
              <a:defRPr sz="2800">
                <a:solidFill>
                  <a:schemeClr val="dk1"/>
                </a:solidFill>
              </a:defRPr>
            </a:lvl7pPr>
            <a:lvl8pPr lvl="7" algn="ctr" rtl="0">
              <a:spcBef>
                <a:spcPts val="0"/>
              </a:spcBef>
              <a:spcAft>
                <a:spcPts val="0"/>
              </a:spcAft>
              <a:buClr>
                <a:schemeClr val="dk1"/>
              </a:buClr>
              <a:buSzPts val="2800"/>
              <a:buNone/>
              <a:defRPr sz="2800">
                <a:solidFill>
                  <a:schemeClr val="dk1"/>
                </a:solidFill>
              </a:defRPr>
            </a:lvl8pPr>
            <a:lvl9pPr lvl="8" algn="ctr"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24817900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2"/>
        <p:cNvGrpSpPr/>
        <p:nvPr/>
      </p:nvGrpSpPr>
      <p:grpSpPr>
        <a:xfrm>
          <a:off x="0" y="0"/>
          <a:ext cx="0" cy="0"/>
          <a:chOff x="0" y="0"/>
          <a:chExt cx="0" cy="0"/>
        </a:xfrm>
      </p:grpSpPr>
      <p:sp>
        <p:nvSpPr>
          <p:cNvPr id="133" name="Google Shape;133;p23"/>
          <p:cNvSpPr/>
          <p:nvPr/>
        </p:nvSpPr>
        <p:spPr>
          <a:xfrm>
            <a:off x="0" y="0"/>
            <a:ext cx="9144000" cy="1346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Nixie One"/>
              <a:ea typeface="Nixie One"/>
              <a:cs typeface="Nixie One"/>
              <a:sym typeface="Nixie One"/>
            </a:endParaRPr>
          </a:p>
        </p:txBody>
      </p:sp>
      <p:cxnSp>
        <p:nvCxnSpPr>
          <p:cNvPr id="134" name="Google Shape;134;p23"/>
          <p:cNvCxnSpPr/>
          <p:nvPr/>
        </p:nvCxnSpPr>
        <p:spPr>
          <a:xfrm>
            <a:off x="706975" y="534250"/>
            <a:ext cx="7725600" cy="0"/>
          </a:xfrm>
          <a:prstGeom prst="straightConnector1">
            <a:avLst/>
          </a:prstGeom>
          <a:noFill/>
          <a:ln w="9525" cap="flat" cmpd="sng">
            <a:solidFill>
              <a:schemeClr val="dk2"/>
            </a:solidFill>
            <a:prstDash val="solid"/>
            <a:miter lim="8000"/>
            <a:headEnd type="none" w="med" len="med"/>
            <a:tailEnd type="none" w="med" len="med"/>
          </a:ln>
        </p:spPr>
      </p:cxnSp>
      <p:sp>
        <p:nvSpPr>
          <p:cNvPr id="135" name="Google Shape;135;p23"/>
          <p:cNvSpPr txBox="1">
            <a:spLocks noGrp="1"/>
          </p:cNvSpPr>
          <p:nvPr>
            <p:ph type="subTitle" idx="1"/>
          </p:nvPr>
        </p:nvSpPr>
        <p:spPr>
          <a:xfrm>
            <a:off x="1856953" y="3799048"/>
            <a:ext cx="23760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 name="Google Shape;136;p23"/>
          <p:cNvSpPr txBox="1">
            <a:spLocks noGrp="1"/>
          </p:cNvSpPr>
          <p:nvPr>
            <p:ph type="subTitle" idx="2"/>
          </p:nvPr>
        </p:nvSpPr>
        <p:spPr>
          <a:xfrm>
            <a:off x="5627026" y="2245692"/>
            <a:ext cx="23760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23"/>
          <p:cNvSpPr txBox="1">
            <a:spLocks noGrp="1"/>
          </p:cNvSpPr>
          <p:nvPr>
            <p:ph type="subTitle" idx="3"/>
          </p:nvPr>
        </p:nvSpPr>
        <p:spPr>
          <a:xfrm>
            <a:off x="5627029" y="1905300"/>
            <a:ext cx="23760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2"/>
              </a:buClr>
              <a:buSzPts val="1400"/>
              <a:buFont typeface="Bungee"/>
              <a:buNone/>
              <a:defRPr sz="2400">
                <a:latin typeface="Lora"/>
                <a:ea typeface="Lora"/>
                <a:cs typeface="Lora"/>
                <a:sym typeface="Lora"/>
              </a:defRPr>
            </a:lvl1pPr>
            <a:lvl2pPr lvl="1"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2pPr>
            <a:lvl3pPr lvl="2"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3pPr>
            <a:lvl4pPr lvl="3"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4pPr>
            <a:lvl5pPr lvl="4"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5pPr>
            <a:lvl6pPr lvl="5"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6pPr>
            <a:lvl7pPr lvl="6"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7pPr>
            <a:lvl8pPr lvl="7"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8pPr>
            <a:lvl9pPr lvl="8"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9pPr>
          </a:lstStyle>
          <a:p>
            <a:endParaRPr/>
          </a:p>
        </p:txBody>
      </p:sp>
      <p:sp>
        <p:nvSpPr>
          <p:cNvPr id="138" name="Google Shape;138;p23"/>
          <p:cNvSpPr txBox="1">
            <a:spLocks noGrp="1"/>
          </p:cNvSpPr>
          <p:nvPr>
            <p:ph type="subTitle" idx="4"/>
          </p:nvPr>
        </p:nvSpPr>
        <p:spPr>
          <a:xfrm>
            <a:off x="1856951" y="3458901"/>
            <a:ext cx="23760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2"/>
              </a:buClr>
              <a:buSzPts val="1400"/>
              <a:buFont typeface="Bungee"/>
              <a:buNone/>
              <a:defRPr sz="2400">
                <a:latin typeface="Lora"/>
                <a:ea typeface="Lora"/>
                <a:cs typeface="Lora"/>
                <a:sym typeface="Lora"/>
              </a:defRPr>
            </a:lvl1pPr>
            <a:lvl2pPr lvl="1"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2pPr>
            <a:lvl3pPr lvl="2"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3pPr>
            <a:lvl4pPr lvl="3"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4pPr>
            <a:lvl5pPr lvl="4"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5pPr>
            <a:lvl6pPr lvl="5"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6pPr>
            <a:lvl7pPr lvl="6"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7pPr>
            <a:lvl8pPr lvl="7"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8pPr>
            <a:lvl9pPr lvl="8"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9pPr>
          </a:lstStyle>
          <a:p>
            <a:endParaRPr/>
          </a:p>
        </p:txBody>
      </p:sp>
      <p:sp>
        <p:nvSpPr>
          <p:cNvPr id="139" name="Google Shape;139;p23"/>
          <p:cNvSpPr txBox="1">
            <a:spLocks noGrp="1"/>
          </p:cNvSpPr>
          <p:nvPr>
            <p:ph type="subTitle" idx="5"/>
          </p:nvPr>
        </p:nvSpPr>
        <p:spPr>
          <a:xfrm>
            <a:off x="1857045" y="2245802"/>
            <a:ext cx="23760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3"/>
          <p:cNvSpPr txBox="1">
            <a:spLocks noGrp="1"/>
          </p:cNvSpPr>
          <p:nvPr>
            <p:ph type="subTitle" idx="6"/>
          </p:nvPr>
        </p:nvSpPr>
        <p:spPr>
          <a:xfrm flipH="1">
            <a:off x="1857034" y="1905300"/>
            <a:ext cx="23760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2"/>
              </a:buClr>
              <a:buSzPts val="1400"/>
              <a:buFont typeface="Bungee"/>
              <a:buNone/>
              <a:defRPr sz="2400">
                <a:latin typeface="Lora"/>
                <a:ea typeface="Lora"/>
                <a:cs typeface="Lora"/>
                <a:sym typeface="Lora"/>
              </a:defRPr>
            </a:lvl1pPr>
            <a:lvl2pPr lvl="1"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2pPr>
            <a:lvl3pPr lvl="2"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3pPr>
            <a:lvl4pPr lvl="3"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4pPr>
            <a:lvl5pPr lvl="4"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5pPr>
            <a:lvl6pPr lvl="5"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6pPr>
            <a:lvl7pPr lvl="6"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7pPr>
            <a:lvl8pPr lvl="7"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8pPr>
            <a:lvl9pPr lvl="8"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9pPr>
          </a:lstStyle>
          <a:p>
            <a:endParaRPr/>
          </a:p>
        </p:txBody>
      </p:sp>
      <p:sp>
        <p:nvSpPr>
          <p:cNvPr id="141" name="Google Shape;141;p23"/>
          <p:cNvSpPr txBox="1">
            <a:spLocks noGrp="1"/>
          </p:cNvSpPr>
          <p:nvPr>
            <p:ph type="subTitle" idx="7"/>
          </p:nvPr>
        </p:nvSpPr>
        <p:spPr>
          <a:xfrm>
            <a:off x="5627073" y="3799671"/>
            <a:ext cx="23760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3"/>
          <p:cNvSpPr txBox="1">
            <a:spLocks noGrp="1"/>
          </p:cNvSpPr>
          <p:nvPr>
            <p:ph type="subTitle" idx="8"/>
          </p:nvPr>
        </p:nvSpPr>
        <p:spPr>
          <a:xfrm>
            <a:off x="5627071" y="3459532"/>
            <a:ext cx="23760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2"/>
              </a:buClr>
              <a:buSzPts val="1400"/>
              <a:buFont typeface="Bungee"/>
              <a:buNone/>
              <a:defRPr sz="2400">
                <a:latin typeface="Lora"/>
                <a:ea typeface="Lora"/>
                <a:cs typeface="Lora"/>
                <a:sym typeface="Lora"/>
              </a:defRPr>
            </a:lvl1pPr>
            <a:lvl2pPr lvl="1"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2pPr>
            <a:lvl3pPr lvl="2"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3pPr>
            <a:lvl4pPr lvl="3"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4pPr>
            <a:lvl5pPr lvl="4"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5pPr>
            <a:lvl6pPr lvl="5"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6pPr>
            <a:lvl7pPr lvl="6"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7pPr>
            <a:lvl8pPr lvl="7"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8pPr>
            <a:lvl9pPr lvl="8" algn="ctr" rtl="0">
              <a:lnSpc>
                <a:spcPct val="100000"/>
              </a:lnSpc>
              <a:spcBef>
                <a:spcPts val="0"/>
              </a:spcBef>
              <a:spcAft>
                <a:spcPts val="0"/>
              </a:spcAft>
              <a:buClr>
                <a:schemeClr val="dk2"/>
              </a:buClr>
              <a:buSzPts val="1800"/>
              <a:buFont typeface="Bungee"/>
              <a:buNone/>
              <a:defRPr sz="1800">
                <a:solidFill>
                  <a:schemeClr val="dk2"/>
                </a:solidFill>
                <a:latin typeface="Bungee"/>
                <a:ea typeface="Bungee"/>
                <a:cs typeface="Bungee"/>
                <a:sym typeface="Bungee"/>
              </a:defRPr>
            </a:lvl9pPr>
          </a:lstStyle>
          <a:p>
            <a:endParaRPr/>
          </a:p>
        </p:txBody>
      </p:sp>
      <p:cxnSp>
        <p:nvCxnSpPr>
          <p:cNvPr id="143" name="Google Shape;143;p23"/>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44" name="Google Shape;144;p23"/>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algn="ctr" rtl="0">
              <a:spcBef>
                <a:spcPts val="0"/>
              </a:spcBef>
              <a:spcAft>
                <a:spcPts val="0"/>
              </a:spcAft>
              <a:buClr>
                <a:schemeClr val="dk1"/>
              </a:buClr>
              <a:buSzPts val="2800"/>
              <a:buNone/>
              <a:defRPr sz="2800">
                <a:solidFill>
                  <a:schemeClr val="dk1"/>
                </a:solidFill>
              </a:defRPr>
            </a:lvl2pPr>
            <a:lvl3pPr lvl="2" algn="ctr" rtl="0">
              <a:spcBef>
                <a:spcPts val="0"/>
              </a:spcBef>
              <a:spcAft>
                <a:spcPts val="0"/>
              </a:spcAft>
              <a:buClr>
                <a:schemeClr val="dk1"/>
              </a:buClr>
              <a:buSzPts val="2800"/>
              <a:buNone/>
              <a:defRPr sz="2800">
                <a:solidFill>
                  <a:schemeClr val="dk1"/>
                </a:solidFill>
              </a:defRPr>
            </a:lvl3pPr>
            <a:lvl4pPr lvl="3" algn="ctr" rtl="0">
              <a:spcBef>
                <a:spcPts val="0"/>
              </a:spcBef>
              <a:spcAft>
                <a:spcPts val="0"/>
              </a:spcAft>
              <a:buClr>
                <a:schemeClr val="dk1"/>
              </a:buClr>
              <a:buSzPts val="2800"/>
              <a:buNone/>
              <a:defRPr sz="2800">
                <a:solidFill>
                  <a:schemeClr val="dk1"/>
                </a:solidFill>
              </a:defRPr>
            </a:lvl4pPr>
            <a:lvl5pPr lvl="4" algn="ctr" rtl="0">
              <a:spcBef>
                <a:spcPts val="0"/>
              </a:spcBef>
              <a:spcAft>
                <a:spcPts val="0"/>
              </a:spcAft>
              <a:buClr>
                <a:schemeClr val="dk1"/>
              </a:buClr>
              <a:buSzPts val="2800"/>
              <a:buNone/>
              <a:defRPr sz="2800">
                <a:solidFill>
                  <a:schemeClr val="dk1"/>
                </a:solidFill>
              </a:defRPr>
            </a:lvl5pPr>
            <a:lvl6pPr lvl="5" algn="ctr" rtl="0">
              <a:spcBef>
                <a:spcPts val="0"/>
              </a:spcBef>
              <a:spcAft>
                <a:spcPts val="0"/>
              </a:spcAft>
              <a:buClr>
                <a:schemeClr val="dk1"/>
              </a:buClr>
              <a:buSzPts val="2800"/>
              <a:buNone/>
              <a:defRPr sz="2800">
                <a:solidFill>
                  <a:schemeClr val="dk1"/>
                </a:solidFill>
              </a:defRPr>
            </a:lvl6pPr>
            <a:lvl7pPr lvl="6" algn="ctr" rtl="0">
              <a:spcBef>
                <a:spcPts val="0"/>
              </a:spcBef>
              <a:spcAft>
                <a:spcPts val="0"/>
              </a:spcAft>
              <a:buClr>
                <a:schemeClr val="dk1"/>
              </a:buClr>
              <a:buSzPts val="2800"/>
              <a:buNone/>
              <a:defRPr sz="2800">
                <a:solidFill>
                  <a:schemeClr val="dk1"/>
                </a:solidFill>
              </a:defRPr>
            </a:lvl7pPr>
            <a:lvl8pPr lvl="7" algn="ctr" rtl="0">
              <a:spcBef>
                <a:spcPts val="0"/>
              </a:spcBef>
              <a:spcAft>
                <a:spcPts val="0"/>
              </a:spcAft>
              <a:buClr>
                <a:schemeClr val="dk1"/>
              </a:buClr>
              <a:buSzPts val="2800"/>
              <a:buNone/>
              <a:defRPr sz="2800">
                <a:solidFill>
                  <a:schemeClr val="dk1"/>
                </a:solidFill>
              </a:defRPr>
            </a:lvl8pPr>
            <a:lvl9pPr lvl="8" algn="ctr"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10965671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1" name="Google Shape;21;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2" name="Google Shape;22;p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45"/>
        <p:cNvGrpSpPr/>
        <p:nvPr/>
      </p:nvGrpSpPr>
      <p:grpSpPr>
        <a:xfrm>
          <a:off x="0" y="0"/>
          <a:ext cx="0" cy="0"/>
          <a:chOff x="0" y="0"/>
          <a:chExt cx="0" cy="0"/>
        </a:xfrm>
      </p:grpSpPr>
      <p:sp>
        <p:nvSpPr>
          <p:cNvPr id="146" name="Google Shape;146;p24"/>
          <p:cNvSpPr/>
          <p:nvPr/>
        </p:nvSpPr>
        <p:spPr>
          <a:xfrm>
            <a:off x="4574101"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sp>
        <p:nvSpPr>
          <p:cNvPr id="147" name="Google Shape;147;p24"/>
          <p:cNvSpPr txBox="1">
            <a:spLocks noGrp="1"/>
          </p:cNvSpPr>
          <p:nvPr>
            <p:ph type="subTitle" idx="1"/>
          </p:nvPr>
        </p:nvSpPr>
        <p:spPr>
          <a:xfrm>
            <a:off x="1739101" y="3912675"/>
            <a:ext cx="23124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4"/>
          <p:cNvSpPr txBox="1">
            <a:spLocks noGrp="1"/>
          </p:cNvSpPr>
          <p:nvPr>
            <p:ph type="subTitle" idx="2"/>
          </p:nvPr>
        </p:nvSpPr>
        <p:spPr>
          <a:xfrm>
            <a:off x="5903251" y="1546524"/>
            <a:ext cx="23124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4"/>
          <p:cNvSpPr txBox="1">
            <a:spLocks noGrp="1"/>
          </p:cNvSpPr>
          <p:nvPr>
            <p:ph type="subTitle" idx="3"/>
          </p:nvPr>
        </p:nvSpPr>
        <p:spPr>
          <a:xfrm>
            <a:off x="5903251" y="1342425"/>
            <a:ext cx="23124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50" name="Google Shape;150;p24"/>
          <p:cNvSpPr txBox="1">
            <a:spLocks noGrp="1"/>
          </p:cNvSpPr>
          <p:nvPr>
            <p:ph type="subTitle" idx="4"/>
          </p:nvPr>
        </p:nvSpPr>
        <p:spPr>
          <a:xfrm>
            <a:off x="1739101" y="3708574"/>
            <a:ext cx="23124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51" name="Google Shape;151;p24"/>
          <p:cNvSpPr txBox="1">
            <a:spLocks noGrp="1"/>
          </p:cNvSpPr>
          <p:nvPr>
            <p:ph type="subTitle" idx="5"/>
          </p:nvPr>
        </p:nvSpPr>
        <p:spPr>
          <a:xfrm>
            <a:off x="1739101" y="1546518"/>
            <a:ext cx="23124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 name="Google Shape;152;p24"/>
          <p:cNvSpPr txBox="1">
            <a:spLocks noGrp="1"/>
          </p:cNvSpPr>
          <p:nvPr>
            <p:ph type="subTitle" idx="6"/>
          </p:nvPr>
        </p:nvSpPr>
        <p:spPr>
          <a:xfrm flipH="1">
            <a:off x="1739201" y="1342425"/>
            <a:ext cx="23124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53" name="Google Shape;153;p24"/>
          <p:cNvSpPr txBox="1">
            <a:spLocks noGrp="1"/>
          </p:cNvSpPr>
          <p:nvPr>
            <p:ph type="subTitle" idx="7"/>
          </p:nvPr>
        </p:nvSpPr>
        <p:spPr>
          <a:xfrm>
            <a:off x="5903251" y="3912676"/>
            <a:ext cx="23124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4" name="Google Shape;154;p24"/>
          <p:cNvSpPr txBox="1">
            <a:spLocks noGrp="1"/>
          </p:cNvSpPr>
          <p:nvPr>
            <p:ph type="subTitle" idx="8"/>
          </p:nvPr>
        </p:nvSpPr>
        <p:spPr>
          <a:xfrm>
            <a:off x="5903251" y="3708589"/>
            <a:ext cx="23124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55" name="Google Shape;155;p24"/>
          <p:cNvSpPr txBox="1">
            <a:spLocks noGrp="1"/>
          </p:cNvSpPr>
          <p:nvPr>
            <p:ph type="subTitle" idx="9"/>
          </p:nvPr>
        </p:nvSpPr>
        <p:spPr>
          <a:xfrm>
            <a:off x="1739101" y="2729596"/>
            <a:ext cx="23124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6" name="Google Shape;156;p24"/>
          <p:cNvSpPr txBox="1">
            <a:spLocks noGrp="1"/>
          </p:cNvSpPr>
          <p:nvPr>
            <p:ph type="subTitle" idx="13"/>
          </p:nvPr>
        </p:nvSpPr>
        <p:spPr>
          <a:xfrm>
            <a:off x="1739101" y="2525500"/>
            <a:ext cx="23124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sp>
        <p:nvSpPr>
          <p:cNvPr id="157" name="Google Shape;157;p24"/>
          <p:cNvSpPr txBox="1">
            <a:spLocks noGrp="1"/>
          </p:cNvSpPr>
          <p:nvPr>
            <p:ph type="subTitle" idx="14"/>
          </p:nvPr>
        </p:nvSpPr>
        <p:spPr>
          <a:xfrm>
            <a:off x="5903251" y="2729600"/>
            <a:ext cx="2312400" cy="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4"/>
          <p:cNvSpPr txBox="1">
            <a:spLocks noGrp="1"/>
          </p:cNvSpPr>
          <p:nvPr>
            <p:ph type="subTitle" idx="15"/>
          </p:nvPr>
        </p:nvSpPr>
        <p:spPr>
          <a:xfrm>
            <a:off x="5903251" y="2525507"/>
            <a:ext cx="2312400" cy="37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Lora"/>
              <a:buNone/>
              <a:defRPr sz="2400">
                <a:latin typeface="Lora"/>
                <a:ea typeface="Lora"/>
                <a:cs typeface="Lora"/>
                <a:sym typeface="Lora"/>
              </a:defRPr>
            </a:lvl1pPr>
            <a:lvl2pPr lvl="1" algn="ctr" rtl="0">
              <a:lnSpc>
                <a:spcPct val="100000"/>
              </a:lnSpc>
              <a:spcBef>
                <a:spcPts val="0"/>
              </a:spcBef>
              <a:spcAft>
                <a:spcPts val="0"/>
              </a:spcAft>
              <a:buSzPts val="2000"/>
              <a:buFont typeface="Lora"/>
              <a:buNone/>
              <a:defRPr sz="2000">
                <a:latin typeface="Lora"/>
                <a:ea typeface="Lora"/>
                <a:cs typeface="Lora"/>
                <a:sym typeface="Lora"/>
              </a:defRPr>
            </a:lvl2pPr>
            <a:lvl3pPr lvl="2" algn="ctr" rtl="0">
              <a:lnSpc>
                <a:spcPct val="100000"/>
              </a:lnSpc>
              <a:spcBef>
                <a:spcPts val="0"/>
              </a:spcBef>
              <a:spcAft>
                <a:spcPts val="0"/>
              </a:spcAft>
              <a:buSzPts val="2000"/>
              <a:buFont typeface="Lora"/>
              <a:buNone/>
              <a:defRPr sz="2000">
                <a:latin typeface="Lora"/>
                <a:ea typeface="Lora"/>
                <a:cs typeface="Lora"/>
                <a:sym typeface="Lora"/>
              </a:defRPr>
            </a:lvl3pPr>
            <a:lvl4pPr lvl="3" algn="ctr" rtl="0">
              <a:lnSpc>
                <a:spcPct val="100000"/>
              </a:lnSpc>
              <a:spcBef>
                <a:spcPts val="0"/>
              </a:spcBef>
              <a:spcAft>
                <a:spcPts val="0"/>
              </a:spcAft>
              <a:buSzPts val="2000"/>
              <a:buFont typeface="Lora"/>
              <a:buNone/>
              <a:defRPr sz="2000">
                <a:latin typeface="Lora"/>
                <a:ea typeface="Lora"/>
                <a:cs typeface="Lora"/>
                <a:sym typeface="Lora"/>
              </a:defRPr>
            </a:lvl4pPr>
            <a:lvl5pPr lvl="4" algn="ctr" rtl="0">
              <a:lnSpc>
                <a:spcPct val="100000"/>
              </a:lnSpc>
              <a:spcBef>
                <a:spcPts val="0"/>
              </a:spcBef>
              <a:spcAft>
                <a:spcPts val="0"/>
              </a:spcAft>
              <a:buSzPts val="2000"/>
              <a:buFont typeface="Lora"/>
              <a:buNone/>
              <a:defRPr sz="2000">
                <a:latin typeface="Lora"/>
                <a:ea typeface="Lora"/>
                <a:cs typeface="Lora"/>
                <a:sym typeface="Lora"/>
              </a:defRPr>
            </a:lvl5pPr>
            <a:lvl6pPr lvl="5" algn="ctr" rtl="0">
              <a:lnSpc>
                <a:spcPct val="100000"/>
              </a:lnSpc>
              <a:spcBef>
                <a:spcPts val="0"/>
              </a:spcBef>
              <a:spcAft>
                <a:spcPts val="0"/>
              </a:spcAft>
              <a:buSzPts val="2000"/>
              <a:buFont typeface="Lora"/>
              <a:buNone/>
              <a:defRPr sz="2000">
                <a:latin typeface="Lora"/>
                <a:ea typeface="Lora"/>
                <a:cs typeface="Lora"/>
                <a:sym typeface="Lora"/>
              </a:defRPr>
            </a:lvl6pPr>
            <a:lvl7pPr lvl="6" algn="ctr" rtl="0">
              <a:lnSpc>
                <a:spcPct val="100000"/>
              </a:lnSpc>
              <a:spcBef>
                <a:spcPts val="0"/>
              </a:spcBef>
              <a:spcAft>
                <a:spcPts val="0"/>
              </a:spcAft>
              <a:buSzPts val="2000"/>
              <a:buFont typeface="Lora"/>
              <a:buNone/>
              <a:defRPr sz="2000">
                <a:latin typeface="Lora"/>
                <a:ea typeface="Lora"/>
                <a:cs typeface="Lora"/>
                <a:sym typeface="Lora"/>
              </a:defRPr>
            </a:lvl7pPr>
            <a:lvl8pPr lvl="7" algn="ctr" rtl="0">
              <a:lnSpc>
                <a:spcPct val="100000"/>
              </a:lnSpc>
              <a:spcBef>
                <a:spcPts val="0"/>
              </a:spcBef>
              <a:spcAft>
                <a:spcPts val="0"/>
              </a:spcAft>
              <a:buSzPts val="2000"/>
              <a:buFont typeface="Lora"/>
              <a:buNone/>
              <a:defRPr sz="2000">
                <a:latin typeface="Lora"/>
                <a:ea typeface="Lora"/>
                <a:cs typeface="Lora"/>
                <a:sym typeface="Lora"/>
              </a:defRPr>
            </a:lvl8pPr>
            <a:lvl9pPr lvl="8" algn="ctr" rtl="0">
              <a:lnSpc>
                <a:spcPct val="100000"/>
              </a:lnSpc>
              <a:spcBef>
                <a:spcPts val="0"/>
              </a:spcBef>
              <a:spcAft>
                <a:spcPts val="0"/>
              </a:spcAft>
              <a:buSzPts val="2000"/>
              <a:buFont typeface="Lora"/>
              <a:buNone/>
              <a:defRPr sz="2000">
                <a:latin typeface="Lora"/>
                <a:ea typeface="Lora"/>
                <a:cs typeface="Lora"/>
                <a:sym typeface="Lora"/>
              </a:defRPr>
            </a:lvl9pPr>
          </a:lstStyle>
          <a:p>
            <a:endParaRPr/>
          </a:p>
        </p:txBody>
      </p:sp>
      <p:cxnSp>
        <p:nvCxnSpPr>
          <p:cNvPr id="159" name="Google Shape;159;p24"/>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
        <p:nvSpPr>
          <p:cNvPr id="160" name="Google Shape;160;p24"/>
          <p:cNvSpPr txBox="1">
            <a:spLocks noGrp="1"/>
          </p:cNvSpPr>
          <p:nvPr>
            <p:ph type="title"/>
          </p:nvPr>
        </p:nvSpPr>
        <p:spPr>
          <a:xfrm>
            <a:off x="713225" y="539500"/>
            <a:ext cx="7717500" cy="478200"/>
          </a:xfrm>
          <a:prstGeom prst="rect">
            <a:avLst/>
          </a:prstGeom>
        </p:spPr>
        <p:txBody>
          <a:bodyPr spcFirstLastPara="1" wrap="square" lIns="91425" tIns="91425" rIns="91425" bIns="0" anchor="b" anchorCtr="0">
            <a:noAutofit/>
          </a:bodyPr>
          <a:lstStyle>
            <a:lvl1pPr lvl="0" rt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algn="ctr" rtl="0">
              <a:spcBef>
                <a:spcPts val="0"/>
              </a:spcBef>
              <a:spcAft>
                <a:spcPts val="0"/>
              </a:spcAft>
              <a:buClr>
                <a:schemeClr val="dk1"/>
              </a:buClr>
              <a:buSzPts val="2800"/>
              <a:buNone/>
              <a:defRPr sz="2800">
                <a:solidFill>
                  <a:schemeClr val="dk1"/>
                </a:solidFill>
              </a:defRPr>
            </a:lvl2pPr>
            <a:lvl3pPr lvl="2" algn="ctr" rtl="0">
              <a:spcBef>
                <a:spcPts val="0"/>
              </a:spcBef>
              <a:spcAft>
                <a:spcPts val="0"/>
              </a:spcAft>
              <a:buClr>
                <a:schemeClr val="dk1"/>
              </a:buClr>
              <a:buSzPts val="2800"/>
              <a:buNone/>
              <a:defRPr sz="2800">
                <a:solidFill>
                  <a:schemeClr val="dk1"/>
                </a:solidFill>
              </a:defRPr>
            </a:lvl3pPr>
            <a:lvl4pPr lvl="3" algn="ctr" rtl="0">
              <a:spcBef>
                <a:spcPts val="0"/>
              </a:spcBef>
              <a:spcAft>
                <a:spcPts val="0"/>
              </a:spcAft>
              <a:buClr>
                <a:schemeClr val="dk1"/>
              </a:buClr>
              <a:buSzPts val="2800"/>
              <a:buNone/>
              <a:defRPr sz="2800">
                <a:solidFill>
                  <a:schemeClr val="dk1"/>
                </a:solidFill>
              </a:defRPr>
            </a:lvl4pPr>
            <a:lvl5pPr lvl="4" algn="ctr" rtl="0">
              <a:spcBef>
                <a:spcPts val="0"/>
              </a:spcBef>
              <a:spcAft>
                <a:spcPts val="0"/>
              </a:spcAft>
              <a:buClr>
                <a:schemeClr val="dk1"/>
              </a:buClr>
              <a:buSzPts val="2800"/>
              <a:buNone/>
              <a:defRPr sz="2800">
                <a:solidFill>
                  <a:schemeClr val="dk1"/>
                </a:solidFill>
              </a:defRPr>
            </a:lvl5pPr>
            <a:lvl6pPr lvl="5" algn="ctr" rtl="0">
              <a:spcBef>
                <a:spcPts val="0"/>
              </a:spcBef>
              <a:spcAft>
                <a:spcPts val="0"/>
              </a:spcAft>
              <a:buClr>
                <a:schemeClr val="dk1"/>
              </a:buClr>
              <a:buSzPts val="2800"/>
              <a:buNone/>
              <a:defRPr sz="2800">
                <a:solidFill>
                  <a:schemeClr val="dk1"/>
                </a:solidFill>
              </a:defRPr>
            </a:lvl6pPr>
            <a:lvl7pPr lvl="6" algn="ctr" rtl="0">
              <a:spcBef>
                <a:spcPts val="0"/>
              </a:spcBef>
              <a:spcAft>
                <a:spcPts val="0"/>
              </a:spcAft>
              <a:buClr>
                <a:schemeClr val="dk1"/>
              </a:buClr>
              <a:buSzPts val="2800"/>
              <a:buNone/>
              <a:defRPr sz="2800">
                <a:solidFill>
                  <a:schemeClr val="dk1"/>
                </a:solidFill>
              </a:defRPr>
            </a:lvl7pPr>
            <a:lvl8pPr lvl="7" algn="ctr" rtl="0">
              <a:spcBef>
                <a:spcPts val="0"/>
              </a:spcBef>
              <a:spcAft>
                <a:spcPts val="0"/>
              </a:spcAft>
              <a:buClr>
                <a:schemeClr val="dk1"/>
              </a:buClr>
              <a:buSzPts val="2800"/>
              <a:buNone/>
              <a:defRPr sz="2800">
                <a:solidFill>
                  <a:schemeClr val="dk1"/>
                </a:solidFill>
              </a:defRPr>
            </a:lvl8pPr>
            <a:lvl9pPr lvl="8" algn="ctr" rtl="0">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179033075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61"/>
        <p:cNvGrpSpPr/>
        <p:nvPr/>
      </p:nvGrpSpPr>
      <p:grpSpPr>
        <a:xfrm>
          <a:off x="0" y="0"/>
          <a:ext cx="0" cy="0"/>
          <a:chOff x="0" y="0"/>
          <a:chExt cx="0" cy="0"/>
        </a:xfrm>
      </p:grpSpPr>
      <p:sp>
        <p:nvSpPr>
          <p:cNvPr id="162" name="Google Shape;162;p25"/>
          <p:cNvSpPr/>
          <p:nvPr/>
        </p:nvSpPr>
        <p:spPr>
          <a:xfrm>
            <a:off x="4574100"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sp>
        <p:nvSpPr>
          <p:cNvPr id="163" name="Google Shape;163;p25"/>
          <p:cNvSpPr txBox="1">
            <a:spLocks noGrp="1"/>
          </p:cNvSpPr>
          <p:nvPr>
            <p:ph type="ctrTitle"/>
          </p:nvPr>
        </p:nvSpPr>
        <p:spPr>
          <a:xfrm>
            <a:off x="713225" y="603550"/>
            <a:ext cx="3646500" cy="895800"/>
          </a:xfrm>
          <a:prstGeom prst="rect">
            <a:avLst/>
          </a:prstGeom>
        </p:spPr>
        <p:txBody>
          <a:bodyPr spcFirstLastPara="1" wrap="square" lIns="91425" tIns="91425" rIns="91425" bIns="91425" anchor="ctr" anchorCtr="0">
            <a:noAutofit/>
          </a:bodyPr>
          <a:lstStyle>
            <a:lvl1pPr lvl="0" rtl="0">
              <a:lnSpc>
                <a:spcPct val="90000"/>
              </a:lnSpc>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4" name="Google Shape;164;p25"/>
          <p:cNvSpPr txBox="1">
            <a:spLocks noGrp="1"/>
          </p:cNvSpPr>
          <p:nvPr>
            <p:ph type="subTitle" idx="1"/>
          </p:nvPr>
        </p:nvSpPr>
        <p:spPr>
          <a:xfrm>
            <a:off x="713225" y="1420325"/>
            <a:ext cx="2465400" cy="165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65" name="Google Shape;165;p25"/>
          <p:cNvSpPr txBox="1"/>
          <p:nvPr/>
        </p:nvSpPr>
        <p:spPr>
          <a:xfrm flipH="1">
            <a:off x="713225" y="3705175"/>
            <a:ext cx="3905400" cy="6651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a:solidFill>
                  <a:schemeClr val="dk1"/>
                </a:solidFill>
                <a:latin typeface="Chivo"/>
                <a:ea typeface="Chivo"/>
                <a:cs typeface="Chivo"/>
                <a:sym typeface="Chivo"/>
              </a:rPr>
              <a:t>CREDITS: This presentation template was created by </a:t>
            </a:r>
            <a:r>
              <a:rPr lang="en" sz="1200" b="1">
                <a:solidFill>
                  <a:schemeClr val="dk1"/>
                </a:solidFill>
                <a:uFill>
                  <a:noFill/>
                </a:uFill>
                <a:latin typeface="Chivo"/>
                <a:ea typeface="Chivo"/>
                <a:cs typeface="Chivo"/>
                <a:sym typeface="Chivo"/>
                <a:hlinkClick r:id="rId2">
                  <a:extLst>
                    <a:ext uri="{A12FA001-AC4F-418D-AE19-62706E023703}">
                      <ahyp:hlinkClr xmlns:ahyp="http://schemas.microsoft.com/office/drawing/2018/hyperlinkcolor" val="tx"/>
                    </a:ext>
                  </a:extLst>
                </a:hlinkClick>
              </a:rPr>
              <a:t>Slidesgo</a:t>
            </a:r>
            <a:r>
              <a:rPr lang="en" sz="1200">
                <a:solidFill>
                  <a:schemeClr val="dk1"/>
                </a:solidFill>
                <a:latin typeface="Chivo"/>
                <a:ea typeface="Chivo"/>
                <a:cs typeface="Chivo"/>
                <a:sym typeface="Chivo"/>
              </a:rPr>
              <a:t>, and includes icons by </a:t>
            </a:r>
            <a:r>
              <a:rPr lang="en" sz="1200" b="1">
                <a:solidFill>
                  <a:schemeClr val="dk1"/>
                </a:solidFill>
                <a:uFill>
                  <a:noFill/>
                </a:uFill>
                <a:latin typeface="Chivo"/>
                <a:ea typeface="Chivo"/>
                <a:cs typeface="Chivo"/>
                <a:sym typeface="Chivo"/>
                <a:hlinkClick r:id="rId3">
                  <a:extLst>
                    <a:ext uri="{A12FA001-AC4F-418D-AE19-62706E023703}">
                      <ahyp:hlinkClr xmlns:ahyp="http://schemas.microsoft.com/office/drawing/2018/hyperlinkcolor" val="tx"/>
                    </a:ext>
                  </a:extLst>
                </a:hlinkClick>
              </a:rPr>
              <a:t>Flaticon</a:t>
            </a:r>
            <a:r>
              <a:rPr lang="en" sz="1200" b="1">
                <a:solidFill>
                  <a:schemeClr val="dk1"/>
                </a:solidFill>
                <a:latin typeface="Chivo"/>
                <a:ea typeface="Chivo"/>
                <a:cs typeface="Chivo"/>
                <a:sym typeface="Chivo"/>
              </a:rPr>
              <a:t> </a:t>
            </a:r>
            <a:r>
              <a:rPr lang="en" sz="1200">
                <a:solidFill>
                  <a:schemeClr val="dk1"/>
                </a:solidFill>
                <a:latin typeface="Chivo"/>
                <a:ea typeface="Chivo"/>
                <a:cs typeface="Chivo"/>
                <a:sym typeface="Chivo"/>
              </a:rPr>
              <a:t>and infographics &amp; images by </a:t>
            </a:r>
            <a:r>
              <a:rPr lang="en" sz="1200" b="1">
                <a:solidFill>
                  <a:schemeClr val="dk1"/>
                </a:solidFill>
                <a:uFill>
                  <a:noFill/>
                </a:uFill>
                <a:latin typeface="Chivo"/>
                <a:ea typeface="Chivo"/>
                <a:cs typeface="Chivo"/>
                <a:sym typeface="Chivo"/>
                <a:hlinkClick r:id="rId4">
                  <a:extLst>
                    <a:ext uri="{A12FA001-AC4F-418D-AE19-62706E023703}">
                      <ahyp:hlinkClr xmlns:ahyp="http://schemas.microsoft.com/office/drawing/2018/hyperlinkcolor" val="tx"/>
                    </a:ext>
                  </a:extLst>
                </a:hlinkClick>
              </a:rPr>
              <a:t>Freepik</a:t>
            </a:r>
            <a:endParaRPr sz="1200" b="1">
              <a:solidFill>
                <a:schemeClr val="dk1"/>
              </a:solidFill>
              <a:latin typeface="Chivo"/>
              <a:ea typeface="Chivo"/>
              <a:cs typeface="Chivo"/>
              <a:sym typeface="Chivo"/>
            </a:endParaRPr>
          </a:p>
        </p:txBody>
      </p:sp>
      <p:sp>
        <p:nvSpPr>
          <p:cNvPr id="166" name="Google Shape;166;p25"/>
          <p:cNvSpPr txBox="1">
            <a:spLocks noGrp="1"/>
          </p:cNvSpPr>
          <p:nvPr>
            <p:ph type="ctrTitle" idx="2"/>
          </p:nvPr>
        </p:nvSpPr>
        <p:spPr>
          <a:xfrm>
            <a:off x="705300" y="233100"/>
            <a:ext cx="7725600" cy="192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15706647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67"/>
        <p:cNvGrpSpPr/>
        <p:nvPr/>
      </p:nvGrpSpPr>
      <p:grpSpPr>
        <a:xfrm>
          <a:off x="0" y="0"/>
          <a:ext cx="0" cy="0"/>
          <a:chOff x="0" y="0"/>
          <a:chExt cx="0" cy="0"/>
        </a:xfrm>
      </p:grpSpPr>
      <p:sp>
        <p:nvSpPr>
          <p:cNvPr id="168" name="Google Shape;168;p26"/>
          <p:cNvSpPr/>
          <p:nvPr/>
        </p:nvSpPr>
        <p:spPr>
          <a:xfrm flipH="1">
            <a:off x="0" y="0"/>
            <a:ext cx="9144000" cy="257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Lora"/>
              <a:ea typeface="Lora"/>
              <a:cs typeface="Lora"/>
              <a:sym typeface="Lora"/>
            </a:endParaRPr>
          </a:p>
        </p:txBody>
      </p:sp>
      <p:cxnSp>
        <p:nvCxnSpPr>
          <p:cNvPr id="169" name="Google Shape;169;p26"/>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Tree>
    <p:extLst>
      <p:ext uri="{BB962C8B-B14F-4D97-AF65-F5344CB8AC3E}">
        <p14:creationId xmlns:p14="http://schemas.microsoft.com/office/powerpoint/2010/main" val="27005982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70"/>
        <p:cNvGrpSpPr/>
        <p:nvPr/>
      </p:nvGrpSpPr>
      <p:grpSpPr>
        <a:xfrm>
          <a:off x="0" y="0"/>
          <a:ext cx="0" cy="0"/>
          <a:chOff x="0" y="0"/>
          <a:chExt cx="0" cy="0"/>
        </a:xfrm>
      </p:grpSpPr>
      <p:sp>
        <p:nvSpPr>
          <p:cNvPr id="171" name="Google Shape;171;p27"/>
          <p:cNvSpPr/>
          <p:nvPr/>
        </p:nvSpPr>
        <p:spPr>
          <a:xfrm>
            <a:off x="4574101" y="0"/>
            <a:ext cx="4569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Nixie One"/>
              <a:ea typeface="Nixie One"/>
              <a:cs typeface="Nixie One"/>
              <a:sym typeface="Nixie One"/>
            </a:endParaRPr>
          </a:p>
        </p:txBody>
      </p:sp>
      <p:cxnSp>
        <p:nvCxnSpPr>
          <p:cNvPr id="172" name="Google Shape;172;p27"/>
          <p:cNvCxnSpPr/>
          <p:nvPr/>
        </p:nvCxnSpPr>
        <p:spPr>
          <a:xfrm>
            <a:off x="706975" y="534250"/>
            <a:ext cx="7725600" cy="0"/>
          </a:xfrm>
          <a:prstGeom prst="straightConnector1">
            <a:avLst/>
          </a:prstGeom>
          <a:noFill/>
          <a:ln w="28575" cap="flat" cmpd="sng">
            <a:solidFill>
              <a:schemeClr val="dk2"/>
            </a:solidFill>
            <a:prstDash val="solid"/>
            <a:miter lim="8000"/>
            <a:headEnd type="none" w="med" len="med"/>
            <a:tailEnd type="none" w="med" len="med"/>
          </a:ln>
        </p:spPr>
      </p:cxnSp>
    </p:spTree>
    <p:extLst>
      <p:ext uri="{BB962C8B-B14F-4D97-AF65-F5344CB8AC3E}">
        <p14:creationId xmlns:p14="http://schemas.microsoft.com/office/powerpoint/2010/main" val="10382760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7" name="Google Shape;27;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8" name="Google Shape;28;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1" name="Google Shape;31;p8"/>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2"/>
        <p:cNvGrpSpPr/>
        <p:nvPr/>
      </p:nvGrpSpPr>
      <p:grpSpPr>
        <a:xfrm>
          <a:off x="0" y="0"/>
          <a:ext cx="0" cy="0"/>
          <a:chOff x="0" y="0"/>
          <a:chExt cx="0" cy="0"/>
        </a:xfrm>
      </p:grpSpPr>
      <p:sp>
        <p:nvSpPr>
          <p:cNvPr id="33" name="Google Shape;33;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34;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5" name="Google Shape;35;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6" name="Google Shape;36;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37" name="Google Shape;37;p9"/>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26" Type="http://schemas.openxmlformats.org/officeDocument/2006/relationships/theme" Target="../theme/theme3.xml"/><Relationship Id="rId3" Type="http://schemas.openxmlformats.org/officeDocument/2006/relationships/slideLayout" Target="../slideLayouts/slideLayout21.xml"/><Relationship Id="rId21" Type="http://schemas.openxmlformats.org/officeDocument/2006/relationships/slideLayout" Target="../slideLayouts/slideLayout39.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5" Type="http://schemas.openxmlformats.org/officeDocument/2006/relationships/slideLayout" Target="../slideLayouts/slideLayout43.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slideLayout" Target="../slideLayouts/slideLayout38.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24" Type="http://schemas.openxmlformats.org/officeDocument/2006/relationships/slideLayout" Target="../slideLayouts/slideLayout42.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23" Type="http://schemas.openxmlformats.org/officeDocument/2006/relationships/slideLayout" Target="../slideLayouts/slideLayout41.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 Id="rId22"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0275" y="536650"/>
            <a:ext cx="7723500" cy="4812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1pPr>
            <a:lvl2pPr lvl="1">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2pPr>
            <a:lvl3pPr lvl="2">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3pPr>
            <a:lvl4pPr lvl="3">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4pPr>
            <a:lvl5pPr lvl="4">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5pPr>
            <a:lvl6pPr lvl="5">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6pPr>
            <a:lvl7pPr lvl="6">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7pPr>
            <a:lvl8pPr lvl="7">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8pPr>
            <a:lvl9pPr lvl="8">
              <a:spcBef>
                <a:spcPts val="0"/>
              </a:spcBef>
              <a:spcAft>
                <a:spcPts val="0"/>
              </a:spcAft>
              <a:buClr>
                <a:schemeClr val="dk1"/>
              </a:buClr>
              <a:buSzPts val="2800"/>
              <a:buFont typeface="Fira Sans Extra Condensed Medium"/>
              <a:buNone/>
              <a:defRPr sz="2800">
                <a:solidFill>
                  <a:schemeClr val="dk1"/>
                </a:solidFill>
                <a:latin typeface="Fira Sans Extra Condensed Medium"/>
                <a:ea typeface="Fira Sans Extra Condensed Medium"/>
                <a:cs typeface="Fira Sans Extra Condensed Medium"/>
                <a:sym typeface="Fira Sans Extra Condensed Medium"/>
              </a:defRPr>
            </a:lvl9pPr>
          </a:lstStyle>
          <a:p>
            <a:endParaRPr/>
          </a:p>
        </p:txBody>
      </p:sp>
      <p:sp>
        <p:nvSpPr>
          <p:cNvPr id="7" name="Google Shape;7;p1"/>
          <p:cNvSpPr txBox="1">
            <a:spLocks noGrp="1"/>
          </p:cNvSpPr>
          <p:nvPr>
            <p:ph type="body" idx="1"/>
          </p:nvPr>
        </p:nvSpPr>
        <p:spPr>
          <a:xfrm>
            <a:off x="710275" y="1152475"/>
            <a:ext cx="7723500" cy="34545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Roboto"/>
              <a:buChar char="●"/>
              <a:defRPr sz="1800">
                <a:solidFill>
                  <a:schemeClr val="dk1"/>
                </a:solidFill>
                <a:latin typeface="Roboto"/>
                <a:ea typeface="Roboto"/>
                <a:cs typeface="Roboto"/>
                <a:sym typeface="Roboto"/>
              </a:defRPr>
            </a:lvl1pPr>
            <a:lvl2pPr marL="914400" lvl="1"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2" r:id="rId12"/>
    <p:sldLayoutId id="2147483663" r:id="rId13"/>
    <p:sldLayoutId id="2147483664" r:id="rId14"/>
    <p:sldLayoutId id="2147483665" r:id="rId15"/>
    <p:sldLayoutId id="2147483666" r:id="rId16"/>
    <p:sldLayoutId id="2147483667"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7"/>
        <p:cNvGrpSpPr/>
        <p:nvPr/>
      </p:nvGrpSpPr>
      <p:grpSpPr>
        <a:xfrm>
          <a:off x="0" y="0"/>
          <a:ext cx="0" cy="0"/>
          <a:chOff x="0" y="0"/>
          <a:chExt cx="0" cy="0"/>
        </a:xfrm>
      </p:grpSpPr>
      <p:sp>
        <p:nvSpPr>
          <p:cNvPr id="48" name="Google Shape;48;p1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9" name="Google Shape;49;p1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5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478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dk1"/>
              </a:buClr>
              <a:buSzPts val="3000"/>
              <a:buFont typeface="Lora"/>
              <a:buNone/>
              <a:defRPr sz="3000">
                <a:solidFill>
                  <a:schemeClr val="dk1"/>
                </a:solidFill>
                <a:latin typeface="Lora"/>
                <a:ea typeface="Lora"/>
                <a:cs typeface="Lora"/>
                <a:sym typeface="Lora"/>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1pPr>
            <a:lvl2pPr marL="914400" lvl="1"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2pPr>
            <a:lvl3pPr marL="1371600" lvl="2"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3pPr>
            <a:lvl4pPr marL="1828800" lvl="3"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4pPr>
            <a:lvl5pPr marL="2286000" lvl="4"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5pPr>
            <a:lvl6pPr marL="2743200" lvl="5"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6pPr>
            <a:lvl7pPr marL="3200400" lvl="6"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7pPr>
            <a:lvl8pPr marL="3657600" lvl="7"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8pPr>
            <a:lvl9pPr marL="4114800" lvl="8"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9pPr>
          </a:lstStyle>
          <a:p>
            <a:endParaRPr/>
          </a:p>
        </p:txBody>
      </p:sp>
    </p:spTree>
    <p:extLst>
      <p:ext uri="{BB962C8B-B14F-4D97-AF65-F5344CB8AC3E}">
        <p14:creationId xmlns:p14="http://schemas.microsoft.com/office/powerpoint/2010/main" val="984347099"/>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6.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4.xml"/><Relationship Id="rId1" Type="http://schemas.openxmlformats.org/officeDocument/2006/relationships/slideLayout" Target="../slideLayouts/slideLayout11.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8" Type="http://schemas.openxmlformats.org/officeDocument/2006/relationships/hyperlink" Target="https://www.pinterest.com/pin/517773288412174848/" TargetMode="External"/><Relationship Id="rId3" Type="http://schemas.openxmlformats.org/officeDocument/2006/relationships/image" Target="../media/image7.jpg"/><Relationship Id="rId7" Type="http://schemas.openxmlformats.org/officeDocument/2006/relationships/hyperlink" Target="https://www.goldennumber.net/human-hand-foot/" TargetMode="External"/><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10.jpg"/><Relationship Id="rId5" Type="http://schemas.openxmlformats.org/officeDocument/2006/relationships/image" Target="../media/image9.jpg"/><Relationship Id="rId10" Type="http://schemas.openxmlformats.org/officeDocument/2006/relationships/hyperlink" Target="https://www.mathsisfun.com/numbers/fibonacci-sequence.html" TargetMode="External"/><Relationship Id="rId4" Type="http://schemas.openxmlformats.org/officeDocument/2006/relationships/image" Target="../media/image8.jpg"/><Relationship Id="rId9" Type="http://schemas.openxmlformats.org/officeDocument/2006/relationships/hyperlink" Target="https://www.invisionapp.com/inside-design/golden-ratio-designers/" TargetMode="External"/></Relationships>
</file>

<file path=ppt/slides/_rels/slide17.xml.rels><?xml version="1.0" encoding="UTF-8" standalone="yes"?>
<Relationships xmlns="http://schemas.openxmlformats.org/package/2006/relationships"><Relationship Id="rId8" Type="http://schemas.openxmlformats.org/officeDocument/2006/relationships/hyperlink" Target="https://en.wikipedia.org/wiki/V-J_Day_in_Times_Square" TargetMode="External"/><Relationship Id="rId3" Type="http://schemas.openxmlformats.org/officeDocument/2006/relationships/image" Target="../media/image11.jpg"/><Relationship Id="rId7" Type="http://schemas.openxmlformats.org/officeDocument/2006/relationships/hyperlink" Target="https://en.wikipedia.org/wiki/Afghan_Girl" TargetMode="External"/><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14.jpg"/><Relationship Id="rId5" Type="http://schemas.openxmlformats.org/officeDocument/2006/relationships/image" Target="../media/image13.png"/><Relationship Id="rId4" Type="http://schemas.openxmlformats.org/officeDocument/2006/relationships/image" Target="../media/image12.jpg"/><Relationship Id="rId9" Type="http://schemas.openxmlformats.org/officeDocument/2006/relationships/hyperlink" Target="https://en.wikipedia.org/wiki/Raising_the_Flag_on_Iwo_Jima"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openxmlformats.org/officeDocument/2006/relationships/image" Target="../media/image18.jpg"/><Relationship Id="rId5" Type="http://schemas.openxmlformats.org/officeDocument/2006/relationships/image" Target="../media/image17.jpg"/><Relationship Id="rId4" Type="http://schemas.openxmlformats.org/officeDocument/2006/relationships/image" Target="../media/image16.jpg"/></Relationships>
</file>

<file path=ppt/slides/_rels/slide1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17.jpg"/><Relationship Id="rId5" Type="http://schemas.openxmlformats.org/officeDocument/2006/relationships/image" Target="../media/image16.jpg"/><Relationship Id="rId4" Type="http://schemas.openxmlformats.org/officeDocument/2006/relationships/image" Target="../media/image15.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0.xml"/><Relationship Id="rId1" Type="http://schemas.openxmlformats.org/officeDocument/2006/relationships/slideLayout" Target="../slideLayouts/slideLayout11.xml"/><Relationship Id="rId4" Type="http://schemas.openxmlformats.org/officeDocument/2006/relationships/hyperlink" Target="https://www.health.harvard.edu/staying-healthy/understanding-the-stress-response"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2.xml"/><Relationship Id="rId1" Type="http://schemas.openxmlformats.org/officeDocument/2006/relationships/slideLayout" Target="../slideLayouts/slideLayout11.xml"/><Relationship Id="rId4" Type="http://schemas.openxmlformats.org/officeDocument/2006/relationships/image" Target="../media/image21.jp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8" Type="http://schemas.openxmlformats.org/officeDocument/2006/relationships/hyperlink" Target="https://www.beautiful.ai/" TargetMode="External"/><Relationship Id="rId13" Type="http://schemas.openxmlformats.org/officeDocument/2006/relationships/image" Target="../media/image25.jpg"/><Relationship Id="rId3" Type="http://schemas.openxmlformats.org/officeDocument/2006/relationships/hyperlink" Target="https://copilot.microsoft.com/" TargetMode="External"/><Relationship Id="rId7" Type="http://schemas.openxmlformats.org/officeDocument/2006/relationships/hyperlink" Target="https://www.prezent.ai/" TargetMode="External"/><Relationship Id="rId12" Type="http://schemas.openxmlformats.org/officeDocument/2006/relationships/image" Target="../media/image24.jpg"/><Relationship Id="rId2" Type="http://schemas.openxmlformats.org/officeDocument/2006/relationships/notesSlide" Target="../notesSlides/notesSlide29.xml"/><Relationship Id="rId1" Type="http://schemas.openxmlformats.org/officeDocument/2006/relationships/slideLayout" Target="../slideLayouts/slideLayout6.xml"/><Relationship Id="rId6" Type="http://schemas.openxmlformats.org/officeDocument/2006/relationships/hyperlink" Target="https://www.popai.pro/" TargetMode="External"/><Relationship Id="rId11" Type="http://schemas.openxmlformats.org/officeDocument/2006/relationships/image" Target="../media/image23.jpg"/><Relationship Id="rId5" Type="http://schemas.openxmlformats.org/officeDocument/2006/relationships/hyperlink" Target="https://slidesgo.com/" TargetMode="External"/><Relationship Id="rId10" Type="http://schemas.openxmlformats.org/officeDocument/2006/relationships/hyperlink" Target="https://www.perplexity.ai/" TargetMode="External"/><Relationship Id="rId4" Type="http://schemas.openxmlformats.org/officeDocument/2006/relationships/hyperlink" Target="https://gamma.app/?lng=en" TargetMode="External"/><Relationship Id="rId9" Type="http://schemas.openxmlformats.org/officeDocument/2006/relationships/hyperlink" Target="https://chat.openai.com/auth/login" TargetMode="External"/><Relationship Id="rId14" Type="http://schemas.openxmlformats.org/officeDocument/2006/relationships/image" Target="../media/image26.jpg"/></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0.xml"/></Relationships>
</file>

<file path=ppt/slides/_rels/slide36.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36.xml"/><Relationship Id="rId1" Type="http://schemas.openxmlformats.org/officeDocument/2006/relationships/slideLayout" Target="../slideLayouts/slideLayout31.xml"/><Relationship Id="rId4" Type="http://schemas.openxmlformats.org/officeDocument/2006/relationships/image" Target="../media/image28.jp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hyperlink" Target="https://www.mathsisfun.com/numbers/fibonacci-sequence.html" TargetMode="External"/><Relationship Id="rId2" Type="http://schemas.openxmlformats.org/officeDocument/2006/relationships/hyperlink" Target="https://en.wikipedia.org/wiki/V-J_Day_in_Times_Square" TargetMode="External"/><Relationship Id="rId1" Type="http://schemas.openxmlformats.org/officeDocument/2006/relationships/slideLayout" Target="../slideLayouts/slideLayout11.xml"/><Relationship Id="rId5" Type="http://schemas.openxmlformats.org/officeDocument/2006/relationships/hyperlink" Target="https://en.wikipedia.org/wiki/Raising_the_Flag_on_Iwo_Jima" TargetMode="External"/><Relationship Id="rId4" Type="http://schemas.openxmlformats.org/officeDocument/2006/relationships/hyperlink" Target="https://en.wikipedia.org/wiki/Afghan_Girl" TargetMode="External"/></Relationships>
</file>

<file path=ppt/slides/_rels/slide4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1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hyperlink" Target="https://bit.ly/2AB5gGa"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8.xml.rels><?xml version="1.0" encoding="UTF-8" standalone="yes"?>
<Relationships xmlns="http://schemas.openxmlformats.org/package/2006/relationships"><Relationship Id="rId8" Type="http://schemas.openxmlformats.org/officeDocument/2006/relationships/diagramData" Target="../diagrams/data3.xml"/><Relationship Id="rId3" Type="http://schemas.openxmlformats.org/officeDocument/2006/relationships/diagramData" Target="../diagrams/data2.xml"/><Relationship Id="rId7" Type="http://schemas.microsoft.com/office/2007/relationships/diagramDrawing" Target="../diagrams/drawing2.xml"/><Relationship Id="rId12" Type="http://schemas.microsoft.com/office/2007/relationships/diagramDrawing" Target="../diagrams/drawing3.xml"/><Relationship Id="rId2" Type="http://schemas.openxmlformats.org/officeDocument/2006/relationships/notesSlide" Target="../notesSlides/notesSlide8.xml"/><Relationship Id="rId1" Type="http://schemas.openxmlformats.org/officeDocument/2006/relationships/slideLayout" Target="../slideLayouts/slideLayout8.xml"/><Relationship Id="rId6" Type="http://schemas.openxmlformats.org/officeDocument/2006/relationships/diagramColors" Target="../diagrams/colors2.xml"/><Relationship Id="rId11" Type="http://schemas.openxmlformats.org/officeDocument/2006/relationships/diagramColors" Target="../diagrams/colors3.xml"/><Relationship Id="rId5" Type="http://schemas.openxmlformats.org/officeDocument/2006/relationships/diagramQuickStyle" Target="../diagrams/quickStyle2.xml"/><Relationship Id="rId10" Type="http://schemas.openxmlformats.org/officeDocument/2006/relationships/diagramQuickStyle" Target="../diagrams/quickStyle3.xml"/><Relationship Id="rId4" Type="http://schemas.openxmlformats.org/officeDocument/2006/relationships/diagramLayout" Target="../diagrams/layout2.xml"/><Relationship Id="rId9" Type="http://schemas.openxmlformats.org/officeDocument/2006/relationships/diagramLayout" Target="../diagrams/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hand holding a pencil and writing on a paper&#10;&#10;Description automatically generated">
            <a:extLst>
              <a:ext uri="{FF2B5EF4-FFF2-40B4-BE49-F238E27FC236}">
                <a16:creationId xmlns:a16="http://schemas.microsoft.com/office/drawing/2014/main" id="{0CAC9CCA-DEAE-932B-E72C-24BF22446F20}"/>
              </a:ext>
            </a:extLst>
          </p:cNvPr>
          <p:cNvPicPr>
            <a:picLocks noChangeAspect="1"/>
          </p:cNvPicPr>
          <p:nvPr/>
        </p:nvPicPr>
        <p:blipFill>
          <a:blip r:embed="rId3"/>
          <a:stretch>
            <a:fillRect/>
          </a:stretch>
        </p:blipFill>
        <p:spPr>
          <a:xfrm>
            <a:off x="0" y="0"/>
            <a:ext cx="9144000" cy="5143500"/>
          </a:xfrm>
          <a:prstGeom prst="rect">
            <a:avLst/>
          </a:prstGeom>
        </p:spPr>
      </p:pic>
    </p:spTree>
    <p:extLst>
      <p:ext uri="{BB962C8B-B14F-4D97-AF65-F5344CB8AC3E}">
        <p14:creationId xmlns:p14="http://schemas.microsoft.com/office/powerpoint/2010/main" val="25645117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grpSp>
        <p:nvGrpSpPr>
          <p:cNvPr id="3" name="Google Shape;932;p32">
            <a:extLst>
              <a:ext uri="{FF2B5EF4-FFF2-40B4-BE49-F238E27FC236}">
                <a16:creationId xmlns:a16="http://schemas.microsoft.com/office/drawing/2014/main" id="{4A959639-8A47-4317-88F2-B0FC139D13C7}"/>
              </a:ext>
            </a:extLst>
          </p:cNvPr>
          <p:cNvGrpSpPr/>
          <p:nvPr/>
        </p:nvGrpSpPr>
        <p:grpSpPr>
          <a:xfrm>
            <a:off x="336738" y="296444"/>
            <a:ext cx="5881673" cy="478500"/>
            <a:chOff x="985350" y="1239125"/>
            <a:chExt cx="5773705" cy="478500"/>
          </a:xfrm>
        </p:grpSpPr>
        <p:sp>
          <p:nvSpPr>
            <p:cNvPr id="5" name="Google Shape;934;p32">
              <a:extLst>
                <a:ext uri="{FF2B5EF4-FFF2-40B4-BE49-F238E27FC236}">
                  <a16:creationId xmlns:a16="http://schemas.microsoft.com/office/drawing/2014/main" id="{A3FBBC0E-F3AC-4891-A674-9D18CEA137C6}"/>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6" name="Google Shape;935;p32">
              <a:extLst>
                <a:ext uri="{FF2B5EF4-FFF2-40B4-BE49-F238E27FC236}">
                  <a16:creationId xmlns:a16="http://schemas.microsoft.com/office/drawing/2014/main" id="{114932FB-4DA0-4B05-A4C4-8FFED5B2EDC0}"/>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a:t>
              </a:r>
              <a:r>
                <a:rPr lang="en-US" sz="1200" b="1" dirty="0">
                  <a:latin typeface="Roboto"/>
                  <a:ea typeface="Roboto"/>
                  <a:cs typeface="Roboto"/>
                  <a:sym typeface="Roboto"/>
                </a:rPr>
                <a:t>Distilling Information</a:t>
              </a:r>
              <a:r>
                <a:rPr lang="en-US" sz="1200" dirty="0">
                  <a:latin typeface="Roboto"/>
                  <a:ea typeface="Roboto"/>
                  <a:cs typeface="Roboto"/>
                  <a:sym typeface="Roboto"/>
                </a:rPr>
                <a:t>, Visual Aids, and Delivery</a:t>
              </a:r>
              <a:endParaRPr sz="1200" dirty="0">
                <a:latin typeface="Roboto"/>
                <a:ea typeface="Roboto"/>
                <a:cs typeface="Roboto"/>
                <a:sym typeface="Roboto"/>
              </a:endParaRPr>
            </a:p>
          </p:txBody>
        </p:sp>
        <p:cxnSp>
          <p:nvCxnSpPr>
            <p:cNvPr id="7" name="Google Shape;936;p32">
              <a:extLst>
                <a:ext uri="{FF2B5EF4-FFF2-40B4-BE49-F238E27FC236}">
                  <a16:creationId xmlns:a16="http://schemas.microsoft.com/office/drawing/2014/main" id="{000D8031-7A70-49E5-9BDB-BCEE81F69946}"/>
                </a:ext>
              </a:extLst>
            </p:cNvPr>
            <p:cNvCxnSpPr>
              <a:stCxn id="5" idx="3"/>
              <a:endCxn id="6"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pic>
        <p:nvPicPr>
          <p:cNvPr id="10" name="Picture 9">
            <a:extLst>
              <a:ext uri="{FF2B5EF4-FFF2-40B4-BE49-F238E27FC236}">
                <a16:creationId xmlns:a16="http://schemas.microsoft.com/office/drawing/2014/main" id="{AD5E51E7-4815-4FBF-BCE0-AEFBACCB93A0}"/>
              </a:ext>
            </a:extLst>
          </p:cNvPr>
          <p:cNvPicPr>
            <a:picLocks noChangeAspect="1"/>
          </p:cNvPicPr>
          <p:nvPr/>
        </p:nvPicPr>
        <p:blipFill>
          <a:blip r:embed="rId3"/>
          <a:stretch>
            <a:fillRect/>
          </a:stretch>
        </p:blipFill>
        <p:spPr>
          <a:xfrm>
            <a:off x="3759417" y="1111124"/>
            <a:ext cx="4879516" cy="3272846"/>
          </a:xfrm>
          <a:prstGeom prst="rect">
            <a:avLst/>
          </a:prstGeom>
          <a:effectLst>
            <a:glow rad="88900">
              <a:schemeClr val="tx2">
                <a:lumMod val="90000"/>
              </a:schemeClr>
            </a:glow>
          </a:effectLst>
        </p:spPr>
      </p:pic>
      <p:sp>
        <p:nvSpPr>
          <p:cNvPr id="11" name="TextBox 10">
            <a:extLst>
              <a:ext uri="{FF2B5EF4-FFF2-40B4-BE49-F238E27FC236}">
                <a16:creationId xmlns:a16="http://schemas.microsoft.com/office/drawing/2014/main" id="{C1959B0D-2632-4817-9AFA-8C0A51E0D5D6}"/>
              </a:ext>
            </a:extLst>
          </p:cNvPr>
          <p:cNvSpPr txBox="1"/>
          <p:nvPr/>
        </p:nvSpPr>
        <p:spPr>
          <a:xfrm>
            <a:off x="597627" y="4648181"/>
            <a:ext cx="8113853" cy="338554"/>
          </a:xfrm>
          <a:prstGeom prst="rect">
            <a:avLst/>
          </a:prstGeom>
          <a:noFill/>
        </p:spPr>
        <p:txBody>
          <a:bodyPr wrap="square" rtlCol="0">
            <a:spAutoFit/>
          </a:bodyPr>
          <a:lstStyle/>
          <a:p>
            <a:r>
              <a:rPr lang="en-US" sz="800" dirty="0"/>
              <a:t>Reynolds, Garr. Presentation Zen Design: A simple Visual Approach to Presenting in Today’s World. New Riders Publishing, 2014 pp. 154-155.</a:t>
            </a:r>
          </a:p>
          <a:p>
            <a:r>
              <a:rPr lang="en-US" sz="800" dirty="0">
                <a:latin typeface="+mj-lt"/>
                <a:ea typeface="Roboto" panose="020B0604020202020204" charset="0"/>
                <a:cs typeface="Roboto" panose="020B0604020202020204" charset="0"/>
              </a:rPr>
              <a:t>Duarte, Nancy. </a:t>
            </a:r>
            <a:r>
              <a:rPr lang="en-US" sz="800" dirty="0" err="1">
                <a:latin typeface="+mj-lt"/>
                <a:ea typeface="Roboto" panose="020B0604020202020204" charset="0"/>
                <a:cs typeface="Roboto" panose="020B0604020202020204" charset="0"/>
              </a:rPr>
              <a:t>Slide:ology</a:t>
            </a:r>
            <a:r>
              <a:rPr lang="en-US" sz="800" dirty="0">
                <a:latin typeface="+mj-lt"/>
                <a:ea typeface="Roboto" panose="020B0604020202020204" charset="0"/>
                <a:cs typeface="Roboto" panose="020B0604020202020204" charset="0"/>
              </a:rPr>
              <a:t>: The Art and Science of Creating Great Presentations. O’Reilly Media, Inc. Sebastopol, CA. 2008.</a:t>
            </a:r>
          </a:p>
        </p:txBody>
      </p:sp>
      <p:grpSp>
        <p:nvGrpSpPr>
          <p:cNvPr id="17" name="Group 16">
            <a:extLst>
              <a:ext uri="{FF2B5EF4-FFF2-40B4-BE49-F238E27FC236}">
                <a16:creationId xmlns:a16="http://schemas.microsoft.com/office/drawing/2014/main" id="{BB5B23C3-29C8-4C85-94D9-1E7F5600AB9C}"/>
              </a:ext>
            </a:extLst>
          </p:cNvPr>
          <p:cNvGrpSpPr/>
          <p:nvPr/>
        </p:nvGrpSpPr>
        <p:grpSpPr>
          <a:xfrm>
            <a:off x="730167" y="1111124"/>
            <a:ext cx="2771781" cy="3200876"/>
            <a:chOff x="597627" y="1187478"/>
            <a:chExt cx="2771781" cy="3200876"/>
          </a:xfrm>
          <a:effectLst>
            <a:glow rad="63500">
              <a:schemeClr val="tx2">
                <a:lumMod val="90000"/>
              </a:schemeClr>
            </a:glow>
          </a:effectLst>
        </p:grpSpPr>
        <p:sp>
          <p:nvSpPr>
            <p:cNvPr id="14" name="TextBox 13">
              <a:extLst>
                <a:ext uri="{FF2B5EF4-FFF2-40B4-BE49-F238E27FC236}">
                  <a16:creationId xmlns:a16="http://schemas.microsoft.com/office/drawing/2014/main" id="{093B152D-E53A-46F8-ADFA-7B1A7EB0D4CB}"/>
                </a:ext>
              </a:extLst>
            </p:cNvPr>
            <p:cNvSpPr txBox="1"/>
            <p:nvPr/>
          </p:nvSpPr>
          <p:spPr>
            <a:xfrm>
              <a:off x="597627" y="1187478"/>
              <a:ext cx="2771781" cy="3200876"/>
            </a:xfrm>
            <a:prstGeom prst="rect">
              <a:avLst/>
            </a:prstGeom>
            <a:solidFill>
              <a:schemeClr val="bg1"/>
            </a:solidFill>
            <a:ln>
              <a:noFill/>
            </a:ln>
          </p:spPr>
          <p:txBody>
            <a:bodyPr wrap="square" rtlCol="0">
              <a:spAutoFit/>
            </a:bodyPr>
            <a:lstStyle/>
            <a:p>
              <a:endParaRPr lang="en-US" dirty="0"/>
            </a:p>
            <a:p>
              <a:endParaRPr lang="en-US" dirty="0"/>
            </a:p>
            <a:p>
              <a:endParaRPr lang="en-US" dirty="0"/>
            </a:p>
            <a:p>
              <a:endParaRPr lang="en-US" dirty="0"/>
            </a:p>
            <a:p>
              <a:endParaRPr lang="en-US" dirty="0"/>
            </a:p>
            <a:p>
              <a:endParaRPr lang="en-US" dirty="0"/>
            </a:p>
            <a:p>
              <a:endParaRPr lang="en-US" dirty="0"/>
            </a:p>
            <a:p>
              <a:pPr algn="ctr"/>
              <a:r>
                <a:rPr lang="en-US" sz="2000" b="1" dirty="0">
                  <a:solidFill>
                    <a:srgbClr val="0000CC"/>
                  </a:solidFill>
                </a:rPr>
                <a:t>View/Notes Page</a:t>
              </a:r>
            </a:p>
            <a:p>
              <a:pPr algn="ctr"/>
              <a:r>
                <a:rPr lang="en-US" sz="2000" b="1" dirty="0">
                  <a:solidFill>
                    <a:srgbClr val="0000CC"/>
                  </a:solidFill>
                </a:rPr>
                <a:t>Type your notes here</a:t>
              </a:r>
            </a:p>
            <a:p>
              <a:pPr algn="ctr"/>
              <a:endParaRPr lang="en-US" sz="1100" dirty="0"/>
            </a:p>
            <a:p>
              <a:pPr algn="ctr"/>
              <a:endParaRPr lang="en-US" sz="1100" dirty="0"/>
            </a:p>
            <a:p>
              <a:pPr algn="ctr"/>
              <a:endParaRPr lang="en-US" sz="1100" dirty="0"/>
            </a:p>
            <a:p>
              <a:pPr algn="ctr"/>
              <a:endParaRPr lang="en-US" sz="1100" dirty="0"/>
            </a:p>
            <a:p>
              <a:endParaRPr lang="en-US" sz="2000" dirty="0"/>
            </a:p>
          </p:txBody>
        </p:sp>
        <p:pic>
          <p:nvPicPr>
            <p:cNvPr id="13" name="Picture 12">
              <a:extLst>
                <a:ext uri="{FF2B5EF4-FFF2-40B4-BE49-F238E27FC236}">
                  <a16:creationId xmlns:a16="http://schemas.microsoft.com/office/drawing/2014/main" id="{EA758BB6-7060-4FCC-B192-6050B01AEDB8}"/>
                </a:ext>
              </a:extLst>
            </p:cNvPr>
            <p:cNvPicPr>
              <a:picLocks noChangeAspect="1"/>
            </p:cNvPicPr>
            <p:nvPr/>
          </p:nvPicPr>
          <p:blipFill>
            <a:blip r:embed="rId4"/>
            <a:stretch>
              <a:fillRect/>
            </a:stretch>
          </p:blipFill>
          <p:spPr>
            <a:xfrm>
              <a:off x="855096" y="1347352"/>
              <a:ext cx="2237634" cy="1310965"/>
            </a:xfrm>
            <a:prstGeom prst="rect">
              <a:avLst/>
            </a:prstGeom>
            <a:ln>
              <a:noFill/>
            </a:ln>
            <a:effectLst>
              <a:glow rad="38100">
                <a:schemeClr val="tx2">
                  <a:lumMod val="90000"/>
                </a:schemeClr>
              </a:glow>
            </a:effectLst>
          </p:spPr>
        </p:pic>
        <p:sp>
          <p:nvSpPr>
            <p:cNvPr id="15" name="TextBox 14">
              <a:extLst>
                <a:ext uri="{FF2B5EF4-FFF2-40B4-BE49-F238E27FC236}">
                  <a16:creationId xmlns:a16="http://schemas.microsoft.com/office/drawing/2014/main" id="{864C8EEC-5F6F-4CD3-8D91-87DC1C56F53D}"/>
                </a:ext>
              </a:extLst>
            </p:cNvPr>
            <p:cNvSpPr txBox="1"/>
            <p:nvPr/>
          </p:nvSpPr>
          <p:spPr>
            <a:xfrm>
              <a:off x="597628" y="3434247"/>
              <a:ext cx="2771780" cy="738664"/>
            </a:xfrm>
            <a:prstGeom prst="rect">
              <a:avLst/>
            </a:prstGeom>
            <a:noFill/>
            <a:ln>
              <a:noFill/>
            </a:ln>
          </p:spPr>
          <p:txBody>
            <a:bodyPr wrap="square" rtlCol="0">
              <a:spAutoFit/>
            </a:bodyPr>
            <a:lstStyle/>
            <a:p>
              <a:pPr algn="ctr"/>
              <a:r>
                <a:rPr lang="en-US" dirty="0">
                  <a:latin typeface="Fira Sans Extra Condensed Medium" panose="020B0604020202020204" charset="0"/>
                </a:rPr>
                <a:t>“It is laziness on the presenter’s part to put everything on one slide”            – Nancy Duarte, Slide: </a:t>
              </a:r>
              <a:r>
                <a:rPr lang="en-US" dirty="0" err="1">
                  <a:latin typeface="Fira Sans Extra Condensed Medium" panose="020B0604020202020204" charset="0"/>
                </a:rPr>
                <a:t>Slide:ology</a:t>
              </a:r>
              <a:r>
                <a:rPr lang="en-US" dirty="0">
                  <a:latin typeface="Fira Sans Extra Condensed Medium" panose="020B0604020202020204" charset="0"/>
                </a:rPr>
                <a:t> </a:t>
              </a:r>
            </a:p>
          </p:txBody>
        </p:sp>
      </p:grpSp>
    </p:spTree>
    <p:extLst>
      <p:ext uri="{BB962C8B-B14F-4D97-AF65-F5344CB8AC3E}">
        <p14:creationId xmlns:p14="http://schemas.microsoft.com/office/powerpoint/2010/main" val="2490470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91B2EA-3232-460B-BAB0-E4F0909108DB}"/>
              </a:ext>
            </a:extLst>
          </p:cNvPr>
          <p:cNvSpPr>
            <a:spLocks noGrp="1"/>
          </p:cNvSpPr>
          <p:nvPr>
            <p:ph type="title"/>
          </p:nvPr>
        </p:nvSpPr>
        <p:spPr>
          <a:xfrm rot="21315267">
            <a:off x="3153014" y="1068741"/>
            <a:ext cx="2480126" cy="589948"/>
          </a:xfrm>
        </p:spPr>
        <p:txBody>
          <a:bodyPr/>
          <a:lstStyle/>
          <a:p>
            <a:r>
              <a:rPr lang="en-US" sz="2400" dirty="0">
                <a:latin typeface="Ink Free" panose="03080402000500000000" pitchFamily="66" charset="0"/>
              </a:rPr>
              <a:t>Agenda Slide</a:t>
            </a:r>
          </a:p>
        </p:txBody>
      </p:sp>
      <p:sp>
        <p:nvSpPr>
          <p:cNvPr id="5" name="TextBox 4">
            <a:extLst>
              <a:ext uri="{FF2B5EF4-FFF2-40B4-BE49-F238E27FC236}">
                <a16:creationId xmlns:a16="http://schemas.microsoft.com/office/drawing/2014/main" id="{311B725B-10EA-4DF3-975C-13FE030C9365}"/>
              </a:ext>
            </a:extLst>
          </p:cNvPr>
          <p:cNvSpPr txBox="1"/>
          <p:nvPr/>
        </p:nvSpPr>
        <p:spPr>
          <a:xfrm rot="20543739">
            <a:off x="1438029" y="1870952"/>
            <a:ext cx="1476948" cy="923330"/>
          </a:xfrm>
          <a:prstGeom prst="rect">
            <a:avLst/>
          </a:prstGeom>
          <a:noFill/>
        </p:spPr>
        <p:txBody>
          <a:bodyPr wrap="square" rtlCol="0">
            <a:spAutoFit/>
          </a:bodyPr>
          <a:lstStyle/>
          <a:p>
            <a:pPr algn="ctr"/>
            <a:r>
              <a:rPr lang="en-US" sz="1800" dirty="0">
                <a:latin typeface="Ink Free" panose="03080402000500000000" pitchFamily="66" charset="0"/>
              </a:rPr>
              <a:t>Intentional Oral Comm Design</a:t>
            </a:r>
          </a:p>
        </p:txBody>
      </p:sp>
      <p:sp>
        <p:nvSpPr>
          <p:cNvPr id="9" name="TextBox 8">
            <a:extLst>
              <a:ext uri="{FF2B5EF4-FFF2-40B4-BE49-F238E27FC236}">
                <a16:creationId xmlns:a16="http://schemas.microsoft.com/office/drawing/2014/main" id="{E0483C69-A89F-4D3E-9107-F46890911060}"/>
              </a:ext>
            </a:extLst>
          </p:cNvPr>
          <p:cNvSpPr txBox="1"/>
          <p:nvPr/>
        </p:nvSpPr>
        <p:spPr>
          <a:xfrm rot="20765634">
            <a:off x="3844127" y="2349276"/>
            <a:ext cx="1178340" cy="646331"/>
          </a:xfrm>
          <a:prstGeom prst="rect">
            <a:avLst/>
          </a:prstGeom>
          <a:noFill/>
        </p:spPr>
        <p:txBody>
          <a:bodyPr wrap="square" rtlCol="0">
            <a:spAutoFit/>
          </a:bodyPr>
          <a:lstStyle/>
          <a:p>
            <a:pPr algn="ctr"/>
            <a:r>
              <a:rPr lang="en-US" sz="1800" dirty="0">
                <a:latin typeface="Ink Free" panose="03080402000500000000" pitchFamily="66" charset="0"/>
              </a:rPr>
              <a:t>The AI Question</a:t>
            </a:r>
          </a:p>
        </p:txBody>
      </p:sp>
      <p:sp>
        <p:nvSpPr>
          <p:cNvPr id="15" name="TextBox 14">
            <a:extLst>
              <a:ext uri="{FF2B5EF4-FFF2-40B4-BE49-F238E27FC236}">
                <a16:creationId xmlns:a16="http://schemas.microsoft.com/office/drawing/2014/main" id="{D4C07ECD-0611-411D-AD8F-9BC5705D471E}"/>
              </a:ext>
            </a:extLst>
          </p:cNvPr>
          <p:cNvSpPr txBox="1"/>
          <p:nvPr/>
        </p:nvSpPr>
        <p:spPr>
          <a:xfrm>
            <a:off x="6382402" y="2052858"/>
            <a:ext cx="1532709" cy="646331"/>
          </a:xfrm>
          <a:prstGeom prst="rect">
            <a:avLst/>
          </a:prstGeom>
          <a:noFill/>
        </p:spPr>
        <p:txBody>
          <a:bodyPr wrap="square" rtlCol="0">
            <a:spAutoFit/>
          </a:bodyPr>
          <a:lstStyle/>
          <a:p>
            <a:pPr algn="ctr"/>
            <a:r>
              <a:rPr lang="en-US" sz="1800" dirty="0">
                <a:latin typeface="Ink Free" panose="03080402000500000000" pitchFamily="66" charset="0"/>
              </a:rPr>
              <a:t>A Lasting Effect</a:t>
            </a:r>
          </a:p>
        </p:txBody>
      </p:sp>
      <p:sp>
        <p:nvSpPr>
          <p:cNvPr id="16" name="Freeform: Shape 15">
            <a:extLst>
              <a:ext uri="{FF2B5EF4-FFF2-40B4-BE49-F238E27FC236}">
                <a16:creationId xmlns:a16="http://schemas.microsoft.com/office/drawing/2014/main" id="{927FE211-FD35-4641-BF84-E747893AA7BA}"/>
              </a:ext>
            </a:extLst>
          </p:cNvPr>
          <p:cNvSpPr/>
          <p:nvPr/>
        </p:nvSpPr>
        <p:spPr>
          <a:xfrm>
            <a:off x="1346950" y="4098996"/>
            <a:ext cx="595061" cy="647175"/>
          </a:xfrm>
          <a:custGeom>
            <a:avLst/>
            <a:gdLst>
              <a:gd name="connsiteX0" fmla="*/ 194467 w 595061"/>
              <a:gd name="connsiteY0" fmla="*/ 11450 h 647175"/>
              <a:gd name="connsiteX1" fmla="*/ 150924 w 595061"/>
              <a:gd name="connsiteY1" fmla="*/ 37575 h 647175"/>
              <a:gd name="connsiteX2" fmla="*/ 124799 w 595061"/>
              <a:gd name="connsiteY2" fmla="*/ 46284 h 647175"/>
              <a:gd name="connsiteX3" fmla="*/ 116090 w 595061"/>
              <a:gd name="connsiteY3" fmla="*/ 72410 h 647175"/>
              <a:gd name="connsiteX4" fmla="*/ 81256 w 595061"/>
              <a:gd name="connsiteY4" fmla="*/ 115953 h 647175"/>
              <a:gd name="connsiteX5" fmla="*/ 46421 w 595061"/>
              <a:gd name="connsiteY5" fmla="*/ 159495 h 647175"/>
              <a:gd name="connsiteX6" fmla="*/ 37713 w 595061"/>
              <a:gd name="connsiteY6" fmla="*/ 185621 h 647175"/>
              <a:gd name="connsiteX7" fmla="*/ 11587 w 595061"/>
              <a:gd name="connsiteY7" fmla="*/ 237873 h 647175"/>
              <a:gd name="connsiteX8" fmla="*/ 11587 w 595061"/>
              <a:gd name="connsiteY8" fmla="*/ 464295 h 647175"/>
              <a:gd name="connsiteX9" fmla="*/ 20296 w 595061"/>
              <a:gd name="connsiteY9" fmla="*/ 499130 h 647175"/>
              <a:gd name="connsiteX10" fmla="*/ 46421 w 595061"/>
              <a:gd name="connsiteY10" fmla="*/ 525255 h 647175"/>
              <a:gd name="connsiteX11" fmla="*/ 63839 w 595061"/>
              <a:gd name="connsiteY11" fmla="*/ 551381 h 647175"/>
              <a:gd name="connsiteX12" fmla="*/ 116090 w 595061"/>
              <a:gd name="connsiteY12" fmla="*/ 586215 h 647175"/>
              <a:gd name="connsiteX13" fmla="*/ 159633 w 595061"/>
              <a:gd name="connsiteY13" fmla="*/ 621050 h 647175"/>
              <a:gd name="connsiteX14" fmla="*/ 203176 w 595061"/>
              <a:gd name="connsiteY14" fmla="*/ 629758 h 647175"/>
              <a:gd name="connsiteX15" fmla="*/ 229301 w 595061"/>
              <a:gd name="connsiteY15" fmla="*/ 638467 h 647175"/>
              <a:gd name="connsiteX16" fmla="*/ 264136 w 595061"/>
              <a:gd name="connsiteY16" fmla="*/ 647175 h 647175"/>
              <a:gd name="connsiteX17" fmla="*/ 368639 w 595061"/>
              <a:gd name="connsiteY17" fmla="*/ 638467 h 647175"/>
              <a:gd name="connsiteX18" fmla="*/ 420890 w 595061"/>
              <a:gd name="connsiteY18" fmla="*/ 621050 h 647175"/>
              <a:gd name="connsiteX19" fmla="*/ 447016 w 595061"/>
              <a:gd name="connsiteY19" fmla="*/ 594924 h 647175"/>
              <a:gd name="connsiteX20" fmla="*/ 473141 w 595061"/>
              <a:gd name="connsiteY20" fmla="*/ 586215 h 647175"/>
              <a:gd name="connsiteX21" fmla="*/ 481850 w 595061"/>
              <a:gd name="connsiteY21" fmla="*/ 560090 h 647175"/>
              <a:gd name="connsiteX22" fmla="*/ 516684 w 595061"/>
              <a:gd name="connsiteY22" fmla="*/ 507838 h 647175"/>
              <a:gd name="connsiteX23" fmla="*/ 534101 w 595061"/>
              <a:gd name="connsiteY23" fmla="*/ 446878 h 647175"/>
              <a:gd name="connsiteX24" fmla="*/ 542810 w 595061"/>
              <a:gd name="connsiteY24" fmla="*/ 420753 h 647175"/>
              <a:gd name="connsiteX25" fmla="*/ 560227 w 595061"/>
              <a:gd name="connsiteY25" fmla="*/ 403335 h 647175"/>
              <a:gd name="connsiteX26" fmla="*/ 577644 w 595061"/>
              <a:gd name="connsiteY26" fmla="*/ 324958 h 647175"/>
              <a:gd name="connsiteX27" fmla="*/ 586353 w 595061"/>
              <a:gd name="connsiteY27" fmla="*/ 298833 h 647175"/>
              <a:gd name="connsiteX28" fmla="*/ 595061 w 595061"/>
              <a:gd name="connsiteY28" fmla="*/ 255290 h 647175"/>
              <a:gd name="connsiteX29" fmla="*/ 577644 w 595061"/>
              <a:gd name="connsiteY29" fmla="*/ 168204 h 647175"/>
              <a:gd name="connsiteX30" fmla="*/ 568936 w 595061"/>
              <a:gd name="connsiteY30" fmla="*/ 124661 h 647175"/>
              <a:gd name="connsiteX31" fmla="*/ 551519 w 595061"/>
              <a:gd name="connsiteY31" fmla="*/ 98535 h 647175"/>
              <a:gd name="connsiteX32" fmla="*/ 481850 w 595061"/>
              <a:gd name="connsiteY32" fmla="*/ 46284 h 647175"/>
              <a:gd name="connsiteX33" fmla="*/ 455724 w 595061"/>
              <a:gd name="connsiteY33" fmla="*/ 37575 h 647175"/>
              <a:gd name="connsiteX34" fmla="*/ 429599 w 595061"/>
              <a:gd name="connsiteY34" fmla="*/ 20158 h 647175"/>
              <a:gd name="connsiteX35" fmla="*/ 194467 w 595061"/>
              <a:gd name="connsiteY35" fmla="*/ 11450 h 64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95061" h="647175">
                <a:moveTo>
                  <a:pt x="194467" y="11450"/>
                </a:moveTo>
                <a:cubicBezTo>
                  <a:pt x="148021" y="14353"/>
                  <a:pt x="166063" y="30005"/>
                  <a:pt x="150924" y="37575"/>
                </a:cubicBezTo>
                <a:cubicBezTo>
                  <a:pt x="142714" y="41680"/>
                  <a:pt x="131290" y="39793"/>
                  <a:pt x="124799" y="46284"/>
                </a:cubicBezTo>
                <a:cubicBezTo>
                  <a:pt x="118308" y="52775"/>
                  <a:pt x="120195" y="64199"/>
                  <a:pt x="116090" y="72410"/>
                </a:cubicBezTo>
                <a:cubicBezTo>
                  <a:pt x="98223" y="108143"/>
                  <a:pt x="102853" y="88956"/>
                  <a:pt x="81256" y="115953"/>
                </a:cubicBezTo>
                <a:cubicBezTo>
                  <a:pt x="37323" y="170870"/>
                  <a:pt x="88469" y="117450"/>
                  <a:pt x="46421" y="159495"/>
                </a:cubicBezTo>
                <a:cubicBezTo>
                  <a:pt x="43518" y="168204"/>
                  <a:pt x="41818" y="177410"/>
                  <a:pt x="37713" y="185621"/>
                </a:cubicBezTo>
                <a:cubicBezTo>
                  <a:pt x="3946" y="253157"/>
                  <a:pt x="33480" y="172198"/>
                  <a:pt x="11587" y="237873"/>
                </a:cubicBezTo>
                <a:cubicBezTo>
                  <a:pt x="-5382" y="339694"/>
                  <a:pt x="-2265" y="298066"/>
                  <a:pt x="11587" y="464295"/>
                </a:cubicBezTo>
                <a:cubicBezTo>
                  <a:pt x="12581" y="476223"/>
                  <a:pt x="14358" y="488738"/>
                  <a:pt x="20296" y="499130"/>
                </a:cubicBezTo>
                <a:cubicBezTo>
                  <a:pt x="26406" y="509823"/>
                  <a:pt x="38537" y="515794"/>
                  <a:pt x="46421" y="525255"/>
                </a:cubicBezTo>
                <a:cubicBezTo>
                  <a:pt x="53122" y="533296"/>
                  <a:pt x="55962" y="544489"/>
                  <a:pt x="63839" y="551381"/>
                </a:cubicBezTo>
                <a:cubicBezTo>
                  <a:pt x="79592" y="565165"/>
                  <a:pt x="101289" y="571413"/>
                  <a:pt x="116090" y="586215"/>
                </a:cubicBezTo>
                <a:cubicBezTo>
                  <a:pt x="128844" y="598969"/>
                  <a:pt x="142054" y="614458"/>
                  <a:pt x="159633" y="621050"/>
                </a:cubicBezTo>
                <a:cubicBezTo>
                  <a:pt x="173492" y="626247"/>
                  <a:pt x="188816" y="626168"/>
                  <a:pt x="203176" y="629758"/>
                </a:cubicBezTo>
                <a:cubicBezTo>
                  <a:pt x="212081" y="631984"/>
                  <a:pt x="220475" y="635945"/>
                  <a:pt x="229301" y="638467"/>
                </a:cubicBezTo>
                <a:cubicBezTo>
                  <a:pt x="240809" y="641755"/>
                  <a:pt x="252524" y="644272"/>
                  <a:pt x="264136" y="647175"/>
                </a:cubicBezTo>
                <a:cubicBezTo>
                  <a:pt x="298970" y="644272"/>
                  <a:pt x="334160" y="644213"/>
                  <a:pt x="368639" y="638467"/>
                </a:cubicBezTo>
                <a:cubicBezTo>
                  <a:pt x="386748" y="635449"/>
                  <a:pt x="420890" y="621050"/>
                  <a:pt x="420890" y="621050"/>
                </a:cubicBezTo>
                <a:cubicBezTo>
                  <a:pt x="429599" y="612341"/>
                  <a:pt x="436769" y="601756"/>
                  <a:pt x="447016" y="594924"/>
                </a:cubicBezTo>
                <a:cubicBezTo>
                  <a:pt x="454654" y="589832"/>
                  <a:pt x="466650" y="592706"/>
                  <a:pt x="473141" y="586215"/>
                </a:cubicBezTo>
                <a:cubicBezTo>
                  <a:pt x="479632" y="579724"/>
                  <a:pt x="477392" y="568114"/>
                  <a:pt x="481850" y="560090"/>
                </a:cubicBezTo>
                <a:cubicBezTo>
                  <a:pt x="492016" y="541791"/>
                  <a:pt x="510064" y="527697"/>
                  <a:pt x="516684" y="507838"/>
                </a:cubicBezTo>
                <a:cubicBezTo>
                  <a:pt x="537565" y="445200"/>
                  <a:pt x="512231" y="523422"/>
                  <a:pt x="534101" y="446878"/>
                </a:cubicBezTo>
                <a:cubicBezTo>
                  <a:pt x="536623" y="438052"/>
                  <a:pt x="538087" y="428624"/>
                  <a:pt x="542810" y="420753"/>
                </a:cubicBezTo>
                <a:cubicBezTo>
                  <a:pt x="547034" y="413712"/>
                  <a:pt x="554421" y="409141"/>
                  <a:pt x="560227" y="403335"/>
                </a:cubicBezTo>
                <a:cubicBezTo>
                  <a:pt x="579832" y="344524"/>
                  <a:pt x="557209" y="416917"/>
                  <a:pt x="577644" y="324958"/>
                </a:cubicBezTo>
                <a:cubicBezTo>
                  <a:pt x="579635" y="315997"/>
                  <a:pt x="584127" y="307738"/>
                  <a:pt x="586353" y="298833"/>
                </a:cubicBezTo>
                <a:cubicBezTo>
                  <a:pt x="589943" y="284473"/>
                  <a:pt x="592158" y="269804"/>
                  <a:pt x="595061" y="255290"/>
                </a:cubicBezTo>
                <a:cubicBezTo>
                  <a:pt x="573725" y="105929"/>
                  <a:pt x="597911" y="249274"/>
                  <a:pt x="577644" y="168204"/>
                </a:cubicBezTo>
                <a:cubicBezTo>
                  <a:pt x="574054" y="153844"/>
                  <a:pt x="574133" y="138520"/>
                  <a:pt x="568936" y="124661"/>
                </a:cubicBezTo>
                <a:cubicBezTo>
                  <a:pt x="565261" y="114861"/>
                  <a:pt x="558057" y="106708"/>
                  <a:pt x="551519" y="98535"/>
                </a:cubicBezTo>
                <a:cubicBezTo>
                  <a:pt x="536515" y="79780"/>
                  <a:pt x="497041" y="51348"/>
                  <a:pt x="481850" y="46284"/>
                </a:cubicBezTo>
                <a:cubicBezTo>
                  <a:pt x="473141" y="43381"/>
                  <a:pt x="463935" y="41680"/>
                  <a:pt x="455724" y="37575"/>
                </a:cubicBezTo>
                <a:cubicBezTo>
                  <a:pt x="446363" y="32894"/>
                  <a:pt x="439163" y="24409"/>
                  <a:pt x="429599" y="20158"/>
                </a:cubicBezTo>
                <a:cubicBezTo>
                  <a:pt x="344972" y="-17454"/>
                  <a:pt x="240913" y="8547"/>
                  <a:pt x="194467" y="1145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7F4F2654-5405-47CD-B3C0-39354A5B7FB7}"/>
              </a:ext>
            </a:extLst>
          </p:cNvPr>
          <p:cNvSpPr/>
          <p:nvPr/>
        </p:nvSpPr>
        <p:spPr>
          <a:xfrm>
            <a:off x="1593669" y="4467388"/>
            <a:ext cx="182880" cy="165572"/>
          </a:xfrm>
          <a:custGeom>
            <a:avLst/>
            <a:gdLst>
              <a:gd name="connsiteX0" fmla="*/ 78377 w 182880"/>
              <a:gd name="connsiteY0" fmla="*/ 109 h 165572"/>
              <a:gd name="connsiteX1" fmla="*/ 17417 w 182880"/>
              <a:gd name="connsiteY1" fmla="*/ 34943 h 165572"/>
              <a:gd name="connsiteX2" fmla="*/ 0 w 182880"/>
              <a:gd name="connsiteY2" fmla="*/ 87195 h 165572"/>
              <a:gd name="connsiteX3" fmla="*/ 8708 w 182880"/>
              <a:gd name="connsiteY3" fmla="*/ 130738 h 165572"/>
              <a:gd name="connsiteX4" fmla="*/ 34834 w 182880"/>
              <a:gd name="connsiteY4" fmla="*/ 148155 h 165572"/>
              <a:gd name="connsiteX5" fmla="*/ 113211 w 182880"/>
              <a:gd name="connsiteY5" fmla="*/ 165572 h 165572"/>
              <a:gd name="connsiteX6" fmla="*/ 148045 w 182880"/>
              <a:gd name="connsiteY6" fmla="*/ 156863 h 165572"/>
              <a:gd name="connsiteX7" fmla="*/ 165462 w 182880"/>
              <a:gd name="connsiteY7" fmla="*/ 130738 h 165572"/>
              <a:gd name="connsiteX8" fmla="*/ 182880 w 182880"/>
              <a:gd name="connsiteY8" fmla="*/ 113321 h 165572"/>
              <a:gd name="connsiteX9" fmla="*/ 148045 w 182880"/>
              <a:gd name="connsiteY9" fmla="*/ 69778 h 165572"/>
              <a:gd name="connsiteX10" fmla="*/ 139337 w 182880"/>
              <a:gd name="connsiteY10" fmla="*/ 43652 h 165572"/>
              <a:gd name="connsiteX11" fmla="*/ 113211 w 182880"/>
              <a:gd name="connsiteY11" fmla="*/ 26235 h 165572"/>
              <a:gd name="connsiteX12" fmla="*/ 78377 w 182880"/>
              <a:gd name="connsiteY12" fmla="*/ 109 h 16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 h="165572">
                <a:moveTo>
                  <a:pt x="78377" y="109"/>
                </a:moveTo>
                <a:cubicBezTo>
                  <a:pt x="62411" y="1560"/>
                  <a:pt x="33668" y="-1622"/>
                  <a:pt x="17417" y="34943"/>
                </a:cubicBezTo>
                <a:cubicBezTo>
                  <a:pt x="9961" y="51720"/>
                  <a:pt x="0" y="87195"/>
                  <a:pt x="0" y="87195"/>
                </a:cubicBezTo>
                <a:cubicBezTo>
                  <a:pt x="2903" y="101709"/>
                  <a:pt x="1364" y="117886"/>
                  <a:pt x="8708" y="130738"/>
                </a:cubicBezTo>
                <a:cubicBezTo>
                  <a:pt x="13901" y="139825"/>
                  <a:pt x="25472" y="143474"/>
                  <a:pt x="34834" y="148155"/>
                </a:cubicBezTo>
                <a:cubicBezTo>
                  <a:pt x="56270" y="158873"/>
                  <a:pt x="93148" y="162228"/>
                  <a:pt x="113211" y="165572"/>
                </a:cubicBezTo>
                <a:cubicBezTo>
                  <a:pt x="124822" y="162669"/>
                  <a:pt x="138086" y="163502"/>
                  <a:pt x="148045" y="156863"/>
                </a:cubicBezTo>
                <a:cubicBezTo>
                  <a:pt x="156753" y="151057"/>
                  <a:pt x="158924" y="138911"/>
                  <a:pt x="165462" y="130738"/>
                </a:cubicBezTo>
                <a:cubicBezTo>
                  <a:pt x="170591" y="124327"/>
                  <a:pt x="177074" y="119127"/>
                  <a:pt x="182880" y="113321"/>
                </a:cubicBezTo>
                <a:cubicBezTo>
                  <a:pt x="160989" y="47650"/>
                  <a:pt x="193065" y="126054"/>
                  <a:pt x="148045" y="69778"/>
                </a:cubicBezTo>
                <a:cubicBezTo>
                  <a:pt x="142311" y="62610"/>
                  <a:pt x="145071" y="50820"/>
                  <a:pt x="139337" y="43652"/>
                </a:cubicBezTo>
                <a:cubicBezTo>
                  <a:pt x="132799" y="35479"/>
                  <a:pt x="122572" y="30916"/>
                  <a:pt x="113211" y="26235"/>
                </a:cubicBezTo>
                <a:cubicBezTo>
                  <a:pt x="84331" y="11795"/>
                  <a:pt x="94343" y="-1342"/>
                  <a:pt x="78377" y="109"/>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66EE5056-8343-4D36-84B9-6316C8537EAD}"/>
              </a:ext>
            </a:extLst>
          </p:cNvPr>
          <p:cNvSpPr/>
          <p:nvPr/>
        </p:nvSpPr>
        <p:spPr>
          <a:xfrm>
            <a:off x="1341120" y="4293326"/>
            <a:ext cx="714103" cy="52251"/>
          </a:xfrm>
          <a:custGeom>
            <a:avLst/>
            <a:gdLst>
              <a:gd name="connsiteX0" fmla="*/ 0 w 714103"/>
              <a:gd name="connsiteY0" fmla="*/ 0 h 52251"/>
              <a:gd name="connsiteX1" fmla="*/ 287383 w 714103"/>
              <a:gd name="connsiteY1" fmla="*/ 8708 h 52251"/>
              <a:gd name="connsiteX2" fmla="*/ 452846 w 714103"/>
              <a:gd name="connsiteY2" fmla="*/ 34834 h 52251"/>
              <a:gd name="connsiteX3" fmla="*/ 522514 w 714103"/>
              <a:gd name="connsiteY3" fmla="*/ 52251 h 52251"/>
              <a:gd name="connsiteX4" fmla="*/ 714103 w 714103"/>
              <a:gd name="connsiteY4" fmla="*/ 52251 h 52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103" h="52251">
                <a:moveTo>
                  <a:pt x="0" y="0"/>
                </a:moveTo>
                <a:cubicBezTo>
                  <a:pt x="95794" y="2903"/>
                  <a:pt x="191739" y="2603"/>
                  <a:pt x="287383" y="8708"/>
                </a:cubicBezTo>
                <a:cubicBezTo>
                  <a:pt x="316478" y="10565"/>
                  <a:pt x="407800" y="24439"/>
                  <a:pt x="452846" y="34834"/>
                </a:cubicBezTo>
                <a:cubicBezTo>
                  <a:pt x="476170" y="40217"/>
                  <a:pt x="498577" y="52251"/>
                  <a:pt x="522514" y="52251"/>
                </a:cubicBezTo>
                <a:lnTo>
                  <a:pt x="714103" y="5225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1A2CE6A-AD0D-4F26-8187-11E821BE9D66}"/>
              </a:ext>
            </a:extLst>
          </p:cNvPr>
          <p:cNvSpPr/>
          <p:nvPr/>
        </p:nvSpPr>
        <p:spPr>
          <a:xfrm>
            <a:off x="1341120" y="4475259"/>
            <a:ext cx="670560" cy="27072"/>
          </a:xfrm>
          <a:custGeom>
            <a:avLst/>
            <a:gdLst>
              <a:gd name="connsiteX0" fmla="*/ 0 w 670560"/>
              <a:gd name="connsiteY0" fmla="*/ 27072 h 27072"/>
              <a:gd name="connsiteX1" fmla="*/ 243840 w 670560"/>
              <a:gd name="connsiteY1" fmla="*/ 9655 h 27072"/>
              <a:gd name="connsiteX2" fmla="*/ 357051 w 670560"/>
              <a:gd name="connsiteY2" fmla="*/ 947 h 27072"/>
              <a:gd name="connsiteX3" fmla="*/ 670560 w 670560"/>
              <a:gd name="connsiteY3" fmla="*/ 947 h 27072"/>
            </a:gdLst>
            <a:ahLst/>
            <a:cxnLst>
              <a:cxn ang="0">
                <a:pos x="connsiteX0" y="connsiteY0"/>
              </a:cxn>
              <a:cxn ang="0">
                <a:pos x="connsiteX1" y="connsiteY1"/>
              </a:cxn>
              <a:cxn ang="0">
                <a:pos x="connsiteX2" y="connsiteY2"/>
              </a:cxn>
              <a:cxn ang="0">
                <a:pos x="connsiteX3" y="connsiteY3"/>
              </a:cxn>
            </a:cxnLst>
            <a:rect l="l" t="t" r="r" b="b"/>
            <a:pathLst>
              <a:path w="670560" h="27072">
                <a:moveTo>
                  <a:pt x="0" y="27072"/>
                </a:moveTo>
                <a:cubicBezTo>
                  <a:pt x="182800" y="10455"/>
                  <a:pt x="5546" y="25541"/>
                  <a:pt x="243840" y="9655"/>
                </a:cubicBezTo>
                <a:cubicBezTo>
                  <a:pt x="281605" y="7137"/>
                  <a:pt x="319210" y="1719"/>
                  <a:pt x="357051" y="947"/>
                </a:cubicBezTo>
                <a:cubicBezTo>
                  <a:pt x="461532" y="-1185"/>
                  <a:pt x="566057" y="947"/>
                  <a:pt x="670560" y="94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FDB3B66C-5FF1-4204-9B39-A6C79C0DDD3A}"/>
              </a:ext>
            </a:extLst>
          </p:cNvPr>
          <p:cNvSpPr txBox="1"/>
          <p:nvPr/>
        </p:nvSpPr>
        <p:spPr>
          <a:xfrm>
            <a:off x="2375452" y="4293326"/>
            <a:ext cx="2335696" cy="461665"/>
          </a:xfrm>
          <a:prstGeom prst="rect">
            <a:avLst/>
          </a:prstGeom>
          <a:noFill/>
        </p:spPr>
        <p:txBody>
          <a:bodyPr wrap="square" rtlCol="0">
            <a:spAutoFit/>
          </a:bodyPr>
          <a:lstStyle/>
          <a:p>
            <a:r>
              <a:rPr lang="en-US" sz="2400" dirty="0">
                <a:latin typeface="Ink Free" panose="03080402000500000000" pitchFamily="66" charset="0"/>
              </a:rPr>
              <a:t>Hive Mind!</a:t>
            </a:r>
          </a:p>
        </p:txBody>
      </p:sp>
      <p:sp>
        <p:nvSpPr>
          <p:cNvPr id="22" name="Freeform: Shape 21">
            <a:extLst>
              <a:ext uri="{FF2B5EF4-FFF2-40B4-BE49-F238E27FC236}">
                <a16:creationId xmlns:a16="http://schemas.microsoft.com/office/drawing/2014/main" id="{1F4629BD-E3A3-4F46-ABB0-7FBA42AC5879}"/>
              </a:ext>
            </a:extLst>
          </p:cNvPr>
          <p:cNvSpPr/>
          <p:nvPr/>
        </p:nvSpPr>
        <p:spPr>
          <a:xfrm>
            <a:off x="2136913" y="3230217"/>
            <a:ext cx="397565" cy="993913"/>
          </a:xfrm>
          <a:custGeom>
            <a:avLst/>
            <a:gdLst>
              <a:gd name="connsiteX0" fmla="*/ 397565 w 397565"/>
              <a:gd name="connsiteY0" fmla="*/ 993913 h 993913"/>
              <a:gd name="connsiteX1" fmla="*/ 367748 w 397565"/>
              <a:gd name="connsiteY1" fmla="*/ 854766 h 993913"/>
              <a:gd name="connsiteX2" fmla="*/ 357809 w 397565"/>
              <a:gd name="connsiteY2" fmla="*/ 785192 h 993913"/>
              <a:gd name="connsiteX3" fmla="*/ 298174 w 397565"/>
              <a:gd name="connsiteY3" fmla="*/ 665922 h 993913"/>
              <a:gd name="connsiteX4" fmla="*/ 278296 w 397565"/>
              <a:gd name="connsiteY4" fmla="*/ 596348 h 993913"/>
              <a:gd name="connsiteX5" fmla="*/ 248478 w 397565"/>
              <a:gd name="connsiteY5" fmla="*/ 536713 h 993913"/>
              <a:gd name="connsiteX6" fmla="*/ 208722 w 397565"/>
              <a:gd name="connsiteY6" fmla="*/ 437322 h 993913"/>
              <a:gd name="connsiteX7" fmla="*/ 178904 w 397565"/>
              <a:gd name="connsiteY7" fmla="*/ 377687 h 993913"/>
              <a:gd name="connsiteX8" fmla="*/ 159026 w 397565"/>
              <a:gd name="connsiteY8" fmla="*/ 347870 h 993913"/>
              <a:gd name="connsiteX9" fmla="*/ 129209 w 397565"/>
              <a:gd name="connsiteY9" fmla="*/ 278296 h 993913"/>
              <a:gd name="connsiteX10" fmla="*/ 99391 w 397565"/>
              <a:gd name="connsiteY10" fmla="*/ 248479 h 993913"/>
              <a:gd name="connsiteX11" fmla="*/ 59635 w 397565"/>
              <a:gd name="connsiteY11" fmla="*/ 188844 h 993913"/>
              <a:gd name="connsiteX12" fmla="*/ 29817 w 397565"/>
              <a:gd name="connsiteY12" fmla="*/ 99392 h 993913"/>
              <a:gd name="connsiteX13" fmla="*/ 19878 w 397565"/>
              <a:gd name="connsiteY13" fmla="*/ 59635 h 993913"/>
              <a:gd name="connsiteX14" fmla="*/ 0 w 397565"/>
              <a:gd name="connsiteY14" fmla="*/ 0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565" h="993913">
                <a:moveTo>
                  <a:pt x="397565" y="993913"/>
                </a:moveTo>
                <a:cubicBezTo>
                  <a:pt x="371897" y="788567"/>
                  <a:pt x="406373" y="1022140"/>
                  <a:pt x="367748" y="854766"/>
                </a:cubicBezTo>
                <a:cubicBezTo>
                  <a:pt x="362480" y="831939"/>
                  <a:pt x="365908" y="807174"/>
                  <a:pt x="357809" y="785192"/>
                </a:cubicBezTo>
                <a:cubicBezTo>
                  <a:pt x="342443" y="743483"/>
                  <a:pt x="308955" y="709044"/>
                  <a:pt x="298174" y="665922"/>
                </a:cubicBezTo>
                <a:cubicBezTo>
                  <a:pt x="293662" y="647875"/>
                  <a:pt x="286443" y="614678"/>
                  <a:pt x="278296" y="596348"/>
                </a:cubicBezTo>
                <a:cubicBezTo>
                  <a:pt x="269270" y="576039"/>
                  <a:pt x="257386" y="557074"/>
                  <a:pt x="248478" y="536713"/>
                </a:cubicBezTo>
                <a:cubicBezTo>
                  <a:pt x="234176" y="504022"/>
                  <a:pt x="223024" y="470013"/>
                  <a:pt x="208722" y="437322"/>
                </a:cubicBezTo>
                <a:cubicBezTo>
                  <a:pt x="199814" y="416961"/>
                  <a:pt x="189697" y="397115"/>
                  <a:pt x="178904" y="377687"/>
                </a:cubicBezTo>
                <a:cubicBezTo>
                  <a:pt x="173103" y="367245"/>
                  <a:pt x="164368" y="358554"/>
                  <a:pt x="159026" y="347870"/>
                </a:cubicBezTo>
                <a:cubicBezTo>
                  <a:pt x="137398" y="304614"/>
                  <a:pt x="163677" y="326551"/>
                  <a:pt x="129209" y="278296"/>
                </a:cubicBezTo>
                <a:cubicBezTo>
                  <a:pt x="121039" y="266858"/>
                  <a:pt x="108021" y="259574"/>
                  <a:pt x="99391" y="248479"/>
                </a:cubicBezTo>
                <a:cubicBezTo>
                  <a:pt x="84724" y="229621"/>
                  <a:pt x="59635" y="188844"/>
                  <a:pt x="59635" y="188844"/>
                </a:cubicBezTo>
                <a:cubicBezTo>
                  <a:pt x="35817" y="93570"/>
                  <a:pt x="67245" y="211674"/>
                  <a:pt x="29817" y="99392"/>
                </a:cubicBezTo>
                <a:cubicBezTo>
                  <a:pt x="25497" y="86433"/>
                  <a:pt x="23803" y="72719"/>
                  <a:pt x="19878" y="59635"/>
                </a:cubicBezTo>
                <a:cubicBezTo>
                  <a:pt x="13857" y="39565"/>
                  <a:pt x="0" y="0"/>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14F539E-6954-414C-BC8E-4CDB5A513700}"/>
              </a:ext>
            </a:extLst>
          </p:cNvPr>
          <p:cNvSpPr/>
          <p:nvPr/>
        </p:nvSpPr>
        <p:spPr>
          <a:xfrm>
            <a:off x="2097157" y="3219910"/>
            <a:ext cx="337930" cy="228968"/>
          </a:xfrm>
          <a:custGeom>
            <a:avLst/>
            <a:gdLst>
              <a:gd name="connsiteX0" fmla="*/ 0 w 337930"/>
              <a:gd name="connsiteY0" fmla="*/ 228968 h 228968"/>
              <a:gd name="connsiteX1" fmla="*/ 9939 w 337930"/>
              <a:gd name="connsiteY1" fmla="*/ 179273 h 228968"/>
              <a:gd name="connsiteX2" fmla="*/ 29817 w 337930"/>
              <a:gd name="connsiteY2" fmla="*/ 149455 h 228968"/>
              <a:gd name="connsiteX3" fmla="*/ 59634 w 337930"/>
              <a:gd name="connsiteY3" fmla="*/ 89820 h 228968"/>
              <a:gd name="connsiteX4" fmla="*/ 69573 w 337930"/>
              <a:gd name="connsiteY4" fmla="*/ 30186 h 228968"/>
              <a:gd name="connsiteX5" fmla="*/ 79513 w 337930"/>
              <a:gd name="connsiteY5" fmla="*/ 368 h 228968"/>
              <a:gd name="connsiteX6" fmla="*/ 99391 w 337930"/>
              <a:gd name="connsiteY6" fmla="*/ 20247 h 228968"/>
              <a:gd name="connsiteX7" fmla="*/ 129208 w 337930"/>
              <a:gd name="connsiteY7" fmla="*/ 60003 h 228968"/>
              <a:gd name="connsiteX8" fmla="*/ 168965 w 337930"/>
              <a:gd name="connsiteY8" fmla="*/ 89820 h 228968"/>
              <a:gd name="connsiteX9" fmla="*/ 188843 w 337930"/>
              <a:gd name="connsiteY9" fmla="*/ 109699 h 228968"/>
              <a:gd name="connsiteX10" fmla="*/ 258417 w 337930"/>
              <a:gd name="connsiteY10" fmla="*/ 159394 h 228968"/>
              <a:gd name="connsiteX11" fmla="*/ 327991 w 337930"/>
              <a:gd name="connsiteY11" fmla="*/ 209090 h 228968"/>
              <a:gd name="connsiteX12" fmla="*/ 337930 w 337930"/>
              <a:gd name="connsiteY12" fmla="*/ 209090 h 2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930" h="228968">
                <a:moveTo>
                  <a:pt x="0" y="228968"/>
                </a:moveTo>
                <a:cubicBezTo>
                  <a:pt x="3313" y="212403"/>
                  <a:pt x="4008" y="195090"/>
                  <a:pt x="9939" y="179273"/>
                </a:cubicBezTo>
                <a:cubicBezTo>
                  <a:pt x="14133" y="168088"/>
                  <a:pt x="24475" y="160139"/>
                  <a:pt x="29817" y="149455"/>
                </a:cubicBezTo>
                <a:cubicBezTo>
                  <a:pt x="70966" y="67155"/>
                  <a:pt x="2666" y="175275"/>
                  <a:pt x="59634" y="89820"/>
                </a:cubicBezTo>
                <a:cubicBezTo>
                  <a:pt x="62947" y="69942"/>
                  <a:pt x="65201" y="49858"/>
                  <a:pt x="69573" y="30186"/>
                </a:cubicBezTo>
                <a:cubicBezTo>
                  <a:pt x="71846" y="19958"/>
                  <a:pt x="69574" y="3681"/>
                  <a:pt x="79513" y="368"/>
                </a:cubicBezTo>
                <a:cubicBezTo>
                  <a:pt x="88403" y="-2595"/>
                  <a:pt x="93392" y="13048"/>
                  <a:pt x="99391" y="20247"/>
                </a:cubicBezTo>
                <a:cubicBezTo>
                  <a:pt x="109996" y="32973"/>
                  <a:pt x="117495" y="48290"/>
                  <a:pt x="129208" y="60003"/>
                </a:cubicBezTo>
                <a:cubicBezTo>
                  <a:pt x="140921" y="71716"/>
                  <a:pt x="156239" y="79215"/>
                  <a:pt x="168965" y="89820"/>
                </a:cubicBezTo>
                <a:cubicBezTo>
                  <a:pt x="176164" y="95819"/>
                  <a:pt x="181526" y="103845"/>
                  <a:pt x="188843" y="109699"/>
                </a:cubicBezTo>
                <a:cubicBezTo>
                  <a:pt x="267516" y="172639"/>
                  <a:pt x="160466" y="75436"/>
                  <a:pt x="258417" y="159394"/>
                </a:cubicBezTo>
                <a:cubicBezTo>
                  <a:pt x="300446" y="195419"/>
                  <a:pt x="273832" y="187427"/>
                  <a:pt x="327991" y="209090"/>
                </a:cubicBezTo>
                <a:cubicBezTo>
                  <a:pt x="331067" y="210320"/>
                  <a:pt x="334617" y="209090"/>
                  <a:pt x="337930" y="20909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8D694E35-5FC9-459E-8965-F248915FE7B7}"/>
              </a:ext>
            </a:extLst>
          </p:cNvPr>
          <p:cNvSpPr/>
          <p:nvPr/>
        </p:nvSpPr>
        <p:spPr>
          <a:xfrm>
            <a:off x="2934789" y="3504545"/>
            <a:ext cx="783771" cy="780072"/>
          </a:xfrm>
          <a:custGeom>
            <a:avLst/>
            <a:gdLst>
              <a:gd name="connsiteX0" fmla="*/ 0 w 330925"/>
              <a:gd name="connsiteY0" fmla="*/ 670560 h 670560"/>
              <a:gd name="connsiteX1" fmla="*/ 17417 w 330925"/>
              <a:gd name="connsiteY1" fmla="*/ 627017 h 670560"/>
              <a:gd name="connsiteX2" fmla="*/ 52251 w 330925"/>
              <a:gd name="connsiteY2" fmla="*/ 574766 h 670560"/>
              <a:gd name="connsiteX3" fmla="*/ 69668 w 330925"/>
              <a:gd name="connsiteY3" fmla="*/ 531223 h 670560"/>
              <a:gd name="connsiteX4" fmla="*/ 78377 w 330925"/>
              <a:gd name="connsiteY4" fmla="*/ 496389 h 670560"/>
              <a:gd name="connsiteX5" fmla="*/ 113211 w 330925"/>
              <a:gd name="connsiteY5" fmla="*/ 444137 h 670560"/>
              <a:gd name="connsiteX6" fmla="*/ 139337 w 330925"/>
              <a:gd name="connsiteY6" fmla="*/ 400594 h 670560"/>
              <a:gd name="connsiteX7" fmla="*/ 165462 w 330925"/>
              <a:gd name="connsiteY7" fmla="*/ 339634 h 670560"/>
              <a:gd name="connsiteX8" fmla="*/ 182880 w 330925"/>
              <a:gd name="connsiteY8" fmla="*/ 278674 h 670560"/>
              <a:gd name="connsiteX9" fmla="*/ 209005 w 330925"/>
              <a:gd name="connsiteY9" fmla="*/ 217714 h 670560"/>
              <a:gd name="connsiteX10" fmla="*/ 226422 w 330925"/>
              <a:gd name="connsiteY10" fmla="*/ 165463 h 670560"/>
              <a:gd name="connsiteX11" fmla="*/ 261257 w 330925"/>
              <a:gd name="connsiteY11" fmla="*/ 113212 h 670560"/>
              <a:gd name="connsiteX12" fmla="*/ 287382 w 330925"/>
              <a:gd name="connsiteY12" fmla="*/ 60960 h 670560"/>
              <a:gd name="connsiteX13" fmla="*/ 296091 w 330925"/>
              <a:gd name="connsiteY13" fmla="*/ 34834 h 670560"/>
              <a:gd name="connsiteX14" fmla="*/ 322217 w 330925"/>
              <a:gd name="connsiteY14" fmla="*/ 8709 h 670560"/>
              <a:gd name="connsiteX15" fmla="*/ 330925 w 330925"/>
              <a:gd name="connsiteY15" fmla="*/ 0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925" h="670560">
                <a:moveTo>
                  <a:pt x="0" y="670560"/>
                </a:moveTo>
                <a:cubicBezTo>
                  <a:pt x="5806" y="656046"/>
                  <a:pt x="9931" y="640741"/>
                  <a:pt x="17417" y="627017"/>
                </a:cubicBezTo>
                <a:cubicBezTo>
                  <a:pt x="27441" y="608640"/>
                  <a:pt x="44477" y="594201"/>
                  <a:pt x="52251" y="574766"/>
                </a:cubicBezTo>
                <a:cubicBezTo>
                  <a:pt x="58057" y="560252"/>
                  <a:pt x="64725" y="546053"/>
                  <a:pt x="69668" y="531223"/>
                </a:cubicBezTo>
                <a:cubicBezTo>
                  <a:pt x="73453" y="519868"/>
                  <a:pt x="73024" y="507094"/>
                  <a:pt x="78377" y="496389"/>
                </a:cubicBezTo>
                <a:cubicBezTo>
                  <a:pt x="87738" y="477666"/>
                  <a:pt x="106591" y="463996"/>
                  <a:pt x="113211" y="444137"/>
                </a:cubicBezTo>
                <a:cubicBezTo>
                  <a:pt x="124517" y="410223"/>
                  <a:pt x="115429" y="424503"/>
                  <a:pt x="139337" y="400594"/>
                </a:cubicBezTo>
                <a:cubicBezTo>
                  <a:pt x="157459" y="328103"/>
                  <a:pt x="135394" y="399769"/>
                  <a:pt x="165462" y="339634"/>
                </a:cubicBezTo>
                <a:cubicBezTo>
                  <a:pt x="172423" y="325712"/>
                  <a:pt x="179159" y="291698"/>
                  <a:pt x="182880" y="278674"/>
                </a:cubicBezTo>
                <a:cubicBezTo>
                  <a:pt x="196896" y="229617"/>
                  <a:pt x="185782" y="275773"/>
                  <a:pt x="209005" y="217714"/>
                </a:cubicBezTo>
                <a:cubicBezTo>
                  <a:pt x="215823" y="200668"/>
                  <a:pt x="216238" y="180739"/>
                  <a:pt x="226422" y="165463"/>
                </a:cubicBezTo>
                <a:lnTo>
                  <a:pt x="261257" y="113212"/>
                </a:lnTo>
                <a:cubicBezTo>
                  <a:pt x="283143" y="47550"/>
                  <a:pt x="253622" y="128480"/>
                  <a:pt x="287382" y="60960"/>
                </a:cubicBezTo>
                <a:cubicBezTo>
                  <a:pt x="291487" y="52749"/>
                  <a:pt x="290999" y="42472"/>
                  <a:pt x="296091" y="34834"/>
                </a:cubicBezTo>
                <a:cubicBezTo>
                  <a:pt x="302923" y="24587"/>
                  <a:pt x="313508" y="17418"/>
                  <a:pt x="322217" y="8709"/>
                </a:cubicBezTo>
                <a:lnTo>
                  <a:pt x="33092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F23C282F-E60F-4DEA-BF98-0100F55F2ED3}"/>
              </a:ext>
            </a:extLst>
          </p:cNvPr>
          <p:cNvSpPr/>
          <p:nvPr/>
        </p:nvSpPr>
        <p:spPr>
          <a:xfrm>
            <a:off x="3513186" y="3504545"/>
            <a:ext cx="270542" cy="174172"/>
          </a:xfrm>
          <a:custGeom>
            <a:avLst/>
            <a:gdLst>
              <a:gd name="connsiteX0" fmla="*/ 0 w 270542"/>
              <a:gd name="connsiteY0" fmla="*/ 34835 h 174172"/>
              <a:gd name="connsiteX1" fmla="*/ 95794 w 270542"/>
              <a:gd name="connsiteY1" fmla="*/ 26126 h 174172"/>
              <a:gd name="connsiteX2" fmla="*/ 148046 w 270542"/>
              <a:gd name="connsiteY2" fmla="*/ 8709 h 174172"/>
              <a:gd name="connsiteX3" fmla="*/ 182880 w 270542"/>
              <a:gd name="connsiteY3" fmla="*/ 0 h 174172"/>
              <a:gd name="connsiteX4" fmla="*/ 200297 w 270542"/>
              <a:gd name="connsiteY4" fmla="*/ 52252 h 174172"/>
              <a:gd name="connsiteX5" fmla="*/ 226423 w 270542"/>
              <a:gd name="connsiteY5" fmla="*/ 113212 h 174172"/>
              <a:gd name="connsiteX6" fmla="*/ 269966 w 270542"/>
              <a:gd name="connsiteY6" fmla="*/ 165463 h 174172"/>
              <a:gd name="connsiteX7" fmla="*/ 269966 w 270542"/>
              <a:gd name="connsiteY7" fmla="*/ 174172 h 17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542" h="174172">
                <a:moveTo>
                  <a:pt x="0" y="34835"/>
                </a:moveTo>
                <a:cubicBezTo>
                  <a:pt x="31931" y="31932"/>
                  <a:pt x="64219" y="31698"/>
                  <a:pt x="95794" y="26126"/>
                </a:cubicBezTo>
                <a:cubicBezTo>
                  <a:pt x="113874" y="22935"/>
                  <a:pt x="130235" y="13162"/>
                  <a:pt x="148046" y="8709"/>
                </a:cubicBezTo>
                <a:lnTo>
                  <a:pt x="182880" y="0"/>
                </a:lnTo>
                <a:lnTo>
                  <a:pt x="200297" y="52252"/>
                </a:lnTo>
                <a:cubicBezTo>
                  <a:pt x="207403" y="73571"/>
                  <a:pt x="212973" y="94382"/>
                  <a:pt x="226423" y="113212"/>
                </a:cubicBezTo>
                <a:cubicBezTo>
                  <a:pt x="258521" y="158149"/>
                  <a:pt x="246932" y="119394"/>
                  <a:pt x="269966" y="165463"/>
                </a:cubicBezTo>
                <a:cubicBezTo>
                  <a:pt x="271264" y="168060"/>
                  <a:pt x="269966" y="171269"/>
                  <a:pt x="269966" y="17417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1A776A34-5F00-468B-B924-483811B3F98D}"/>
              </a:ext>
            </a:extLst>
          </p:cNvPr>
          <p:cNvSpPr/>
          <p:nvPr/>
        </p:nvSpPr>
        <p:spPr>
          <a:xfrm rot="19761458">
            <a:off x="3883939" y="3705786"/>
            <a:ext cx="2589051" cy="63938"/>
          </a:xfrm>
          <a:custGeom>
            <a:avLst/>
            <a:gdLst>
              <a:gd name="connsiteX0" fmla="*/ 0 w 1976846"/>
              <a:gd name="connsiteY0" fmla="*/ 148050 h 156927"/>
              <a:gd name="connsiteX1" fmla="*/ 400595 w 1976846"/>
              <a:gd name="connsiteY1" fmla="*/ 139341 h 156927"/>
              <a:gd name="connsiteX2" fmla="*/ 1097280 w 1976846"/>
              <a:gd name="connsiteY2" fmla="*/ 130633 h 156927"/>
              <a:gd name="connsiteX3" fmla="*/ 1201783 w 1976846"/>
              <a:gd name="connsiteY3" fmla="*/ 121924 h 156927"/>
              <a:gd name="connsiteX4" fmla="*/ 1288869 w 1976846"/>
              <a:gd name="connsiteY4" fmla="*/ 113216 h 156927"/>
              <a:gd name="connsiteX5" fmla="*/ 1419497 w 1976846"/>
              <a:gd name="connsiteY5" fmla="*/ 104507 h 156927"/>
              <a:gd name="connsiteX6" fmla="*/ 1454332 w 1976846"/>
              <a:gd name="connsiteY6" fmla="*/ 95799 h 156927"/>
              <a:gd name="connsiteX7" fmla="*/ 1506583 w 1976846"/>
              <a:gd name="connsiteY7" fmla="*/ 87090 h 156927"/>
              <a:gd name="connsiteX8" fmla="*/ 1541417 w 1976846"/>
              <a:gd name="connsiteY8" fmla="*/ 69673 h 156927"/>
              <a:gd name="connsiteX9" fmla="*/ 1567543 w 1976846"/>
              <a:gd name="connsiteY9" fmla="*/ 60964 h 156927"/>
              <a:gd name="connsiteX10" fmla="*/ 1637212 w 1976846"/>
              <a:gd name="connsiteY10" fmla="*/ 43547 h 156927"/>
              <a:gd name="connsiteX11" fmla="*/ 1663337 w 1976846"/>
              <a:gd name="connsiteY11" fmla="*/ 34839 h 156927"/>
              <a:gd name="connsiteX12" fmla="*/ 1741715 w 1976846"/>
              <a:gd name="connsiteY12" fmla="*/ 26130 h 156927"/>
              <a:gd name="connsiteX13" fmla="*/ 1793966 w 1976846"/>
              <a:gd name="connsiteY13" fmla="*/ 8713 h 156927"/>
              <a:gd name="connsiteX14" fmla="*/ 1976846 w 1976846"/>
              <a:gd name="connsiteY14" fmla="*/ 4 h 15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6846" h="156927">
                <a:moveTo>
                  <a:pt x="0" y="148050"/>
                </a:moveTo>
                <a:cubicBezTo>
                  <a:pt x="251110" y="167367"/>
                  <a:pt x="-31598" y="150815"/>
                  <a:pt x="400595" y="139341"/>
                </a:cubicBezTo>
                <a:cubicBezTo>
                  <a:pt x="632760" y="133177"/>
                  <a:pt x="865052" y="133536"/>
                  <a:pt x="1097280" y="130633"/>
                </a:cubicBezTo>
                <a:lnTo>
                  <a:pt x="1201783" y="121924"/>
                </a:lnTo>
                <a:cubicBezTo>
                  <a:pt x="1230837" y="119283"/>
                  <a:pt x="1259788" y="115542"/>
                  <a:pt x="1288869" y="113216"/>
                </a:cubicBezTo>
                <a:cubicBezTo>
                  <a:pt x="1332369" y="109736"/>
                  <a:pt x="1375954" y="107410"/>
                  <a:pt x="1419497" y="104507"/>
                </a:cubicBezTo>
                <a:cubicBezTo>
                  <a:pt x="1431109" y="101604"/>
                  <a:pt x="1442595" y="98146"/>
                  <a:pt x="1454332" y="95799"/>
                </a:cubicBezTo>
                <a:cubicBezTo>
                  <a:pt x="1471646" y="92336"/>
                  <a:pt x="1489670" y="92164"/>
                  <a:pt x="1506583" y="87090"/>
                </a:cubicBezTo>
                <a:cubicBezTo>
                  <a:pt x="1519017" y="83360"/>
                  <a:pt x="1529485" y="74787"/>
                  <a:pt x="1541417" y="69673"/>
                </a:cubicBezTo>
                <a:cubicBezTo>
                  <a:pt x="1549855" y="66057"/>
                  <a:pt x="1558687" y="63379"/>
                  <a:pt x="1567543" y="60964"/>
                </a:cubicBezTo>
                <a:cubicBezTo>
                  <a:pt x="1590637" y="54666"/>
                  <a:pt x="1614503" y="51117"/>
                  <a:pt x="1637212" y="43547"/>
                </a:cubicBezTo>
                <a:cubicBezTo>
                  <a:pt x="1645920" y="40644"/>
                  <a:pt x="1654283" y="36348"/>
                  <a:pt x="1663337" y="34839"/>
                </a:cubicBezTo>
                <a:cubicBezTo>
                  <a:pt x="1689266" y="30518"/>
                  <a:pt x="1715589" y="29033"/>
                  <a:pt x="1741715" y="26130"/>
                </a:cubicBezTo>
                <a:cubicBezTo>
                  <a:pt x="1759132" y="20324"/>
                  <a:pt x="1775635" y="9731"/>
                  <a:pt x="1793966" y="8713"/>
                </a:cubicBezTo>
                <a:cubicBezTo>
                  <a:pt x="1959415" y="-479"/>
                  <a:pt x="1898388" y="4"/>
                  <a:pt x="1976846" y="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733BA0B3-29A0-46E2-89BC-B4C6F22F388B}"/>
              </a:ext>
            </a:extLst>
          </p:cNvPr>
          <p:cNvSpPr/>
          <p:nvPr/>
        </p:nvSpPr>
        <p:spPr>
          <a:xfrm rot="19062537">
            <a:off x="6118262" y="2901309"/>
            <a:ext cx="200297" cy="452846"/>
          </a:xfrm>
          <a:custGeom>
            <a:avLst/>
            <a:gdLst>
              <a:gd name="connsiteX0" fmla="*/ 0 w 209006"/>
              <a:gd name="connsiteY0" fmla="*/ 0 h 452846"/>
              <a:gd name="connsiteX1" fmla="*/ 43543 w 209006"/>
              <a:gd name="connsiteY1" fmla="*/ 34835 h 452846"/>
              <a:gd name="connsiteX2" fmla="*/ 104503 w 209006"/>
              <a:gd name="connsiteY2" fmla="*/ 104503 h 452846"/>
              <a:gd name="connsiteX3" fmla="*/ 156754 w 209006"/>
              <a:gd name="connsiteY3" fmla="*/ 139338 h 452846"/>
              <a:gd name="connsiteX4" fmla="*/ 174171 w 209006"/>
              <a:gd name="connsiteY4" fmla="*/ 165463 h 452846"/>
              <a:gd name="connsiteX5" fmla="*/ 209006 w 209006"/>
              <a:gd name="connsiteY5" fmla="*/ 200298 h 452846"/>
              <a:gd name="connsiteX6" fmla="*/ 182880 w 209006"/>
              <a:gd name="connsiteY6" fmla="*/ 287383 h 452846"/>
              <a:gd name="connsiteX7" fmla="*/ 174171 w 209006"/>
              <a:gd name="connsiteY7" fmla="*/ 313509 h 452846"/>
              <a:gd name="connsiteX8" fmla="*/ 121920 w 209006"/>
              <a:gd name="connsiteY8" fmla="*/ 383178 h 452846"/>
              <a:gd name="connsiteX9" fmla="*/ 113211 w 209006"/>
              <a:gd name="connsiteY9" fmla="*/ 409303 h 452846"/>
              <a:gd name="connsiteX10" fmla="*/ 87086 w 209006"/>
              <a:gd name="connsiteY10" fmla="*/ 435429 h 452846"/>
              <a:gd name="connsiteX11" fmla="*/ 78377 w 209006"/>
              <a:gd name="connsiteY11" fmla="*/ 452846 h 45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006" h="452846">
                <a:moveTo>
                  <a:pt x="0" y="0"/>
                </a:moveTo>
                <a:cubicBezTo>
                  <a:pt x="14514" y="11612"/>
                  <a:pt x="30400" y="21692"/>
                  <a:pt x="43543" y="34835"/>
                </a:cubicBezTo>
                <a:cubicBezTo>
                  <a:pt x="89575" y="80867"/>
                  <a:pt x="19770" y="48012"/>
                  <a:pt x="104503" y="104503"/>
                </a:cubicBezTo>
                <a:lnTo>
                  <a:pt x="156754" y="139338"/>
                </a:lnTo>
                <a:cubicBezTo>
                  <a:pt x="162560" y="148046"/>
                  <a:pt x="165998" y="158925"/>
                  <a:pt x="174171" y="165463"/>
                </a:cubicBezTo>
                <a:cubicBezTo>
                  <a:pt x="216395" y="199242"/>
                  <a:pt x="190005" y="143297"/>
                  <a:pt x="209006" y="200298"/>
                </a:cubicBezTo>
                <a:cubicBezTo>
                  <a:pt x="195845" y="252941"/>
                  <a:pt x="204081" y="223781"/>
                  <a:pt x="182880" y="287383"/>
                </a:cubicBezTo>
                <a:cubicBezTo>
                  <a:pt x="179977" y="296092"/>
                  <a:pt x="179263" y="305871"/>
                  <a:pt x="174171" y="313509"/>
                </a:cubicBezTo>
                <a:cubicBezTo>
                  <a:pt x="134783" y="372592"/>
                  <a:pt x="154138" y="350958"/>
                  <a:pt x="121920" y="383178"/>
                </a:cubicBezTo>
                <a:cubicBezTo>
                  <a:pt x="119017" y="391886"/>
                  <a:pt x="118303" y="401665"/>
                  <a:pt x="113211" y="409303"/>
                </a:cubicBezTo>
                <a:cubicBezTo>
                  <a:pt x="106379" y="419550"/>
                  <a:pt x="94779" y="425812"/>
                  <a:pt x="87086" y="435429"/>
                </a:cubicBezTo>
                <a:cubicBezTo>
                  <a:pt x="83031" y="440498"/>
                  <a:pt x="81280" y="447040"/>
                  <a:pt x="78377" y="4528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oogle Shape;932;p32">
            <a:extLst>
              <a:ext uri="{FF2B5EF4-FFF2-40B4-BE49-F238E27FC236}">
                <a16:creationId xmlns:a16="http://schemas.microsoft.com/office/drawing/2014/main" id="{6905DBDD-11AD-4C18-B2BB-07F11A686EFE}"/>
              </a:ext>
            </a:extLst>
          </p:cNvPr>
          <p:cNvGrpSpPr/>
          <p:nvPr/>
        </p:nvGrpSpPr>
        <p:grpSpPr>
          <a:xfrm>
            <a:off x="336738" y="296444"/>
            <a:ext cx="5881673" cy="478500"/>
            <a:chOff x="985350" y="1239125"/>
            <a:chExt cx="5773705" cy="478500"/>
          </a:xfrm>
        </p:grpSpPr>
        <p:sp>
          <p:nvSpPr>
            <p:cNvPr id="31" name="Google Shape;934;p32">
              <a:extLst>
                <a:ext uri="{FF2B5EF4-FFF2-40B4-BE49-F238E27FC236}">
                  <a16:creationId xmlns:a16="http://schemas.microsoft.com/office/drawing/2014/main" id="{1550CDE3-95A2-4931-9060-A739FC773CD6}"/>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32" name="Google Shape;935;p32">
              <a:extLst>
                <a:ext uri="{FF2B5EF4-FFF2-40B4-BE49-F238E27FC236}">
                  <a16:creationId xmlns:a16="http://schemas.microsoft.com/office/drawing/2014/main" id="{5E277FE3-1EFC-4D2C-98F3-3F74B2DF9E47}"/>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33" name="Google Shape;936;p32">
              <a:extLst>
                <a:ext uri="{FF2B5EF4-FFF2-40B4-BE49-F238E27FC236}">
                  <a16:creationId xmlns:a16="http://schemas.microsoft.com/office/drawing/2014/main" id="{BE05C583-270E-4826-BDD5-0420D0EFA857}"/>
                </a:ext>
              </a:extLst>
            </p:cNvPr>
            <p:cNvCxnSpPr>
              <a:stCxn id="31" idx="3"/>
              <a:endCxn id="32"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
        <p:nvSpPr>
          <p:cNvPr id="37" name="Freeform: Shape 36">
            <a:extLst>
              <a:ext uri="{FF2B5EF4-FFF2-40B4-BE49-F238E27FC236}">
                <a16:creationId xmlns:a16="http://schemas.microsoft.com/office/drawing/2014/main" id="{81DF2DA2-5106-44A8-BED4-C3EFE7251B4D}"/>
              </a:ext>
            </a:extLst>
          </p:cNvPr>
          <p:cNvSpPr/>
          <p:nvPr/>
        </p:nvSpPr>
        <p:spPr>
          <a:xfrm>
            <a:off x="1250278" y="1530849"/>
            <a:ext cx="1914162" cy="1458931"/>
          </a:xfrm>
          <a:custGeom>
            <a:avLst/>
            <a:gdLst>
              <a:gd name="connsiteX0" fmla="*/ 753183 w 1914162"/>
              <a:gd name="connsiteY0" fmla="*/ 61645 h 1458931"/>
              <a:gd name="connsiteX1" fmla="*/ 825102 w 1914162"/>
              <a:gd name="connsiteY1" fmla="*/ 30823 h 1458931"/>
              <a:gd name="connsiteX2" fmla="*/ 927843 w 1914162"/>
              <a:gd name="connsiteY2" fmla="*/ 0 h 1458931"/>
              <a:gd name="connsiteX3" fmla="*/ 1266891 w 1914162"/>
              <a:gd name="connsiteY3" fmla="*/ 10275 h 1458931"/>
              <a:gd name="connsiteX4" fmla="*/ 1349084 w 1914162"/>
              <a:gd name="connsiteY4" fmla="*/ 41097 h 1458931"/>
              <a:gd name="connsiteX5" fmla="*/ 1410729 w 1914162"/>
              <a:gd name="connsiteY5" fmla="*/ 51371 h 1458931"/>
              <a:gd name="connsiteX6" fmla="*/ 1503196 w 1914162"/>
              <a:gd name="connsiteY6" fmla="*/ 102742 h 1458931"/>
              <a:gd name="connsiteX7" fmla="*/ 1534019 w 1914162"/>
              <a:gd name="connsiteY7" fmla="*/ 123290 h 1458931"/>
              <a:gd name="connsiteX8" fmla="*/ 1564841 w 1914162"/>
              <a:gd name="connsiteY8" fmla="*/ 143839 h 1458931"/>
              <a:gd name="connsiteX9" fmla="*/ 1575115 w 1914162"/>
              <a:gd name="connsiteY9" fmla="*/ 174661 h 1458931"/>
              <a:gd name="connsiteX10" fmla="*/ 1636760 w 1914162"/>
              <a:gd name="connsiteY10" fmla="*/ 215758 h 1458931"/>
              <a:gd name="connsiteX11" fmla="*/ 1677857 w 1914162"/>
              <a:gd name="connsiteY11" fmla="*/ 267129 h 1458931"/>
              <a:gd name="connsiteX12" fmla="*/ 1698405 w 1914162"/>
              <a:gd name="connsiteY12" fmla="*/ 297951 h 1458931"/>
              <a:gd name="connsiteX13" fmla="*/ 1729228 w 1914162"/>
              <a:gd name="connsiteY13" fmla="*/ 318499 h 1458931"/>
              <a:gd name="connsiteX14" fmla="*/ 1770324 w 1914162"/>
              <a:gd name="connsiteY14" fmla="*/ 369870 h 1458931"/>
              <a:gd name="connsiteX15" fmla="*/ 1780598 w 1914162"/>
              <a:gd name="connsiteY15" fmla="*/ 400693 h 1458931"/>
              <a:gd name="connsiteX16" fmla="*/ 1801147 w 1914162"/>
              <a:gd name="connsiteY16" fmla="*/ 421241 h 1458931"/>
              <a:gd name="connsiteX17" fmla="*/ 1821695 w 1914162"/>
              <a:gd name="connsiteY17" fmla="*/ 452063 h 1458931"/>
              <a:gd name="connsiteX18" fmla="*/ 1831969 w 1914162"/>
              <a:gd name="connsiteY18" fmla="*/ 482886 h 1458931"/>
              <a:gd name="connsiteX19" fmla="*/ 1873066 w 1914162"/>
              <a:gd name="connsiteY19" fmla="*/ 544531 h 1458931"/>
              <a:gd name="connsiteX20" fmla="*/ 1883340 w 1914162"/>
              <a:gd name="connsiteY20" fmla="*/ 585627 h 1458931"/>
              <a:gd name="connsiteX21" fmla="*/ 1903888 w 1914162"/>
              <a:gd name="connsiteY21" fmla="*/ 616450 h 1458931"/>
              <a:gd name="connsiteX22" fmla="*/ 1914162 w 1914162"/>
              <a:gd name="connsiteY22" fmla="*/ 688369 h 1458931"/>
              <a:gd name="connsiteX23" fmla="*/ 1903888 w 1914162"/>
              <a:gd name="connsiteY23" fmla="*/ 934949 h 1458931"/>
              <a:gd name="connsiteX24" fmla="*/ 1893614 w 1914162"/>
              <a:gd name="connsiteY24" fmla="*/ 986320 h 1458931"/>
              <a:gd name="connsiteX25" fmla="*/ 1873066 w 1914162"/>
              <a:gd name="connsiteY25" fmla="*/ 1027416 h 1458931"/>
              <a:gd name="connsiteX26" fmla="*/ 1862792 w 1914162"/>
              <a:gd name="connsiteY26" fmla="*/ 1058239 h 1458931"/>
              <a:gd name="connsiteX27" fmla="*/ 1811421 w 1914162"/>
              <a:gd name="connsiteY27" fmla="*/ 1109609 h 1458931"/>
              <a:gd name="connsiteX28" fmla="*/ 1760050 w 1914162"/>
              <a:gd name="connsiteY28" fmla="*/ 1150706 h 1458931"/>
              <a:gd name="connsiteX29" fmla="*/ 1698405 w 1914162"/>
              <a:gd name="connsiteY29" fmla="*/ 1191803 h 1458931"/>
              <a:gd name="connsiteX30" fmla="*/ 1667583 w 1914162"/>
              <a:gd name="connsiteY30" fmla="*/ 1222625 h 1458931"/>
              <a:gd name="connsiteX31" fmla="*/ 1605938 w 1914162"/>
              <a:gd name="connsiteY31" fmla="*/ 1243173 h 1458931"/>
              <a:gd name="connsiteX32" fmla="*/ 1554567 w 1914162"/>
              <a:gd name="connsiteY32" fmla="*/ 1273996 h 1458931"/>
              <a:gd name="connsiteX33" fmla="*/ 1523744 w 1914162"/>
              <a:gd name="connsiteY33" fmla="*/ 1294544 h 1458931"/>
              <a:gd name="connsiteX34" fmla="*/ 1421003 w 1914162"/>
              <a:gd name="connsiteY34" fmla="*/ 1315093 h 1458931"/>
              <a:gd name="connsiteX35" fmla="*/ 1359358 w 1914162"/>
              <a:gd name="connsiteY35" fmla="*/ 1335641 h 1458931"/>
              <a:gd name="connsiteX36" fmla="*/ 1123052 w 1914162"/>
              <a:gd name="connsiteY36" fmla="*/ 1356189 h 1458931"/>
              <a:gd name="connsiteX37" fmla="*/ 1040859 w 1914162"/>
              <a:gd name="connsiteY37" fmla="*/ 1376738 h 1458931"/>
              <a:gd name="connsiteX38" fmla="*/ 1010037 w 1914162"/>
              <a:gd name="connsiteY38" fmla="*/ 1387012 h 1458931"/>
              <a:gd name="connsiteX39" fmla="*/ 948392 w 1914162"/>
              <a:gd name="connsiteY39" fmla="*/ 1397286 h 1458931"/>
              <a:gd name="connsiteX40" fmla="*/ 917569 w 1914162"/>
              <a:gd name="connsiteY40" fmla="*/ 1407560 h 1458931"/>
              <a:gd name="connsiteX41" fmla="*/ 835376 w 1914162"/>
              <a:gd name="connsiteY41" fmla="*/ 1428108 h 1458931"/>
              <a:gd name="connsiteX42" fmla="*/ 804553 w 1914162"/>
              <a:gd name="connsiteY42" fmla="*/ 1438382 h 1458931"/>
              <a:gd name="connsiteX43" fmla="*/ 660715 w 1914162"/>
              <a:gd name="connsiteY43" fmla="*/ 1458931 h 1458931"/>
              <a:gd name="connsiteX44" fmla="*/ 331942 w 1914162"/>
              <a:gd name="connsiteY44" fmla="*/ 1448657 h 1458931"/>
              <a:gd name="connsiteX45" fmla="*/ 290846 w 1914162"/>
              <a:gd name="connsiteY45" fmla="*/ 1417834 h 1458931"/>
              <a:gd name="connsiteX46" fmla="*/ 260023 w 1914162"/>
              <a:gd name="connsiteY46" fmla="*/ 1387012 h 1458931"/>
              <a:gd name="connsiteX47" fmla="*/ 188104 w 1914162"/>
              <a:gd name="connsiteY47" fmla="*/ 1335641 h 1458931"/>
              <a:gd name="connsiteX48" fmla="*/ 147007 w 1914162"/>
              <a:gd name="connsiteY48" fmla="*/ 1273996 h 1458931"/>
              <a:gd name="connsiteX49" fmla="*/ 126459 w 1914162"/>
              <a:gd name="connsiteY49" fmla="*/ 1243173 h 1458931"/>
              <a:gd name="connsiteX50" fmla="*/ 95637 w 1914162"/>
              <a:gd name="connsiteY50" fmla="*/ 1202077 h 1458931"/>
              <a:gd name="connsiteX51" fmla="*/ 64814 w 1914162"/>
              <a:gd name="connsiteY51" fmla="*/ 1130158 h 1458931"/>
              <a:gd name="connsiteX52" fmla="*/ 44266 w 1914162"/>
              <a:gd name="connsiteY52" fmla="*/ 1099335 h 1458931"/>
              <a:gd name="connsiteX53" fmla="*/ 23718 w 1914162"/>
              <a:gd name="connsiteY53" fmla="*/ 1037690 h 1458931"/>
              <a:gd name="connsiteX54" fmla="*/ 13443 w 1914162"/>
              <a:gd name="connsiteY54" fmla="*/ 883578 h 1458931"/>
              <a:gd name="connsiteX55" fmla="*/ 44266 w 1914162"/>
              <a:gd name="connsiteY55" fmla="*/ 544531 h 1458931"/>
              <a:gd name="connsiteX56" fmla="*/ 64814 w 1914162"/>
              <a:gd name="connsiteY56" fmla="*/ 482886 h 1458931"/>
              <a:gd name="connsiteX57" fmla="*/ 75088 w 1914162"/>
              <a:gd name="connsiteY57" fmla="*/ 452063 h 1458931"/>
              <a:gd name="connsiteX58" fmla="*/ 105911 w 1914162"/>
              <a:gd name="connsiteY58" fmla="*/ 431515 h 1458931"/>
              <a:gd name="connsiteX59" fmla="*/ 116185 w 1914162"/>
              <a:gd name="connsiteY59" fmla="*/ 390418 h 1458931"/>
              <a:gd name="connsiteX60" fmla="*/ 157282 w 1914162"/>
              <a:gd name="connsiteY60" fmla="*/ 339048 h 1458931"/>
              <a:gd name="connsiteX61" fmla="*/ 229201 w 1914162"/>
              <a:gd name="connsiteY61" fmla="*/ 256854 h 1458931"/>
              <a:gd name="connsiteX62" fmla="*/ 290846 w 1914162"/>
              <a:gd name="connsiteY62" fmla="*/ 215758 h 1458931"/>
              <a:gd name="connsiteX63" fmla="*/ 321668 w 1914162"/>
              <a:gd name="connsiteY63" fmla="*/ 195209 h 1458931"/>
              <a:gd name="connsiteX64" fmla="*/ 383313 w 1914162"/>
              <a:gd name="connsiteY64" fmla="*/ 174661 h 1458931"/>
              <a:gd name="connsiteX65" fmla="*/ 414135 w 1914162"/>
              <a:gd name="connsiteY65" fmla="*/ 164387 h 1458931"/>
              <a:gd name="connsiteX66" fmla="*/ 455232 w 1914162"/>
              <a:gd name="connsiteY66" fmla="*/ 154113 h 1458931"/>
              <a:gd name="connsiteX67" fmla="*/ 650441 w 1914162"/>
              <a:gd name="connsiteY67" fmla="*/ 123290 h 1458931"/>
              <a:gd name="connsiteX68" fmla="*/ 722360 w 1914162"/>
              <a:gd name="connsiteY68" fmla="*/ 102742 h 1458931"/>
              <a:gd name="connsiteX69" fmla="*/ 773731 w 1914162"/>
              <a:gd name="connsiteY69" fmla="*/ 92468 h 1458931"/>
              <a:gd name="connsiteX70" fmla="*/ 814828 w 1914162"/>
              <a:gd name="connsiteY70" fmla="*/ 82194 h 1458931"/>
              <a:gd name="connsiteX71" fmla="*/ 794279 w 1914162"/>
              <a:gd name="connsiteY71" fmla="*/ 61645 h 1458931"/>
              <a:gd name="connsiteX72" fmla="*/ 753183 w 1914162"/>
              <a:gd name="connsiteY72" fmla="*/ 61645 h 145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914162" h="1458931">
                <a:moveTo>
                  <a:pt x="753183" y="61645"/>
                </a:moveTo>
                <a:cubicBezTo>
                  <a:pt x="758320" y="56508"/>
                  <a:pt x="800759" y="40186"/>
                  <a:pt x="825102" y="30823"/>
                </a:cubicBezTo>
                <a:cubicBezTo>
                  <a:pt x="871550" y="12959"/>
                  <a:pt x="884374" y="10868"/>
                  <a:pt x="927843" y="0"/>
                </a:cubicBezTo>
                <a:cubicBezTo>
                  <a:pt x="1040859" y="3425"/>
                  <a:pt x="1154357" y="-704"/>
                  <a:pt x="1266891" y="10275"/>
                </a:cubicBezTo>
                <a:cubicBezTo>
                  <a:pt x="1296013" y="13116"/>
                  <a:pt x="1320949" y="33059"/>
                  <a:pt x="1349084" y="41097"/>
                </a:cubicBezTo>
                <a:cubicBezTo>
                  <a:pt x="1369114" y="46820"/>
                  <a:pt x="1390181" y="47946"/>
                  <a:pt x="1410729" y="51371"/>
                </a:cubicBezTo>
                <a:cubicBezTo>
                  <a:pt x="1464981" y="69455"/>
                  <a:pt x="1432538" y="55637"/>
                  <a:pt x="1503196" y="102742"/>
                </a:cubicBezTo>
                <a:lnTo>
                  <a:pt x="1534019" y="123290"/>
                </a:lnTo>
                <a:lnTo>
                  <a:pt x="1564841" y="143839"/>
                </a:lnTo>
                <a:cubicBezTo>
                  <a:pt x="1568266" y="154113"/>
                  <a:pt x="1569108" y="165650"/>
                  <a:pt x="1575115" y="174661"/>
                </a:cubicBezTo>
                <a:cubicBezTo>
                  <a:pt x="1597104" y="207645"/>
                  <a:pt x="1604445" y="204986"/>
                  <a:pt x="1636760" y="215758"/>
                </a:cubicBezTo>
                <a:cubicBezTo>
                  <a:pt x="1700017" y="310638"/>
                  <a:pt x="1619290" y="193919"/>
                  <a:pt x="1677857" y="267129"/>
                </a:cubicBezTo>
                <a:cubicBezTo>
                  <a:pt x="1685571" y="276771"/>
                  <a:pt x="1689674" y="289220"/>
                  <a:pt x="1698405" y="297951"/>
                </a:cubicBezTo>
                <a:cubicBezTo>
                  <a:pt x="1707137" y="306682"/>
                  <a:pt x="1719586" y="310785"/>
                  <a:pt x="1729228" y="318499"/>
                </a:cubicBezTo>
                <a:cubicBezTo>
                  <a:pt x="1750140" y="335228"/>
                  <a:pt x="1755069" y="346987"/>
                  <a:pt x="1770324" y="369870"/>
                </a:cubicBezTo>
                <a:cubicBezTo>
                  <a:pt x="1773749" y="380144"/>
                  <a:pt x="1775026" y="391406"/>
                  <a:pt x="1780598" y="400693"/>
                </a:cubicBezTo>
                <a:cubicBezTo>
                  <a:pt x="1785582" y="408999"/>
                  <a:pt x="1795096" y="413677"/>
                  <a:pt x="1801147" y="421241"/>
                </a:cubicBezTo>
                <a:cubicBezTo>
                  <a:pt x="1808861" y="430883"/>
                  <a:pt x="1814846" y="441789"/>
                  <a:pt x="1821695" y="452063"/>
                </a:cubicBezTo>
                <a:cubicBezTo>
                  <a:pt x="1825120" y="462337"/>
                  <a:pt x="1826709" y="473419"/>
                  <a:pt x="1831969" y="482886"/>
                </a:cubicBezTo>
                <a:cubicBezTo>
                  <a:pt x="1843962" y="504474"/>
                  <a:pt x="1873066" y="544531"/>
                  <a:pt x="1873066" y="544531"/>
                </a:cubicBezTo>
                <a:cubicBezTo>
                  <a:pt x="1876491" y="558230"/>
                  <a:pt x="1877778" y="572648"/>
                  <a:pt x="1883340" y="585627"/>
                </a:cubicBezTo>
                <a:cubicBezTo>
                  <a:pt x="1888204" y="596977"/>
                  <a:pt x="1900340" y="604623"/>
                  <a:pt x="1903888" y="616450"/>
                </a:cubicBezTo>
                <a:cubicBezTo>
                  <a:pt x="1910846" y="639645"/>
                  <a:pt x="1910737" y="664396"/>
                  <a:pt x="1914162" y="688369"/>
                </a:cubicBezTo>
                <a:cubicBezTo>
                  <a:pt x="1910737" y="770562"/>
                  <a:pt x="1909548" y="852879"/>
                  <a:pt x="1903888" y="934949"/>
                </a:cubicBezTo>
                <a:cubicBezTo>
                  <a:pt x="1902687" y="952370"/>
                  <a:pt x="1899136" y="969753"/>
                  <a:pt x="1893614" y="986320"/>
                </a:cubicBezTo>
                <a:cubicBezTo>
                  <a:pt x="1888771" y="1000850"/>
                  <a:pt x="1879099" y="1013339"/>
                  <a:pt x="1873066" y="1027416"/>
                </a:cubicBezTo>
                <a:cubicBezTo>
                  <a:pt x="1868800" y="1037370"/>
                  <a:pt x="1869290" y="1049575"/>
                  <a:pt x="1862792" y="1058239"/>
                </a:cubicBezTo>
                <a:cubicBezTo>
                  <a:pt x="1848262" y="1077612"/>
                  <a:pt x="1824853" y="1089460"/>
                  <a:pt x="1811421" y="1109609"/>
                </a:cubicBezTo>
                <a:cubicBezTo>
                  <a:pt x="1784866" y="1149443"/>
                  <a:pt x="1802587" y="1136527"/>
                  <a:pt x="1760050" y="1150706"/>
                </a:cubicBezTo>
                <a:cubicBezTo>
                  <a:pt x="1739502" y="1164405"/>
                  <a:pt x="1715868" y="1174340"/>
                  <a:pt x="1698405" y="1191803"/>
                </a:cubicBezTo>
                <a:cubicBezTo>
                  <a:pt x="1688131" y="1202077"/>
                  <a:pt x="1680284" y="1215569"/>
                  <a:pt x="1667583" y="1222625"/>
                </a:cubicBezTo>
                <a:cubicBezTo>
                  <a:pt x="1648649" y="1233144"/>
                  <a:pt x="1605938" y="1243173"/>
                  <a:pt x="1605938" y="1243173"/>
                </a:cubicBezTo>
                <a:cubicBezTo>
                  <a:pt x="1565802" y="1283309"/>
                  <a:pt x="1607915" y="1247322"/>
                  <a:pt x="1554567" y="1273996"/>
                </a:cubicBezTo>
                <a:cubicBezTo>
                  <a:pt x="1543522" y="1279518"/>
                  <a:pt x="1535546" y="1290913"/>
                  <a:pt x="1523744" y="1294544"/>
                </a:cubicBezTo>
                <a:cubicBezTo>
                  <a:pt x="1490363" y="1304815"/>
                  <a:pt x="1454136" y="1304049"/>
                  <a:pt x="1421003" y="1315093"/>
                </a:cubicBezTo>
                <a:cubicBezTo>
                  <a:pt x="1400455" y="1321942"/>
                  <a:pt x="1380910" y="1333486"/>
                  <a:pt x="1359358" y="1335641"/>
                </a:cubicBezTo>
                <a:cubicBezTo>
                  <a:pt x="1212185" y="1350358"/>
                  <a:pt x="1290933" y="1343275"/>
                  <a:pt x="1123052" y="1356189"/>
                </a:cubicBezTo>
                <a:cubicBezTo>
                  <a:pt x="1052597" y="1379674"/>
                  <a:pt x="1140043" y="1351941"/>
                  <a:pt x="1040859" y="1376738"/>
                </a:cubicBezTo>
                <a:cubicBezTo>
                  <a:pt x="1030353" y="1379365"/>
                  <a:pt x="1020609" y="1384663"/>
                  <a:pt x="1010037" y="1387012"/>
                </a:cubicBezTo>
                <a:cubicBezTo>
                  <a:pt x="989701" y="1391531"/>
                  <a:pt x="968728" y="1392767"/>
                  <a:pt x="948392" y="1397286"/>
                </a:cubicBezTo>
                <a:cubicBezTo>
                  <a:pt x="937820" y="1399635"/>
                  <a:pt x="928017" y="1404710"/>
                  <a:pt x="917569" y="1407560"/>
                </a:cubicBezTo>
                <a:cubicBezTo>
                  <a:pt x="890323" y="1414991"/>
                  <a:pt x="862168" y="1419178"/>
                  <a:pt x="835376" y="1428108"/>
                </a:cubicBezTo>
                <a:cubicBezTo>
                  <a:pt x="825102" y="1431533"/>
                  <a:pt x="815060" y="1435755"/>
                  <a:pt x="804553" y="1438382"/>
                </a:cubicBezTo>
                <a:cubicBezTo>
                  <a:pt x="752205" y="1451469"/>
                  <a:pt x="718269" y="1452536"/>
                  <a:pt x="660715" y="1458931"/>
                </a:cubicBezTo>
                <a:cubicBezTo>
                  <a:pt x="551124" y="1455506"/>
                  <a:pt x="440916" y="1460765"/>
                  <a:pt x="331942" y="1448657"/>
                </a:cubicBezTo>
                <a:cubicBezTo>
                  <a:pt x="314923" y="1446766"/>
                  <a:pt x="303847" y="1428978"/>
                  <a:pt x="290846" y="1417834"/>
                </a:cubicBezTo>
                <a:cubicBezTo>
                  <a:pt x="279814" y="1408378"/>
                  <a:pt x="271055" y="1396468"/>
                  <a:pt x="260023" y="1387012"/>
                </a:cubicBezTo>
                <a:cubicBezTo>
                  <a:pt x="237719" y="1367894"/>
                  <a:pt x="212500" y="1351905"/>
                  <a:pt x="188104" y="1335641"/>
                </a:cubicBezTo>
                <a:lnTo>
                  <a:pt x="147007" y="1273996"/>
                </a:lnTo>
                <a:cubicBezTo>
                  <a:pt x="140158" y="1263722"/>
                  <a:pt x="133868" y="1253051"/>
                  <a:pt x="126459" y="1243173"/>
                </a:cubicBezTo>
                <a:lnTo>
                  <a:pt x="95637" y="1202077"/>
                </a:lnTo>
                <a:cubicBezTo>
                  <a:pt x="84110" y="1167498"/>
                  <a:pt x="85127" y="1165706"/>
                  <a:pt x="64814" y="1130158"/>
                </a:cubicBezTo>
                <a:cubicBezTo>
                  <a:pt x="58688" y="1119437"/>
                  <a:pt x="49281" y="1110619"/>
                  <a:pt x="44266" y="1099335"/>
                </a:cubicBezTo>
                <a:cubicBezTo>
                  <a:pt x="35469" y="1079542"/>
                  <a:pt x="23718" y="1037690"/>
                  <a:pt x="23718" y="1037690"/>
                </a:cubicBezTo>
                <a:cubicBezTo>
                  <a:pt x="20293" y="986319"/>
                  <a:pt x="13443" y="935063"/>
                  <a:pt x="13443" y="883578"/>
                </a:cubicBezTo>
                <a:cubicBezTo>
                  <a:pt x="13443" y="579042"/>
                  <a:pt x="-32021" y="658961"/>
                  <a:pt x="44266" y="544531"/>
                </a:cubicBezTo>
                <a:lnTo>
                  <a:pt x="64814" y="482886"/>
                </a:lnTo>
                <a:cubicBezTo>
                  <a:pt x="68239" y="472612"/>
                  <a:pt x="66077" y="458070"/>
                  <a:pt x="75088" y="452063"/>
                </a:cubicBezTo>
                <a:lnTo>
                  <a:pt x="105911" y="431515"/>
                </a:lnTo>
                <a:cubicBezTo>
                  <a:pt x="109336" y="417816"/>
                  <a:pt x="110623" y="403397"/>
                  <a:pt x="116185" y="390418"/>
                </a:cubicBezTo>
                <a:cubicBezTo>
                  <a:pt x="130781" y="356360"/>
                  <a:pt x="136886" y="364543"/>
                  <a:pt x="157282" y="339048"/>
                </a:cubicBezTo>
                <a:cubicBezTo>
                  <a:pt x="188316" y="300256"/>
                  <a:pt x="174877" y="293069"/>
                  <a:pt x="229201" y="256854"/>
                </a:cubicBezTo>
                <a:lnTo>
                  <a:pt x="290846" y="215758"/>
                </a:lnTo>
                <a:cubicBezTo>
                  <a:pt x="301120" y="208909"/>
                  <a:pt x="309954" y="199114"/>
                  <a:pt x="321668" y="195209"/>
                </a:cubicBezTo>
                <a:lnTo>
                  <a:pt x="383313" y="174661"/>
                </a:lnTo>
                <a:cubicBezTo>
                  <a:pt x="393587" y="171236"/>
                  <a:pt x="403629" y="167014"/>
                  <a:pt x="414135" y="164387"/>
                </a:cubicBezTo>
                <a:lnTo>
                  <a:pt x="455232" y="154113"/>
                </a:lnTo>
                <a:cubicBezTo>
                  <a:pt x="534366" y="101356"/>
                  <a:pt x="462037" y="142130"/>
                  <a:pt x="650441" y="123290"/>
                </a:cubicBezTo>
                <a:cubicBezTo>
                  <a:pt x="682474" y="120087"/>
                  <a:pt x="693152" y="110044"/>
                  <a:pt x="722360" y="102742"/>
                </a:cubicBezTo>
                <a:cubicBezTo>
                  <a:pt x="739301" y="98507"/>
                  <a:pt x="756684" y="96256"/>
                  <a:pt x="773731" y="92468"/>
                </a:cubicBezTo>
                <a:cubicBezTo>
                  <a:pt x="787515" y="89405"/>
                  <a:pt x="801129" y="85619"/>
                  <a:pt x="814828" y="82194"/>
                </a:cubicBezTo>
                <a:cubicBezTo>
                  <a:pt x="807978" y="75344"/>
                  <a:pt x="803778" y="63545"/>
                  <a:pt x="794279" y="61645"/>
                </a:cubicBezTo>
                <a:cubicBezTo>
                  <a:pt x="783659" y="59521"/>
                  <a:pt x="748046" y="66782"/>
                  <a:pt x="753183" y="61645"/>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4368886A-3213-4471-9F93-7BBA5CA0547B}"/>
              </a:ext>
            </a:extLst>
          </p:cNvPr>
          <p:cNvSpPr/>
          <p:nvPr/>
        </p:nvSpPr>
        <p:spPr>
          <a:xfrm>
            <a:off x="3421294" y="1839074"/>
            <a:ext cx="2024009" cy="1587262"/>
          </a:xfrm>
          <a:custGeom>
            <a:avLst/>
            <a:gdLst>
              <a:gd name="connsiteX0" fmla="*/ 729466 w 2024009"/>
              <a:gd name="connsiteY0" fmla="*/ 82193 h 1587262"/>
              <a:gd name="connsiteX1" fmla="*/ 811659 w 2024009"/>
              <a:gd name="connsiteY1" fmla="*/ 51371 h 1587262"/>
              <a:gd name="connsiteX2" fmla="*/ 852755 w 2024009"/>
              <a:gd name="connsiteY2" fmla="*/ 41097 h 1587262"/>
              <a:gd name="connsiteX3" fmla="*/ 883578 w 2024009"/>
              <a:gd name="connsiteY3" fmla="*/ 30823 h 1587262"/>
              <a:gd name="connsiteX4" fmla="*/ 955497 w 2024009"/>
              <a:gd name="connsiteY4" fmla="*/ 0 h 1587262"/>
              <a:gd name="connsiteX5" fmla="*/ 1315093 w 2024009"/>
              <a:gd name="connsiteY5" fmla="*/ 10274 h 1587262"/>
              <a:gd name="connsiteX6" fmla="*/ 1397286 w 2024009"/>
              <a:gd name="connsiteY6" fmla="*/ 30823 h 1587262"/>
              <a:gd name="connsiteX7" fmla="*/ 1458931 w 2024009"/>
              <a:gd name="connsiteY7" fmla="*/ 61645 h 1587262"/>
              <a:gd name="connsiteX8" fmla="*/ 1489753 w 2024009"/>
              <a:gd name="connsiteY8" fmla="*/ 82193 h 1587262"/>
              <a:gd name="connsiteX9" fmla="*/ 1530850 w 2024009"/>
              <a:gd name="connsiteY9" fmla="*/ 113016 h 1587262"/>
              <a:gd name="connsiteX10" fmla="*/ 1571946 w 2024009"/>
              <a:gd name="connsiteY10" fmla="*/ 123290 h 1587262"/>
              <a:gd name="connsiteX11" fmla="*/ 1602769 w 2024009"/>
              <a:gd name="connsiteY11" fmla="*/ 143838 h 1587262"/>
              <a:gd name="connsiteX12" fmla="*/ 1643866 w 2024009"/>
              <a:gd name="connsiteY12" fmla="*/ 184935 h 1587262"/>
              <a:gd name="connsiteX13" fmla="*/ 1715785 w 2024009"/>
              <a:gd name="connsiteY13" fmla="*/ 246580 h 1587262"/>
              <a:gd name="connsiteX14" fmla="*/ 1746607 w 2024009"/>
              <a:gd name="connsiteY14" fmla="*/ 277402 h 1587262"/>
              <a:gd name="connsiteX15" fmla="*/ 1767155 w 2024009"/>
              <a:gd name="connsiteY15" fmla="*/ 297951 h 1587262"/>
              <a:gd name="connsiteX16" fmla="*/ 1787704 w 2024009"/>
              <a:gd name="connsiteY16" fmla="*/ 328773 h 1587262"/>
              <a:gd name="connsiteX17" fmla="*/ 1808252 w 2024009"/>
              <a:gd name="connsiteY17" fmla="*/ 349322 h 1587262"/>
              <a:gd name="connsiteX18" fmla="*/ 1849349 w 2024009"/>
              <a:gd name="connsiteY18" fmla="*/ 410966 h 1587262"/>
              <a:gd name="connsiteX19" fmla="*/ 1890445 w 2024009"/>
              <a:gd name="connsiteY19" fmla="*/ 462337 h 1587262"/>
              <a:gd name="connsiteX20" fmla="*/ 1900719 w 2024009"/>
              <a:gd name="connsiteY20" fmla="*/ 493160 h 1587262"/>
              <a:gd name="connsiteX21" fmla="*/ 1952090 w 2024009"/>
              <a:gd name="connsiteY21" fmla="*/ 565079 h 1587262"/>
              <a:gd name="connsiteX22" fmla="*/ 1962364 w 2024009"/>
              <a:gd name="connsiteY22" fmla="*/ 595901 h 1587262"/>
              <a:gd name="connsiteX23" fmla="*/ 1982913 w 2024009"/>
              <a:gd name="connsiteY23" fmla="*/ 616450 h 1587262"/>
              <a:gd name="connsiteX24" fmla="*/ 2003461 w 2024009"/>
              <a:gd name="connsiteY24" fmla="*/ 678095 h 1587262"/>
              <a:gd name="connsiteX25" fmla="*/ 2024009 w 2024009"/>
              <a:gd name="connsiteY25" fmla="*/ 791110 h 1587262"/>
              <a:gd name="connsiteX26" fmla="*/ 2013735 w 2024009"/>
              <a:gd name="connsiteY26" fmla="*/ 955497 h 1587262"/>
              <a:gd name="connsiteX27" fmla="*/ 1982913 w 2024009"/>
              <a:gd name="connsiteY27" fmla="*/ 1130157 h 1587262"/>
              <a:gd name="connsiteX28" fmla="*/ 1962364 w 2024009"/>
              <a:gd name="connsiteY28" fmla="*/ 1150706 h 1587262"/>
              <a:gd name="connsiteX29" fmla="*/ 1941816 w 2024009"/>
              <a:gd name="connsiteY29" fmla="*/ 1222625 h 1587262"/>
              <a:gd name="connsiteX30" fmla="*/ 1900719 w 2024009"/>
              <a:gd name="connsiteY30" fmla="*/ 1273996 h 1587262"/>
              <a:gd name="connsiteX31" fmla="*/ 1859623 w 2024009"/>
              <a:gd name="connsiteY31" fmla="*/ 1335641 h 1587262"/>
              <a:gd name="connsiteX32" fmla="*/ 1797978 w 2024009"/>
              <a:gd name="connsiteY32" fmla="*/ 1407560 h 1587262"/>
              <a:gd name="connsiteX33" fmla="*/ 1756881 w 2024009"/>
              <a:gd name="connsiteY33" fmla="*/ 1428108 h 1587262"/>
              <a:gd name="connsiteX34" fmla="*/ 1715785 w 2024009"/>
              <a:gd name="connsiteY34" fmla="*/ 1458930 h 1587262"/>
              <a:gd name="connsiteX35" fmla="*/ 1684962 w 2024009"/>
              <a:gd name="connsiteY35" fmla="*/ 1469205 h 1587262"/>
              <a:gd name="connsiteX36" fmla="*/ 1654140 w 2024009"/>
              <a:gd name="connsiteY36" fmla="*/ 1489753 h 1587262"/>
              <a:gd name="connsiteX37" fmla="*/ 1613043 w 2024009"/>
              <a:gd name="connsiteY37" fmla="*/ 1500027 h 1587262"/>
              <a:gd name="connsiteX38" fmla="*/ 1571946 w 2024009"/>
              <a:gd name="connsiteY38" fmla="*/ 1520575 h 1587262"/>
              <a:gd name="connsiteX39" fmla="*/ 1458931 w 2024009"/>
              <a:gd name="connsiteY39" fmla="*/ 1541124 h 1587262"/>
              <a:gd name="connsiteX40" fmla="*/ 1417834 w 2024009"/>
              <a:gd name="connsiteY40" fmla="*/ 1551398 h 1587262"/>
              <a:gd name="connsiteX41" fmla="*/ 1273996 w 2024009"/>
              <a:gd name="connsiteY41" fmla="*/ 1561672 h 1587262"/>
              <a:gd name="connsiteX42" fmla="*/ 534257 w 2024009"/>
              <a:gd name="connsiteY42" fmla="*/ 1561672 h 1587262"/>
              <a:gd name="connsiteX43" fmla="*/ 503434 w 2024009"/>
              <a:gd name="connsiteY43" fmla="*/ 1551398 h 1587262"/>
              <a:gd name="connsiteX44" fmla="*/ 441789 w 2024009"/>
              <a:gd name="connsiteY44" fmla="*/ 1510301 h 1587262"/>
              <a:gd name="connsiteX45" fmla="*/ 380144 w 2024009"/>
              <a:gd name="connsiteY45" fmla="*/ 1489753 h 1587262"/>
              <a:gd name="connsiteX46" fmla="*/ 267128 w 2024009"/>
              <a:gd name="connsiteY46" fmla="*/ 1428108 h 1587262"/>
              <a:gd name="connsiteX47" fmla="*/ 226032 w 2024009"/>
              <a:gd name="connsiteY47" fmla="*/ 1366463 h 1587262"/>
              <a:gd name="connsiteX48" fmla="*/ 195209 w 2024009"/>
              <a:gd name="connsiteY48" fmla="*/ 1325366 h 1587262"/>
              <a:gd name="connsiteX49" fmla="*/ 133564 w 2024009"/>
              <a:gd name="connsiteY49" fmla="*/ 1243173 h 1587262"/>
              <a:gd name="connsiteX50" fmla="*/ 102742 w 2024009"/>
              <a:gd name="connsiteY50" fmla="*/ 1150706 h 1587262"/>
              <a:gd name="connsiteX51" fmla="*/ 92468 w 2024009"/>
              <a:gd name="connsiteY51" fmla="*/ 1119883 h 1587262"/>
              <a:gd name="connsiteX52" fmla="*/ 61645 w 2024009"/>
              <a:gd name="connsiteY52" fmla="*/ 1078787 h 1587262"/>
              <a:gd name="connsiteX53" fmla="*/ 30823 w 2024009"/>
              <a:gd name="connsiteY53" fmla="*/ 976045 h 1587262"/>
              <a:gd name="connsiteX54" fmla="*/ 10275 w 2024009"/>
              <a:gd name="connsiteY54" fmla="*/ 883578 h 1587262"/>
              <a:gd name="connsiteX55" fmla="*/ 0 w 2024009"/>
              <a:gd name="connsiteY55" fmla="*/ 760288 h 1587262"/>
              <a:gd name="connsiteX56" fmla="*/ 20549 w 2024009"/>
              <a:gd name="connsiteY56" fmla="*/ 585627 h 1587262"/>
              <a:gd name="connsiteX57" fmla="*/ 51371 w 2024009"/>
              <a:gd name="connsiteY57" fmla="*/ 441789 h 1587262"/>
              <a:gd name="connsiteX58" fmla="*/ 92468 w 2024009"/>
              <a:gd name="connsiteY58" fmla="*/ 390418 h 1587262"/>
              <a:gd name="connsiteX59" fmla="*/ 113016 w 2024009"/>
              <a:gd name="connsiteY59" fmla="*/ 359596 h 1587262"/>
              <a:gd name="connsiteX60" fmla="*/ 164387 w 2024009"/>
              <a:gd name="connsiteY60" fmla="*/ 318499 h 1587262"/>
              <a:gd name="connsiteX61" fmla="*/ 226032 w 2024009"/>
              <a:gd name="connsiteY61" fmla="*/ 297951 h 1587262"/>
              <a:gd name="connsiteX62" fmla="*/ 256854 w 2024009"/>
              <a:gd name="connsiteY62" fmla="*/ 287677 h 1587262"/>
              <a:gd name="connsiteX63" fmla="*/ 277403 w 2024009"/>
              <a:gd name="connsiteY63" fmla="*/ 267128 h 1587262"/>
              <a:gd name="connsiteX64" fmla="*/ 339048 w 2024009"/>
              <a:gd name="connsiteY64" fmla="*/ 246580 h 1587262"/>
              <a:gd name="connsiteX65" fmla="*/ 359596 w 2024009"/>
              <a:gd name="connsiteY65" fmla="*/ 215757 h 1587262"/>
              <a:gd name="connsiteX66" fmla="*/ 421241 w 2024009"/>
              <a:gd name="connsiteY66" fmla="*/ 195209 h 1587262"/>
              <a:gd name="connsiteX67" fmla="*/ 452063 w 2024009"/>
              <a:gd name="connsiteY67" fmla="*/ 174661 h 1587262"/>
              <a:gd name="connsiteX68" fmla="*/ 472612 w 2024009"/>
              <a:gd name="connsiteY68" fmla="*/ 154113 h 1587262"/>
              <a:gd name="connsiteX69" fmla="*/ 503434 w 2024009"/>
              <a:gd name="connsiteY69" fmla="*/ 143838 h 1587262"/>
              <a:gd name="connsiteX70" fmla="*/ 534257 w 2024009"/>
              <a:gd name="connsiteY70" fmla="*/ 123290 h 1587262"/>
              <a:gd name="connsiteX71" fmla="*/ 565079 w 2024009"/>
              <a:gd name="connsiteY71" fmla="*/ 113016 h 1587262"/>
              <a:gd name="connsiteX72" fmla="*/ 729466 w 2024009"/>
              <a:gd name="connsiteY72" fmla="*/ 82193 h 158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024009" h="1587262">
                <a:moveTo>
                  <a:pt x="729466" y="82193"/>
                </a:moveTo>
                <a:cubicBezTo>
                  <a:pt x="770563" y="71919"/>
                  <a:pt x="719066" y="91053"/>
                  <a:pt x="811659" y="51371"/>
                </a:cubicBezTo>
                <a:cubicBezTo>
                  <a:pt x="824638" y="45809"/>
                  <a:pt x="839178" y="44976"/>
                  <a:pt x="852755" y="41097"/>
                </a:cubicBezTo>
                <a:cubicBezTo>
                  <a:pt x="863168" y="38122"/>
                  <a:pt x="873624" y="35089"/>
                  <a:pt x="883578" y="30823"/>
                </a:cubicBezTo>
                <a:cubicBezTo>
                  <a:pt x="972454" y="-7267"/>
                  <a:pt x="883211" y="24095"/>
                  <a:pt x="955497" y="0"/>
                </a:cubicBezTo>
                <a:cubicBezTo>
                  <a:pt x="1075362" y="3425"/>
                  <a:pt x="1195328" y="4286"/>
                  <a:pt x="1315093" y="10274"/>
                </a:cubicBezTo>
                <a:cubicBezTo>
                  <a:pt x="1328123" y="10925"/>
                  <a:pt x="1380262" y="22311"/>
                  <a:pt x="1397286" y="30823"/>
                </a:cubicBezTo>
                <a:cubicBezTo>
                  <a:pt x="1476946" y="70654"/>
                  <a:pt x="1381462" y="35823"/>
                  <a:pt x="1458931" y="61645"/>
                </a:cubicBezTo>
                <a:cubicBezTo>
                  <a:pt x="1469205" y="68494"/>
                  <a:pt x="1479705" y="75016"/>
                  <a:pt x="1489753" y="82193"/>
                </a:cubicBezTo>
                <a:cubicBezTo>
                  <a:pt x="1503687" y="92146"/>
                  <a:pt x="1515534" y="105358"/>
                  <a:pt x="1530850" y="113016"/>
                </a:cubicBezTo>
                <a:cubicBezTo>
                  <a:pt x="1543480" y="119331"/>
                  <a:pt x="1558247" y="119865"/>
                  <a:pt x="1571946" y="123290"/>
                </a:cubicBezTo>
                <a:cubicBezTo>
                  <a:pt x="1582220" y="130139"/>
                  <a:pt x="1593394" y="135802"/>
                  <a:pt x="1602769" y="143838"/>
                </a:cubicBezTo>
                <a:cubicBezTo>
                  <a:pt x="1617478" y="156446"/>
                  <a:pt x="1627746" y="174189"/>
                  <a:pt x="1643866" y="184935"/>
                </a:cubicBezTo>
                <a:cubicBezTo>
                  <a:pt x="1690808" y="216229"/>
                  <a:pt x="1665957" y="196752"/>
                  <a:pt x="1715785" y="246580"/>
                </a:cubicBezTo>
                <a:lnTo>
                  <a:pt x="1746607" y="277402"/>
                </a:lnTo>
                <a:cubicBezTo>
                  <a:pt x="1753456" y="284252"/>
                  <a:pt x="1761782" y="289891"/>
                  <a:pt x="1767155" y="297951"/>
                </a:cubicBezTo>
                <a:cubicBezTo>
                  <a:pt x="1774005" y="308225"/>
                  <a:pt x="1779990" y="319131"/>
                  <a:pt x="1787704" y="328773"/>
                </a:cubicBezTo>
                <a:cubicBezTo>
                  <a:pt x="1793755" y="336337"/>
                  <a:pt x="1802440" y="341573"/>
                  <a:pt x="1808252" y="349322"/>
                </a:cubicBezTo>
                <a:cubicBezTo>
                  <a:pt x="1823070" y="369079"/>
                  <a:pt x="1831887" y="393503"/>
                  <a:pt x="1849349" y="410966"/>
                </a:cubicBezTo>
                <a:cubicBezTo>
                  <a:pt x="1878628" y="440246"/>
                  <a:pt x="1864524" y="423455"/>
                  <a:pt x="1890445" y="462337"/>
                </a:cubicBezTo>
                <a:cubicBezTo>
                  <a:pt x="1893870" y="472611"/>
                  <a:pt x="1895876" y="483473"/>
                  <a:pt x="1900719" y="493160"/>
                </a:cubicBezTo>
                <a:cubicBezTo>
                  <a:pt x="1908227" y="508176"/>
                  <a:pt x="1945116" y="555781"/>
                  <a:pt x="1952090" y="565079"/>
                </a:cubicBezTo>
                <a:cubicBezTo>
                  <a:pt x="1955515" y="575353"/>
                  <a:pt x="1956792" y="586615"/>
                  <a:pt x="1962364" y="595901"/>
                </a:cubicBezTo>
                <a:cubicBezTo>
                  <a:pt x="1967348" y="604207"/>
                  <a:pt x="1978581" y="607786"/>
                  <a:pt x="1982913" y="616450"/>
                </a:cubicBezTo>
                <a:cubicBezTo>
                  <a:pt x="1992600" y="635823"/>
                  <a:pt x="1999213" y="656856"/>
                  <a:pt x="2003461" y="678095"/>
                </a:cubicBezTo>
                <a:cubicBezTo>
                  <a:pt x="2017820" y="749892"/>
                  <a:pt x="2010864" y="712240"/>
                  <a:pt x="2024009" y="791110"/>
                </a:cubicBezTo>
                <a:cubicBezTo>
                  <a:pt x="2020584" y="845906"/>
                  <a:pt x="2017791" y="900744"/>
                  <a:pt x="2013735" y="955497"/>
                </a:cubicBezTo>
                <a:cubicBezTo>
                  <a:pt x="2013031" y="964998"/>
                  <a:pt x="2008820" y="1104250"/>
                  <a:pt x="1982913" y="1130157"/>
                </a:cubicBezTo>
                <a:lnTo>
                  <a:pt x="1962364" y="1150706"/>
                </a:lnTo>
                <a:cubicBezTo>
                  <a:pt x="1959073" y="1163872"/>
                  <a:pt x="1949185" y="1207887"/>
                  <a:pt x="1941816" y="1222625"/>
                </a:cubicBezTo>
                <a:cubicBezTo>
                  <a:pt x="1916675" y="1272909"/>
                  <a:pt x="1929387" y="1235771"/>
                  <a:pt x="1900719" y="1273996"/>
                </a:cubicBezTo>
                <a:cubicBezTo>
                  <a:pt x="1885902" y="1293753"/>
                  <a:pt x="1873322" y="1315093"/>
                  <a:pt x="1859623" y="1335641"/>
                </a:cubicBezTo>
                <a:cubicBezTo>
                  <a:pt x="1844208" y="1358763"/>
                  <a:pt x="1822891" y="1395104"/>
                  <a:pt x="1797978" y="1407560"/>
                </a:cubicBezTo>
                <a:cubicBezTo>
                  <a:pt x="1784279" y="1414409"/>
                  <a:pt x="1769869" y="1419991"/>
                  <a:pt x="1756881" y="1428108"/>
                </a:cubicBezTo>
                <a:cubicBezTo>
                  <a:pt x="1742360" y="1437183"/>
                  <a:pt x="1730652" y="1450434"/>
                  <a:pt x="1715785" y="1458930"/>
                </a:cubicBezTo>
                <a:cubicBezTo>
                  <a:pt x="1706382" y="1464303"/>
                  <a:pt x="1694649" y="1464362"/>
                  <a:pt x="1684962" y="1469205"/>
                </a:cubicBezTo>
                <a:cubicBezTo>
                  <a:pt x="1673918" y="1474727"/>
                  <a:pt x="1665489" y="1484889"/>
                  <a:pt x="1654140" y="1489753"/>
                </a:cubicBezTo>
                <a:cubicBezTo>
                  <a:pt x="1641161" y="1495315"/>
                  <a:pt x="1626265" y="1495069"/>
                  <a:pt x="1613043" y="1500027"/>
                </a:cubicBezTo>
                <a:cubicBezTo>
                  <a:pt x="1598702" y="1505405"/>
                  <a:pt x="1586745" y="1516629"/>
                  <a:pt x="1571946" y="1520575"/>
                </a:cubicBezTo>
                <a:cubicBezTo>
                  <a:pt x="1534950" y="1530441"/>
                  <a:pt x="1496477" y="1533615"/>
                  <a:pt x="1458931" y="1541124"/>
                </a:cubicBezTo>
                <a:cubicBezTo>
                  <a:pt x="1445085" y="1543893"/>
                  <a:pt x="1431868" y="1549839"/>
                  <a:pt x="1417834" y="1551398"/>
                </a:cubicBezTo>
                <a:cubicBezTo>
                  <a:pt x="1370060" y="1556706"/>
                  <a:pt x="1321942" y="1558247"/>
                  <a:pt x="1273996" y="1561672"/>
                </a:cubicBezTo>
                <a:cubicBezTo>
                  <a:pt x="993923" y="1608350"/>
                  <a:pt x="1183762" y="1580498"/>
                  <a:pt x="534257" y="1561672"/>
                </a:cubicBezTo>
                <a:cubicBezTo>
                  <a:pt x="523431" y="1561358"/>
                  <a:pt x="513708" y="1554823"/>
                  <a:pt x="503434" y="1551398"/>
                </a:cubicBezTo>
                <a:cubicBezTo>
                  <a:pt x="482886" y="1537699"/>
                  <a:pt x="465218" y="1518110"/>
                  <a:pt x="441789" y="1510301"/>
                </a:cubicBezTo>
                <a:cubicBezTo>
                  <a:pt x="421241" y="1503452"/>
                  <a:pt x="399517" y="1499440"/>
                  <a:pt x="380144" y="1489753"/>
                </a:cubicBezTo>
                <a:cubicBezTo>
                  <a:pt x="300638" y="1449999"/>
                  <a:pt x="338199" y="1470750"/>
                  <a:pt x="267128" y="1428108"/>
                </a:cubicBezTo>
                <a:cubicBezTo>
                  <a:pt x="253429" y="1407560"/>
                  <a:pt x="240850" y="1386220"/>
                  <a:pt x="226032" y="1366463"/>
                </a:cubicBezTo>
                <a:cubicBezTo>
                  <a:pt x="215758" y="1352764"/>
                  <a:pt x="205029" y="1339394"/>
                  <a:pt x="195209" y="1325366"/>
                </a:cubicBezTo>
                <a:cubicBezTo>
                  <a:pt x="140994" y="1247916"/>
                  <a:pt x="174614" y="1284223"/>
                  <a:pt x="133564" y="1243173"/>
                </a:cubicBezTo>
                <a:lnTo>
                  <a:pt x="102742" y="1150706"/>
                </a:lnTo>
                <a:cubicBezTo>
                  <a:pt x="99317" y="1140432"/>
                  <a:pt x="98966" y="1128547"/>
                  <a:pt x="92468" y="1119883"/>
                </a:cubicBezTo>
                <a:lnTo>
                  <a:pt x="61645" y="1078787"/>
                </a:lnTo>
                <a:cubicBezTo>
                  <a:pt x="48540" y="1039472"/>
                  <a:pt x="38587" y="1014865"/>
                  <a:pt x="30823" y="976045"/>
                </a:cubicBezTo>
                <a:cubicBezTo>
                  <a:pt x="12742" y="885637"/>
                  <a:pt x="30270" y="943562"/>
                  <a:pt x="10275" y="883578"/>
                </a:cubicBezTo>
                <a:cubicBezTo>
                  <a:pt x="6850" y="842481"/>
                  <a:pt x="0" y="801527"/>
                  <a:pt x="0" y="760288"/>
                </a:cubicBezTo>
                <a:cubicBezTo>
                  <a:pt x="0" y="681707"/>
                  <a:pt x="10754" y="654196"/>
                  <a:pt x="20549" y="585627"/>
                </a:cubicBezTo>
                <a:cubicBezTo>
                  <a:pt x="25687" y="549661"/>
                  <a:pt x="28228" y="476504"/>
                  <a:pt x="51371" y="441789"/>
                </a:cubicBezTo>
                <a:cubicBezTo>
                  <a:pt x="114609" y="346930"/>
                  <a:pt x="33914" y="463609"/>
                  <a:pt x="92468" y="390418"/>
                </a:cubicBezTo>
                <a:cubicBezTo>
                  <a:pt x="100182" y="380776"/>
                  <a:pt x="105302" y="369238"/>
                  <a:pt x="113016" y="359596"/>
                </a:cubicBezTo>
                <a:cubicBezTo>
                  <a:pt x="124796" y="344870"/>
                  <a:pt x="147811" y="325866"/>
                  <a:pt x="164387" y="318499"/>
                </a:cubicBezTo>
                <a:cubicBezTo>
                  <a:pt x="184180" y="309702"/>
                  <a:pt x="205484" y="304800"/>
                  <a:pt x="226032" y="297951"/>
                </a:cubicBezTo>
                <a:lnTo>
                  <a:pt x="256854" y="287677"/>
                </a:lnTo>
                <a:cubicBezTo>
                  <a:pt x="263704" y="280827"/>
                  <a:pt x="268739" y="271460"/>
                  <a:pt x="277403" y="267128"/>
                </a:cubicBezTo>
                <a:cubicBezTo>
                  <a:pt x="296776" y="257441"/>
                  <a:pt x="339048" y="246580"/>
                  <a:pt x="339048" y="246580"/>
                </a:cubicBezTo>
                <a:cubicBezTo>
                  <a:pt x="345897" y="236306"/>
                  <a:pt x="349125" y="222302"/>
                  <a:pt x="359596" y="215757"/>
                </a:cubicBezTo>
                <a:cubicBezTo>
                  <a:pt x="377963" y="204277"/>
                  <a:pt x="421241" y="195209"/>
                  <a:pt x="421241" y="195209"/>
                </a:cubicBezTo>
                <a:cubicBezTo>
                  <a:pt x="431515" y="188360"/>
                  <a:pt x="442421" y="182375"/>
                  <a:pt x="452063" y="174661"/>
                </a:cubicBezTo>
                <a:cubicBezTo>
                  <a:pt x="459627" y="168610"/>
                  <a:pt x="464306" y="159097"/>
                  <a:pt x="472612" y="154113"/>
                </a:cubicBezTo>
                <a:cubicBezTo>
                  <a:pt x="481898" y="148541"/>
                  <a:pt x="493748" y="148681"/>
                  <a:pt x="503434" y="143838"/>
                </a:cubicBezTo>
                <a:cubicBezTo>
                  <a:pt x="514478" y="138316"/>
                  <a:pt x="523212" y="128812"/>
                  <a:pt x="534257" y="123290"/>
                </a:cubicBezTo>
                <a:cubicBezTo>
                  <a:pt x="543943" y="118447"/>
                  <a:pt x="554375" y="114663"/>
                  <a:pt x="565079" y="113016"/>
                </a:cubicBezTo>
                <a:cubicBezTo>
                  <a:pt x="636291" y="102060"/>
                  <a:pt x="688369" y="92467"/>
                  <a:pt x="729466" y="82193"/>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AE9B28F-CA2D-463D-8A91-52C1E705A123}"/>
              </a:ext>
            </a:extLst>
          </p:cNvPr>
          <p:cNvSpPr/>
          <p:nvPr/>
        </p:nvSpPr>
        <p:spPr>
          <a:xfrm>
            <a:off x="6104808" y="1711321"/>
            <a:ext cx="2086158" cy="1222625"/>
          </a:xfrm>
          <a:custGeom>
            <a:avLst/>
            <a:gdLst>
              <a:gd name="connsiteX0" fmla="*/ 554805 w 2086158"/>
              <a:gd name="connsiteY0" fmla="*/ 82193 h 1222625"/>
              <a:gd name="connsiteX1" fmla="*/ 678095 w 2086158"/>
              <a:gd name="connsiteY1" fmla="*/ 61645 h 1222625"/>
              <a:gd name="connsiteX2" fmla="*/ 739740 w 2086158"/>
              <a:gd name="connsiteY2" fmla="*/ 41097 h 1222625"/>
              <a:gd name="connsiteX3" fmla="*/ 770562 w 2086158"/>
              <a:gd name="connsiteY3" fmla="*/ 20548 h 1222625"/>
              <a:gd name="connsiteX4" fmla="*/ 945223 w 2086158"/>
              <a:gd name="connsiteY4" fmla="*/ 0 h 1222625"/>
              <a:gd name="connsiteX5" fmla="*/ 1263722 w 2086158"/>
              <a:gd name="connsiteY5" fmla="*/ 20548 h 1222625"/>
              <a:gd name="connsiteX6" fmla="*/ 1325367 w 2086158"/>
              <a:gd name="connsiteY6" fmla="*/ 41097 h 1222625"/>
              <a:gd name="connsiteX7" fmla="*/ 1366463 w 2086158"/>
              <a:gd name="connsiteY7" fmla="*/ 51371 h 1222625"/>
              <a:gd name="connsiteX8" fmla="*/ 1397286 w 2086158"/>
              <a:gd name="connsiteY8" fmla="*/ 61645 h 1222625"/>
              <a:gd name="connsiteX9" fmla="*/ 1448657 w 2086158"/>
              <a:gd name="connsiteY9" fmla="*/ 71919 h 1222625"/>
              <a:gd name="connsiteX10" fmla="*/ 1469205 w 2086158"/>
              <a:gd name="connsiteY10" fmla="*/ 92468 h 1222625"/>
              <a:gd name="connsiteX11" fmla="*/ 1510302 w 2086158"/>
              <a:gd name="connsiteY11" fmla="*/ 102742 h 1222625"/>
              <a:gd name="connsiteX12" fmla="*/ 1541124 w 2086158"/>
              <a:gd name="connsiteY12" fmla="*/ 113016 h 1222625"/>
              <a:gd name="connsiteX13" fmla="*/ 1613043 w 2086158"/>
              <a:gd name="connsiteY13" fmla="*/ 143838 h 1222625"/>
              <a:gd name="connsiteX14" fmla="*/ 1643866 w 2086158"/>
              <a:gd name="connsiteY14" fmla="*/ 164387 h 1222625"/>
              <a:gd name="connsiteX15" fmla="*/ 1756881 w 2086158"/>
              <a:gd name="connsiteY15" fmla="*/ 195209 h 1222625"/>
              <a:gd name="connsiteX16" fmla="*/ 1787704 w 2086158"/>
              <a:gd name="connsiteY16" fmla="*/ 226032 h 1222625"/>
              <a:gd name="connsiteX17" fmla="*/ 1859623 w 2086158"/>
              <a:gd name="connsiteY17" fmla="*/ 267128 h 1222625"/>
              <a:gd name="connsiteX18" fmla="*/ 1880171 w 2086158"/>
              <a:gd name="connsiteY18" fmla="*/ 287677 h 1222625"/>
              <a:gd name="connsiteX19" fmla="*/ 1910994 w 2086158"/>
              <a:gd name="connsiteY19" fmla="*/ 297951 h 1222625"/>
              <a:gd name="connsiteX20" fmla="*/ 1931542 w 2086158"/>
              <a:gd name="connsiteY20" fmla="*/ 328773 h 1222625"/>
              <a:gd name="connsiteX21" fmla="*/ 1993187 w 2086158"/>
              <a:gd name="connsiteY21" fmla="*/ 380144 h 1222625"/>
              <a:gd name="connsiteX22" fmla="*/ 2013735 w 2086158"/>
              <a:gd name="connsiteY22" fmla="*/ 410966 h 1222625"/>
              <a:gd name="connsiteX23" fmla="*/ 2034284 w 2086158"/>
              <a:gd name="connsiteY23" fmla="*/ 472611 h 1222625"/>
              <a:gd name="connsiteX24" fmla="*/ 2054832 w 2086158"/>
              <a:gd name="connsiteY24" fmla="*/ 534256 h 1222625"/>
              <a:gd name="connsiteX25" fmla="*/ 2065106 w 2086158"/>
              <a:gd name="connsiteY25" fmla="*/ 565079 h 1222625"/>
              <a:gd name="connsiteX26" fmla="*/ 2075380 w 2086158"/>
              <a:gd name="connsiteY26" fmla="*/ 595901 h 1222625"/>
              <a:gd name="connsiteX27" fmla="*/ 2075380 w 2086158"/>
              <a:gd name="connsiteY27" fmla="*/ 852755 h 1222625"/>
              <a:gd name="connsiteX28" fmla="*/ 2013735 w 2086158"/>
              <a:gd name="connsiteY28" fmla="*/ 934948 h 1222625"/>
              <a:gd name="connsiteX29" fmla="*/ 1972639 w 2086158"/>
              <a:gd name="connsiteY29" fmla="*/ 986319 h 1222625"/>
              <a:gd name="connsiteX30" fmla="*/ 1962364 w 2086158"/>
              <a:gd name="connsiteY30" fmla="*/ 1017142 h 1222625"/>
              <a:gd name="connsiteX31" fmla="*/ 1869897 w 2086158"/>
              <a:gd name="connsiteY31" fmla="*/ 1089061 h 1222625"/>
              <a:gd name="connsiteX32" fmla="*/ 1777430 w 2086158"/>
              <a:gd name="connsiteY32" fmla="*/ 1119883 h 1222625"/>
              <a:gd name="connsiteX33" fmla="*/ 1746607 w 2086158"/>
              <a:gd name="connsiteY33" fmla="*/ 1130157 h 1222625"/>
              <a:gd name="connsiteX34" fmla="*/ 1726059 w 2086158"/>
              <a:gd name="connsiteY34" fmla="*/ 1150706 h 1222625"/>
              <a:gd name="connsiteX35" fmla="*/ 1633591 w 2086158"/>
              <a:gd name="connsiteY35" fmla="*/ 1171254 h 1222625"/>
              <a:gd name="connsiteX36" fmla="*/ 1530850 w 2086158"/>
              <a:gd name="connsiteY36" fmla="*/ 1202077 h 1222625"/>
              <a:gd name="connsiteX37" fmla="*/ 1500027 w 2086158"/>
              <a:gd name="connsiteY37" fmla="*/ 1212351 h 1222625"/>
              <a:gd name="connsiteX38" fmla="*/ 1448657 w 2086158"/>
              <a:gd name="connsiteY38" fmla="*/ 1222625 h 1222625"/>
              <a:gd name="connsiteX39" fmla="*/ 1089061 w 2086158"/>
              <a:gd name="connsiteY39" fmla="*/ 1212351 h 1222625"/>
              <a:gd name="connsiteX40" fmla="*/ 914400 w 2086158"/>
              <a:gd name="connsiteY40" fmla="*/ 1202077 h 1222625"/>
              <a:gd name="connsiteX41" fmla="*/ 585627 w 2086158"/>
              <a:gd name="connsiteY41" fmla="*/ 1191802 h 1222625"/>
              <a:gd name="connsiteX42" fmla="*/ 493160 w 2086158"/>
              <a:gd name="connsiteY42" fmla="*/ 1181528 h 1222625"/>
              <a:gd name="connsiteX43" fmla="*/ 369870 w 2086158"/>
              <a:gd name="connsiteY43" fmla="*/ 1171254 h 1222625"/>
              <a:gd name="connsiteX44" fmla="*/ 297951 w 2086158"/>
              <a:gd name="connsiteY44" fmla="*/ 1160980 h 1222625"/>
              <a:gd name="connsiteX45" fmla="*/ 133564 w 2086158"/>
              <a:gd name="connsiteY45" fmla="*/ 1089061 h 1222625"/>
              <a:gd name="connsiteX46" fmla="*/ 102742 w 2086158"/>
              <a:gd name="connsiteY46" fmla="*/ 1027416 h 1222625"/>
              <a:gd name="connsiteX47" fmla="*/ 82194 w 2086158"/>
              <a:gd name="connsiteY47" fmla="*/ 996593 h 1222625"/>
              <a:gd name="connsiteX48" fmla="*/ 61645 w 2086158"/>
              <a:gd name="connsiteY48" fmla="*/ 934948 h 1222625"/>
              <a:gd name="connsiteX49" fmla="*/ 41097 w 2086158"/>
              <a:gd name="connsiteY49" fmla="*/ 873303 h 1222625"/>
              <a:gd name="connsiteX50" fmla="*/ 10275 w 2086158"/>
              <a:gd name="connsiteY50" fmla="*/ 780836 h 1222625"/>
              <a:gd name="connsiteX51" fmla="*/ 0 w 2086158"/>
              <a:gd name="connsiteY51" fmla="*/ 750014 h 1222625"/>
              <a:gd name="connsiteX52" fmla="*/ 10275 w 2086158"/>
              <a:gd name="connsiteY52" fmla="*/ 503434 h 1222625"/>
              <a:gd name="connsiteX53" fmla="*/ 20549 w 2086158"/>
              <a:gd name="connsiteY53" fmla="*/ 472611 h 1222625"/>
              <a:gd name="connsiteX54" fmla="*/ 41097 w 2086158"/>
              <a:gd name="connsiteY54" fmla="*/ 441789 h 1222625"/>
              <a:gd name="connsiteX55" fmla="*/ 92468 w 2086158"/>
              <a:gd name="connsiteY55" fmla="*/ 339047 h 1222625"/>
              <a:gd name="connsiteX56" fmla="*/ 113016 w 2086158"/>
              <a:gd name="connsiteY56" fmla="*/ 308225 h 1222625"/>
              <a:gd name="connsiteX57" fmla="*/ 143839 w 2086158"/>
              <a:gd name="connsiteY57" fmla="*/ 287677 h 1222625"/>
              <a:gd name="connsiteX58" fmla="*/ 195209 w 2086158"/>
              <a:gd name="connsiteY58" fmla="*/ 236306 h 1222625"/>
              <a:gd name="connsiteX59" fmla="*/ 215758 w 2086158"/>
              <a:gd name="connsiteY59" fmla="*/ 215757 h 1222625"/>
              <a:gd name="connsiteX60" fmla="*/ 277403 w 2086158"/>
              <a:gd name="connsiteY60" fmla="*/ 195209 h 1222625"/>
              <a:gd name="connsiteX61" fmla="*/ 349322 w 2086158"/>
              <a:gd name="connsiteY61" fmla="*/ 154112 h 1222625"/>
              <a:gd name="connsiteX62" fmla="*/ 452063 w 2086158"/>
              <a:gd name="connsiteY62" fmla="*/ 143838 h 1222625"/>
              <a:gd name="connsiteX63" fmla="*/ 482886 w 2086158"/>
              <a:gd name="connsiteY63" fmla="*/ 123290 h 1222625"/>
              <a:gd name="connsiteX64" fmla="*/ 554805 w 2086158"/>
              <a:gd name="connsiteY64" fmla="*/ 82193 h 122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86158" h="1222625">
                <a:moveTo>
                  <a:pt x="554805" y="82193"/>
                </a:moveTo>
                <a:cubicBezTo>
                  <a:pt x="587340" y="71919"/>
                  <a:pt x="629607" y="76191"/>
                  <a:pt x="678095" y="61645"/>
                </a:cubicBezTo>
                <a:cubicBezTo>
                  <a:pt x="698841" y="55421"/>
                  <a:pt x="739740" y="41097"/>
                  <a:pt x="739740" y="41097"/>
                </a:cubicBezTo>
                <a:cubicBezTo>
                  <a:pt x="750014" y="34247"/>
                  <a:pt x="759518" y="26070"/>
                  <a:pt x="770562" y="20548"/>
                </a:cubicBezTo>
                <a:cubicBezTo>
                  <a:pt x="817263" y="-2803"/>
                  <a:pt x="922507" y="1623"/>
                  <a:pt x="945223" y="0"/>
                </a:cubicBezTo>
                <a:cubicBezTo>
                  <a:pt x="969644" y="1062"/>
                  <a:pt x="1187157" y="4141"/>
                  <a:pt x="1263722" y="20548"/>
                </a:cubicBezTo>
                <a:cubicBezTo>
                  <a:pt x="1284901" y="25086"/>
                  <a:pt x="1304354" y="35844"/>
                  <a:pt x="1325367" y="41097"/>
                </a:cubicBezTo>
                <a:cubicBezTo>
                  <a:pt x="1339066" y="44522"/>
                  <a:pt x="1352886" y="47492"/>
                  <a:pt x="1366463" y="51371"/>
                </a:cubicBezTo>
                <a:cubicBezTo>
                  <a:pt x="1376876" y="54346"/>
                  <a:pt x="1386779" y="59018"/>
                  <a:pt x="1397286" y="61645"/>
                </a:cubicBezTo>
                <a:cubicBezTo>
                  <a:pt x="1414227" y="65880"/>
                  <a:pt x="1431533" y="68494"/>
                  <a:pt x="1448657" y="71919"/>
                </a:cubicBezTo>
                <a:cubicBezTo>
                  <a:pt x="1455506" y="78769"/>
                  <a:pt x="1460541" y="88136"/>
                  <a:pt x="1469205" y="92468"/>
                </a:cubicBezTo>
                <a:cubicBezTo>
                  <a:pt x="1481835" y="98783"/>
                  <a:pt x="1496725" y="98863"/>
                  <a:pt x="1510302" y="102742"/>
                </a:cubicBezTo>
                <a:cubicBezTo>
                  <a:pt x="1520715" y="105717"/>
                  <a:pt x="1531170" y="108750"/>
                  <a:pt x="1541124" y="113016"/>
                </a:cubicBezTo>
                <a:cubicBezTo>
                  <a:pt x="1629994" y="151103"/>
                  <a:pt x="1540760" y="119744"/>
                  <a:pt x="1613043" y="143838"/>
                </a:cubicBezTo>
                <a:cubicBezTo>
                  <a:pt x="1623317" y="150688"/>
                  <a:pt x="1632582" y="159372"/>
                  <a:pt x="1643866" y="164387"/>
                </a:cubicBezTo>
                <a:cubicBezTo>
                  <a:pt x="1686525" y="183347"/>
                  <a:pt x="1712935" y="186420"/>
                  <a:pt x="1756881" y="195209"/>
                </a:cubicBezTo>
                <a:cubicBezTo>
                  <a:pt x="1767155" y="205483"/>
                  <a:pt x="1776542" y="216730"/>
                  <a:pt x="1787704" y="226032"/>
                </a:cubicBezTo>
                <a:cubicBezTo>
                  <a:pt x="1809487" y="244185"/>
                  <a:pt x="1834500" y="254567"/>
                  <a:pt x="1859623" y="267128"/>
                </a:cubicBezTo>
                <a:cubicBezTo>
                  <a:pt x="1866472" y="273978"/>
                  <a:pt x="1871865" y="282693"/>
                  <a:pt x="1880171" y="287677"/>
                </a:cubicBezTo>
                <a:cubicBezTo>
                  <a:pt x="1889458" y="293249"/>
                  <a:pt x="1902537" y="291186"/>
                  <a:pt x="1910994" y="297951"/>
                </a:cubicBezTo>
                <a:cubicBezTo>
                  <a:pt x="1920636" y="305665"/>
                  <a:pt x="1923637" y="319287"/>
                  <a:pt x="1931542" y="328773"/>
                </a:cubicBezTo>
                <a:cubicBezTo>
                  <a:pt x="1956265" y="358441"/>
                  <a:pt x="1962878" y="359939"/>
                  <a:pt x="1993187" y="380144"/>
                </a:cubicBezTo>
                <a:cubicBezTo>
                  <a:pt x="2000036" y="390418"/>
                  <a:pt x="2008720" y="399682"/>
                  <a:pt x="2013735" y="410966"/>
                </a:cubicBezTo>
                <a:cubicBezTo>
                  <a:pt x="2022532" y="430759"/>
                  <a:pt x="2027434" y="452063"/>
                  <a:pt x="2034284" y="472611"/>
                </a:cubicBezTo>
                <a:lnTo>
                  <a:pt x="2054832" y="534256"/>
                </a:lnTo>
                <a:lnTo>
                  <a:pt x="2065106" y="565079"/>
                </a:lnTo>
                <a:lnTo>
                  <a:pt x="2075380" y="595901"/>
                </a:lnTo>
                <a:cubicBezTo>
                  <a:pt x="2081156" y="670988"/>
                  <a:pt x="2096437" y="776947"/>
                  <a:pt x="2075380" y="852755"/>
                </a:cubicBezTo>
                <a:cubicBezTo>
                  <a:pt x="2066443" y="884930"/>
                  <a:pt x="2037026" y="911658"/>
                  <a:pt x="2013735" y="934948"/>
                </a:cubicBezTo>
                <a:cubicBezTo>
                  <a:pt x="1987912" y="1012421"/>
                  <a:pt x="2025749" y="919932"/>
                  <a:pt x="1972639" y="986319"/>
                </a:cubicBezTo>
                <a:cubicBezTo>
                  <a:pt x="1965873" y="994776"/>
                  <a:pt x="1968372" y="1008131"/>
                  <a:pt x="1962364" y="1017142"/>
                </a:cubicBezTo>
                <a:cubicBezTo>
                  <a:pt x="1947167" y="1039937"/>
                  <a:pt x="1887391" y="1083230"/>
                  <a:pt x="1869897" y="1089061"/>
                </a:cubicBezTo>
                <a:lnTo>
                  <a:pt x="1777430" y="1119883"/>
                </a:lnTo>
                <a:lnTo>
                  <a:pt x="1746607" y="1130157"/>
                </a:lnTo>
                <a:cubicBezTo>
                  <a:pt x="1739758" y="1137007"/>
                  <a:pt x="1734723" y="1146374"/>
                  <a:pt x="1726059" y="1150706"/>
                </a:cubicBezTo>
                <a:cubicBezTo>
                  <a:pt x="1716037" y="1155717"/>
                  <a:pt x="1639427" y="1169957"/>
                  <a:pt x="1633591" y="1171254"/>
                </a:cubicBezTo>
                <a:cubicBezTo>
                  <a:pt x="1587006" y="1181606"/>
                  <a:pt x="1582076" y="1185001"/>
                  <a:pt x="1530850" y="1202077"/>
                </a:cubicBezTo>
                <a:cubicBezTo>
                  <a:pt x="1520576" y="1205502"/>
                  <a:pt x="1510647" y="1210227"/>
                  <a:pt x="1500027" y="1212351"/>
                </a:cubicBezTo>
                <a:lnTo>
                  <a:pt x="1448657" y="1222625"/>
                </a:lnTo>
                <a:lnTo>
                  <a:pt x="1089061" y="1212351"/>
                </a:lnTo>
                <a:cubicBezTo>
                  <a:pt x="1030783" y="1210110"/>
                  <a:pt x="972672" y="1204456"/>
                  <a:pt x="914400" y="1202077"/>
                </a:cubicBezTo>
                <a:lnTo>
                  <a:pt x="585627" y="1191802"/>
                </a:lnTo>
                <a:lnTo>
                  <a:pt x="493160" y="1181528"/>
                </a:lnTo>
                <a:cubicBezTo>
                  <a:pt x="452107" y="1177618"/>
                  <a:pt x="410883" y="1175571"/>
                  <a:pt x="369870" y="1171254"/>
                </a:cubicBezTo>
                <a:cubicBezTo>
                  <a:pt x="345787" y="1168719"/>
                  <a:pt x="321924" y="1164405"/>
                  <a:pt x="297951" y="1160980"/>
                </a:cubicBezTo>
                <a:cubicBezTo>
                  <a:pt x="152862" y="1105176"/>
                  <a:pt x="204077" y="1136068"/>
                  <a:pt x="133564" y="1089061"/>
                </a:cubicBezTo>
                <a:cubicBezTo>
                  <a:pt x="74675" y="1000725"/>
                  <a:pt x="145278" y="1112490"/>
                  <a:pt x="102742" y="1027416"/>
                </a:cubicBezTo>
                <a:cubicBezTo>
                  <a:pt x="97220" y="1016371"/>
                  <a:pt x="87209" y="1007877"/>
                  <a:pt x="82194" y="996593"/>
                </a:cubicBezTo>
                <a:cubicBezTo>
                  <a:pt x="73397" y="976800"/>
                  <a:pt x="68495" y="955496"/>
                  <a:pt x="61645" y="934948"/>
                </a:cubicBezTo>
                <a:lnTo>
                  <a:pt x="41097" y="873303"/>
                </a:lnTo>
                <a:lnTo>
                  <a:pt x="10275" y="780836"/>
                </a:lnTo>
                <a:lnTo>
                  <a:pt x="0" y="750014"/>
                </a:lnTo>
                <a:cubicBezTo>
                  <a:pt x="3425" y="667821"/>
                  <a:pt x="4198" y="585474"/>
                  <a:pt x="10275" y="503434"/>
                </a:cubicBezTo>
                <a:cubicBezTo>
                  <a:pt x="11075" y="492634"/>
                  <a:pt x="15706" y="482298"/>
                  <a:pt x="20549" y="472611"/>
                </a:cubicBezTo>
                <a:cubicBezTo>
                  <a:pt x="26071" y="461567"/>
                  <a:pt x="34248" y="452063"/>
                  <a:pt x="41097" y="441789"/>
                </a:cubicBezTo>
                <a:cubicBezTo>
                  <a:pt x="57361" y="376733"/>
                  <a:pt x="43538" y="412441"/>
                  <a:pt x="92468" y="339047"/>
                </a:cubicBezTo>
                <a:cubicBezTo>
                  <a:pt x="99317" y="328773"/>
                  <a:pt x="102742" y="315074"/>
                  <a:pt x="113016" y="308225"/>
                </a:cubicBezTo>
                <a:lnTo>
                  <a:pt x="143839" y="287677"/>
                </a:lnTo>
                <a:cubicBezTo>
                  <a:pt x="179064" y="234838"/>
                  <a:pt x="146285" y="275445"/>
                  <a:pt x="195209" y="236306"/>
                </a:cubicBezTo>
                <a:cubicBezTo>
                  <a:pt x="202773" y="230255"/>
                  <a:pt x="207094" y="220089"/>
                  <a:pt x="215758" y="215757"/>
                </a:cubicBezTo>
                <a:cubicBezTo>
                  <a:pt x="235131" y="206070"/>
                  <a:pt x="277403" y="195209"/>
                  <a:pt x="277403" y="195209"/>
                </a:cubicBezTo>
                <a:cubicBezTo>
                  <a:pt x="294418" y="183865"/>
                  <a:pt x="330113" y="158228"/>
                  <a:pt x="349322" y="154112"/>
                </a:cubicBezTo>
                <a:cubicBezTo>
                  <a:pt x="382976" y="146900"/>
                  <a:pt x="417816" y="147263"/>
                  <a:pt x="452063" y="143838"/>
                </a:cubicBezTo>
                <a:cubicBezTo>
                  <a:pt x="462337" y="136989"/>
                  <a:pt x="472165" y="129416"/>
                  <a:pt x="482886" y="123290"/>
                </a:cubicBezTo>
                <a:cubicBezTo>
                  <a:pt x="482902" y="123281"/>
                  <a:pt x="522270" y="92467"/>
                  <a:pt x="554805" y="82193"/>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94587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heel(1)">
                                      <p:cBhvr>
                                        <p:cTn id="11" dur="1000"/>
                                        <p:tgtEl>
                                          <p:spTgt spid="37"/>
                                        </p:tgtEl>
                                      </p:cBhvr>
                                    </p:animEffect>
                                  </p:childTnLst>
                                </p:cTn>
                              </p:par>
                            </p:childTnLst>
                          </p:cTn>
                        </p:par>
                        <p:par>
                          <p:cTn id="12" fill="hold">
                            <p:stCondLst>
                              <p:cond delay="2000"/>
                            </p:stCondLst>
                            <p:childTnLst>
                              <p:par>
                                <p:cTn id="13" presetID="22" presetClass="entr" presetSubtype="8"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3700"/>
                            </p:stCondLst>
                            <p:childTnLst>
                              <p:par>
                                <p:cTn id="17" presetID="21" presetClass="entr" presetSubtype="1"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heel(1)">
                                      <p:cBhvr>
                                        <p:cTn id="19" dur="1000"/>
                                        <p:tgtEl>
                                          <p:spTgt spid="38"/>
                                        </p:tgtEl>
                                      </p:cBhvr>
                                    </p:animEffect>
                                  </p:childTnLst>
                                </p:cTn>
                              </p:par>
                            </p:childTnLst>
                          </p:cTn>
                        </p:par>
                        <p:par>
                          <p:cTn id="20" fill="hold">
                            <p:stCondLst>
                              <p:cond delay="4700"/>
                            </p:stCondLst>
                            <p:childTnLst>
                              <p:par>
                                <p:cTn id="21" presetID="22" presetClass="entr" presetSubtype="8" fill="hold" grpId="0" nodeType="afterEffect">
                                  <p:stCondLst>
                                    <p:cond delay="0"/>
                                  </p:stCondLst>
                                  <p:iterate type="lt">
                                    <p:tmPct val="10000"/>
                                  </p:iterate>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par>
                          <p:cTn id="24" fill="hold">
                            <p:stCondLst>
                              <p:cond delay="5800"/>
                            </p:stCondLst>
                            <p:childTnLst>
                              <p:par>
                                <p:cTn id="25" presetID="21" presetClass="entr" presetSubtype="1"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heel(1)">
                                      <p:cBhvr>
                                        <p:cTn id="27" dur="1000"/>
                                        <p:tgtEl>
                                          <p:spTgt spid="39"/>
                                        </p:tgtEl>
                                      </p:cBhvr>
                                    </p:animEffect>
                                  </p:childTnLst>
                                </p:cTn>
                              </p:par>
                            </p:childTnLst>
                          </p:cTn>
                        </p:par>
                        <p:par>
                          <p:cTn id="28" fill="hold">
                            <p:stCondLst>
                              <p:cond delay="6800"/>
                            </p:stCondLst>
                            <p:childTnLst>
                              <p:par>
                                <p:cTn id="29" presetID="22" presetClass="entr" presetSubtype="8" fill="hold" grpId="0" nodeType="afterEffect">
                                  <p:stCondLst>
                                    <p:cond delay="0"/>
                                  </p:stCondLst>
                                  <p:iterate type="lt">
                                    <p:tmPct val="10000"/>
                                  </p:iterate>
                                  <p:childTnLst>
                                    <p:set>
                                      <p:cBhvr>
                                        <p:cTn id="30" dur="1" fill="hold">
                                          <p:stCondLst>
                                            <p:cond delay="0"/>
                                          </p:stCondLst>
                                        </p:cTn>
                                        <p:tgtEl>
                                          <p:spTgt spid="15"/>
                                        </p:tgtEl>
                                        <p:attrNameLst>
                                          <p:attrName>style.visibility</p:attrName>
                                        </p:attrNameLst>
                                      </p:cBhvr>
                                      <p:to>
                                        <p:strVal val="visible"/>
                                      </p:to>
                                    </p:set>
                                    <p:animEffect transition="in" filter="wipe(left)">
                                      <p:cBhvr>
                                        <p:cTn id="31" dur="500"/>
                                        <p:tgtEl>
                                          <p:spTgt spid="15"/>
                                        </p:tgtEl>
                                      </p:cBhvr>
                                    </p:animEffect>
                                  </p:childTnLst>
                                </p:cTn>
                              </p:par>
                            </p:childTnLst>
                          </p:cTn>
                        </p:par>
                        <p:par>
                          <p:cTn id="32" fill="hold">
                            <p:stCondLst>
                              <p:cond delay="7950"/>
                            </p:stCondLst>
                            <p:childTnLst>
                              <p:par>
                                <p:cTn id="33" presetID="21" presetClass="entr" presetSubtype="1" fill="hold" grpId="0"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heel(1)">
                                      <p:cBhvr>
                                        <p:cTn id="35" dur="1000"/>
                                        <p:tgtEl>
                                          <p:spTgt spid="16"/>
                                        </p:tgtEl>
                                      </p:cBhvr>
                                    </p:animEffect>
                                  </p:childTnLst>
                                </p:cTn>
                              </p:par>
                            </p:childTnLst>
                          </p:cTn>
                        </p:par>
                        <p:par>
                          <p:cTn id="36" fill="hold">
                            <p:stCondLst>
                              <p:cond delay="8950"/>
                            </p:stCondLst>
                            <p:childTnLst>
                              <p:par>
                                <p:cTn id="37" presetID="21"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heel(1)">
                                      <p:cBhvr>
                                        <p:cTn id="39" dur="1000"/>
                                        <p:tgtEl>
                                          <p:spTgt spid="17"/>
                                        </p:tgtEl>
                                      </p:cBhvr>
                                    </p:animEffect>
                                  </p:childTnLst>
                                </p:cTn>
                              </p:par>
                            </p:childTnLst>
                          </p:cTn>
                        </p:par>
                        <p:par>
                          <p:cTn id="40" fill="hold">
                            <p:stCondLst>
                              <p:cond delay="9950"/>
                            </p:stCondLst>
                            <p:childTnLst>
                              <p:par>
                                <p:cTn id="41" presetID="22" presetClass="entr" presetSubtype="8" fill="hold" grpId="0"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childTnLst>
                          </p:cTn>
                        </p:par>
                        <p:par>
                          <p:cTn id="44" fill="hold">
                            <p:stCondLst>
                              <p:cond delay="10450"/>
                            </p:stCondLst>
                            <p:childTnLst>
                              <p:par>
                                <p:cTn id="45" presetID="22" presetClass="entr" presetSubtype="8"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left)">
                                      <p:cBhvr>
                                        <p:cTn id="47" dur="500"/>
                                        <p:tgtEl>
                                          <p:spTgt spid="20"/>
                                        </p:tgtEl>
                                      </p:cBhvr>
                                    </p:animEffect>
                                  </p:childTnLst>
                                </p:cTn>
                              </p:par>
                            </p:childTnLst>
                          </p:cTn>
                        </p:par>
                        <p:par>
                          <p:cTn id="48" fill="hold">
                            <p:stCondLst>
                              <p:cond delay="10950"/>
                            </p:stCondLst>
                            <p:childTnLst>
                              <p:par>
                                <p:cTn id="49" presetID="22" presetClass="entr" presetSubtype="8" fill="hold" grpId="0" nodeType="afterEffect">
                                  <p:stCondLst>
                                    <p:cond delay="0"/>
                                  </p:stCondLst>
                                  <p:iterate type="lt">
                                    <p:tmPct val="10000"/>
                                  </p:iterate>
                                  <p:childTnLst>
                                    <p:set>
                                      <p:cBhvr>
                                        <p:cTn id="50" dur="1" fill="hold">
                                          <p:stCondLst>
                                            <p:cond delay="0"/>
                                          </p:stCondLst>
                                        </p:cTn>
                                        <p:tgtEl>
                                          <p:spTgt spid="21"/>
                                        </p:tgtEl>
                                        <p:attrNameLst>
                                          <p:attrName>style.visibility</p:attrName>
                                        </p:attrNameLst>
                                      </p:cBhvr>
                                      <p:to>
                                        <p:strVal val="visible"/>
                                      </p:to>
                                    </p:set>
                                    <p:animEffect transition="in" filter="wipe(left)">
                                      <p:cBhvr>
                                        <p:cTn id="51" dur="500"/>
                                        <p:tgtEl>
                                          <p:spTgt spid="21"/>
                                        </p:tgtEl>
                                      </p:cBhvr>
                                    </p:animEffect>
                                  </p:childTnLst>
                                </p:cTn>
                              </p:par>
                            </p:childTnLst>
                          </p:cTn>
                        </p:par>
                        <p:par>
                          <p:cTn id="52" fill="hold">
                            <p:stCondLst>
                              <p:cond delay="11850"/>
                            </p:stCondLst>
                            <p:childTnLst>
                              <p:par>
                                <p:cTn id="53" presetID="22" presetClass="entr" presetSubtype="4"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down)">
                                      <p:cBhvr>
                                        <p:cTn id="55" dur="500"/>
                                        <p:tgtEl>
                                          <p:spTgt spid="22"/>
                                        </p:tgtEl>
                                      </p:cBhvr>
                                    </p:animEffect>
                                  </p:childTnLst>
                                </p:cTn>
                              </p:par>
                            </p:childTnLst>
                          </p:cTn>
                        </p:par>
                        <p:par>
                          <p:cTn id="56" fill="hold">
                            <p:stCondLst>
                              <p:cond delay="12350"/>
                            </p:stCondLst>
                            <p:childTnLst>
                              <p:par>
                                <p:cTn id="57" presetID="22" presetClass="entr" presetSubtype="8" fill="hold" grpId="0" nodeType="after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wipe(left)">
                                      <p:cBhvr>
                                        <p:cTn id="59" dur="500"/>
                                        <p:tgtEl>
                                          <p:spTgt spid="23"/>
                                        </p:tgtEl>
                                      </p:cBhvr>
                                    </p:animEffect>
                                  </p:childTnLst>
                                </p:cTn>
                              </p:par>
                            </p:childTnLst>
                          </p:cTn>
                        </p:par>
                        <p:par>
                          <p:cTn id="60" fill="hold">
                            <p:stCondLst>
                              <p:cond delay="12850"/>
                            </p:stCondLst>
                            <p:childTnLst>
                              <p:par>
                                <p:cTn id="61" presetID="22" presetClass="entr" presetSubtype="4" fill="hold" grpId="0" nodeType="after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wipe(down)">
                                      <p:cBhvr>
                                        <p:cTn id="63" dur="500"/>
                                        <p:tgtEl>
                                          <p:spTgt spid="25"/>
                                        </p:tgtEl>
                                      </p:cBhvr>
                                    </p:animEffect>
                                  </p:childTnLst>
                                </p:cTn>
                              </p:par>
                            </p:childTnLst>
                          </p:cTn>
                        </p:par>
                        <p:par>
                          <p:cTn id="64" fill="hold">
                            <p:stCondLst>
                              <p:cond delay="1335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500"/>
                                        <p:tgtEl>
                                          <p:spTgt spid="26"/>
                                        </p:tgtEl>
                                      </p:cBhvr>
                                    </p:animEffect>
                                  </p:childTnLst>
                                </p:cTn>
                              </p:par>
                            </p:childTnLst>
                          </p:cTn>
                        </p:par>
                        <p:par>
                          <p:cTn id="68" fill="hold">
                            <p:stCondLst>
                              <p:cond delay="13850"/>
                            </p:stCondLst>
                            <p:childTnLst>
                              <p:par>
                                <p:cTn id="69" presetID="22" presetClass="entr" presetSubtype="4"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down)">
                                      <p:cBhvr>
                                        <p:cTn id="71" dur="500"/>
                                        <p:tgtEl>
                                          <p:spTgt spid="29"/>
                                        </p:tgtEl>
                                      </p:cBhvr>
                                    </p:animEffect>
                                  </p:childTnLst>
                                </p:cTn>
                              </p:par>
                            </p:childTnLst>
                          </p:cTn>
                        </p:par>
                        <p:par>
                          <p:cTn id="72" fill="hold">
                            <p:stCondLst>
                              <p:cond delay="14350"/>
                            </p:stCondLst>
                            <p:childTnLst>
                              <p:par>
                                <p:cTn id="73" presetID="22" presetClass="entr" presetSubtype="8" fill="hold" grpId="0" nodeType="afterEffect">
                                  <p:stCondLst>
                                    <p:cond delay="0"/>
                                  </p:stCondLst>
                                  <p:childTnLst>
                                    <p:set>
                                      <p:cBhvr>
                                        <p:cTn id="74" dur="1" fill="hold">
                                          <p:stCondLst>
                                            <p:cond delay="0"/>
                                          </p:stCondLst>
                                        </p:cTn>
                                        <p:tgtEl>
                                          <p:spTgt spid="30"/>
                                        </p:tgtEl>
                                        <p:attrNameLst>
                                          <p:attrName>style.visibility</p:attrName>
                                        </p:attrNameLst>
                                      </p:cBhvr>
                                      <p:to>
                                        <p:strVal val="visible"/>
                                      </p:to>
                                    </p:set>
                                    <p:animEffect transition="in" filter="wipe(left)">
                                      <p:cBhvr>
                                        <p:cTn id="7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9" grpId="0"/>
      <p:bldP spid="15" grpId="0"/>
      <p:bldP spid="16" grpId="0" animBg="1"/>
      <p:bldP spid="17" grpId="0" animBg="1"/>
      <p:bldP spid="19" grpId="0" animBg="1"/>
      <p:bldP spid="20" grpId="0" animBg="1"/>
      <p:bldP spid="21" grpId="0"/>
      <p:bldP spid="22" grpId="0" animBg="1"/>
      <p:bldP spid="23" grpId="0" animBg="1"/>
      <p:bldP spid="25" grpId="0" animBg="1"/>
      <p:bldP spid="26" grpId="0" animBg="1"/>
      <p:bldP spid="29" grpId="0" animBg="1"/>
      <p:bldP spid="30" grpId="0" animBg="1"/>
      <p:bldP spid="37" grpId="0" animBg="1"/>
      <p:bldP spid="38" grpId="0" animBg="1"/>
      <p:bldP spid="3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D903E1C-37F0-86E2-7493-3EE3F6B8DCB8}"/>
              </a:ext>
            </a:extLst>
          </p:cNvPr>
          <p:cNvSpPr txBox="1"/>
          <p:nvPr/>
        </p:nvSpPr>
        <p:spPr>
          <a:xfrm>
            <a:off x="4379652" y="3885662"/>
            <a:ext cx="2268451" cy="461665"/>
          </a:xfrm>
          <a:prstGeom prst="rect">
            <a:avLst/>
          </a:prstGeom>
          <a:noFill/>
        </p:spPr>
        <p:txBody>
          <a:bodyPr wrap="square" rtlCol="0">
            <a:spAutoFit/>
          </a:bodyPr>
          <a:lstStyle/>
          <a:p>
            <a:pPr algn="ctr"/>
            <a:r>
              <a:rPr lang="en-US" sz="2400" dirty="0">
                <a:latin typeface="Ink Free" panose="03080402000500000000" pitchFamily="66" charset="0"/>
              </a:rPr>
              <a:t>Interpersonal</a:t>
            </a:r>
          </a:p>
        </p:txBody>
      </p:sp>
      <p:sp>
        <p:nvSpPr>
          <p:cNvPr id="6" name="TextBox 5">
            <a:extLst>
              <a:ext uri="{FF2B5EF4-FFF2-40B4-BE49-F238E27FC236}">
                <a16:creationId xmlns:a16="http://schemas.microsoft.com/office/drawing/2014/main" id="{EE54823C-6C2E-5658-51D5-ACD081EF9189}"/>
              </a:ext>
            </a:extLst>
          </p:cNvPr>
          <p:cNvSpPr txBox="1"/>
          <p:nvPr/>
        </p:nvSpPr>
        <p:spPr>
          <a:xfrm>
            <a:off x="4046152" y="3025641"/>
            <a:ext cx="2601951" cy="461665"/>
          </a:xfrm>
          <a:prstGeom prst="rect">
            <a:avLst/>
          </a:prstGeom>
          <a:noFill/>
        </p:spPr>
        <p:txBody>
          <a:bodyPr wrap="square" rtlCol="0">
            <a:spAutoFit/>
          </a:bodyPr>
          <a:lstStyle/>
          <a:p>
            <a:pPr algn="ctr"/>
            <a:r>
              <a:rPr lang="en-US" sz="2400" dirty="0">
                <a:latin typeface="Ink Free" panose="03080402000500000000" pitchFamily="66" charset="0"/>
              </a:rPr>
              <a:t>Small Group Comm</a:t>
            </a:r>
          </a:p>
        </p:txBody>
      </p:sp>
      <p:sp>
        <p:nvSpPr>
          <p:cNvPr id="7" name="TextBox 6">
            <a:extLst>
              <a:ext uri="{FF2B5EF4-FFF2-40B4-BE49-F238E27FC236}">
                <a16:creationId xmlns:a16="http://schemas.microsoft.com/office/drawing/2014/main" id="{76808518-5376-59E0-E35A-9FB81A979DFC}"/>
              </a:ext>
            </a:extLst>
          </p:cNvPr>
          <p:cNvSpPr txBox="1"/>
          <p:nvPr/>
        </p:nvSpPr>
        <p:spPr>
          <a:xfrm>
            <a:off x="3882486" y="2170794"/>
            <a:ext cx="2970716" cy="461665"/>
          </a:xfrm>
          <a:prstGeom prst="rect">
            <a:avLst/>
          </a:prstGeom>
          <a:noFill/>
        </p:spPr>
        <p:txBody>
          <a:bodyPr wrap="square" rtlCol="0">
            <a:spAutoFit/>
          </a:bodyPr>
          <a:lstStyle/>
          <a:p>
            <a:pPr algn="ctr"/>
            <a:r>
              <a:rPr lang="en-US" sz="2400" dirty="0">
                <a:latin typeface="Ink Free" panose="03080402000500000000" pitchFamily="66" charset="0"/>
              </a:rPr>
              <a:t>Organizational Comm</a:t>
            </a:r>
          </a:p>
        </p:txBody>
      </p:sp>
      <p:sp>
        <p:nvSpPr>
          <p:cNvPr id="8" name="TextBox 7">
            <a:extLst>
              <a:ext uri="{FF2B5EF4-FFF2-40B4-BE49-F238E27FC236}">
                <a16:creationId xmlns:a16="http://schemas.microsoft.com/office/drawing/2014/main" id="{D8D367B0-7A74-C1EB-C1F9-6B0027C09D69}"/>
              </a:ext>
            </a:extLst>
          </p:cNvPr>
          <p:cNvSpPr txBox="1"/>
          <p:nvPr/>
        </p:nvSpPr>
        <p:spPr>
          <a:xfrm>
            <a:off x="4087585" y="1296517"/>
            <a:ext cx="2560518" cy="461665"/>
          </a:xfrm>
          <a:prstGeom prst="rect">
            <a:avLst/>
          </a:prstGeom>
          <a:noFill/>
        </p:spPr>
        <p:txBody>
          <a:bodyPr wrap="square" rtlCol="0">
            <a:spAutoFit/>
          </a:bodyPr>
          <a:lstStyle/>
          <a:p>
            <a:pPr algn="ctr"/>
            <a:r>
              <a:rPr lang="en-US" sz="2400" dirty="0">
                <a:latin typeface="Ink Free" panose="03080402000500000000" pitchFamily="66" charset="0"/>
              </a:rPr>
              <a:t>Social Movements</a:t>
            </a:r>
          </a:p>
        </p:txBody>
      </p:sp>
      <p:sp>
        <p:nvSpPr>
          <p:cNvPr id="9" name="TextBox 8">
            <a:extLst>
              <a:ext uri="{FF2B5EF4-FFF2-40B4-BE49-F238E27FC236}">
                <a16:creationId xmlns:a16="http://schemas.microsoft.com/office/drawing/2014/main" id="{EAA96BA5-EC53-FCE6-E9AD-841C282ED77C}"/>
              </a:ext>
            </a:extLst>
          </p:cNvPr>
          <p:cNvSpPr txBox="1"/>
          <p:nvPr/>
        </p:nvSpPr>
        <p:spPr>
          <a:xfrm rot="20400056">
            <a:off x="204796" y="2203354"/>
            <a:ext cx="3218985" cy="830997"/>
          </a:xfrm>
          <a:prstGeom prst="rect">
            <a:avLst/>
          </a:prstGeom>
          <a:noFill/>
        </p:spPr>
        <p:txBody>
          <a:bodyPr wrap="square" rtlCol="0">
            <a:spAutoFit/>
          </a:bodyPr>
          <a:lstStyle/>
          <a:p>
            <a:r>
              <a:rPr lang="en-US" sz="2400" dirty="0">
                <a:latin typeface="Ink Free" panose="03080402000500000000" pitchFamily="66" charset="0"/>
              </a:rPr>
              <a:t>Context of Communication</a:t>
            </a:r>
          </a:p>
        </p:txBody>
      </p:sp>
      <p:sp>
        <p:nvSpPr>
          <p:cNvPr id="15" name="Freeform 4">
            <a:extLst>
              <a:ext uri="{FF2B5EF4-FFF2-40B4-BE49-F238E27FC236}">
                <a16:creationId xmlns:a16="http://schemas.microsoft.com/office/drawing/2014/main" id="{55EB2C51-E754-E542-716F-09FE5AE49BE4}"/>
              </a:ext>
            </a:extLst>
          </p:cNvPr>
          <p:cNvSpPr/>
          <p:nvPr/>
        </p:nvSpPr>
        <p:spPr>
          <a:xfrm>
            <a:off x="4344463" y="3589869"/>
            <a:ext cx="2668886" cy="563961"/>
          </a:xfrm>
          <a:custGeom>
            <a:avLst/>
            <a:gdLst>
              <a:gd name="connsiteX0" fmla="*/ 0 w 2668886"/>
              <a:gd name="connsiteY0" fmla="*/ 563961 h 563961"/>
              <a:gd name="connsiteX1" fmla="*/ 22302 w 2668886"/>
              <a:gd name="connsiteY1" fmla="*/ 526791 h 563961"/>
              <a:gd name="connsiteX2" fmla="*/ 89210 w 2668886"/>
              <a:gd name="connsiteY2" fmla="*/ 422712 h 563961"/>
              <a:gd name="connsiteX3" fmla="*/ 111512 w 2668886"/>
              <a:gd name="connsiteY3" fmla="*/ 378108 h 563961"/>
              <a:gd name="connsiteX4" fmla="*/ 193288 w 2668886"/>
              <a:gd name="connsiteY4" fmla="*/ 281464 h 563961"/>
              <a:gd name="connsiteX5" fmla="*/ 208156 w 2668886"/>
              <a:gd name="connsiteY5" fmla="*/ 259161 h 563961"/>
              <a:gd name="connsiteX6" fmla="*/ 215590 w 2668886"/>
              <a:gd name="connsiteY6" fmla="*/ 236859 h 563961"/>
              <a:gd name="connsiteX7" fmla="*/ 289932 w 2668886"/>
              <a:gd name="connsiteY7" fmla="*/ 192254 h 563961"/>
              <a:gd name="connsiteX8" fmla="*/ 319668 w 2668886"/>
              <a:gd name="connsiteY8" fmla="*/ 169952 h 563961"/>
              <a:gd name="connsiteX9" fmla="*/ 401444 w 2668886"/>
              <a:gd name="connsiteY9" fmla="*/ 132781 h 563961"/>
              <a:gd name="connsiteX10" fmla="*/ 431180 w 2668886"/>
              <a:gd name="connsiteY10" fmla="*/ 125347 h 563961"/>
              <a:gd name="connsiteX11" fmla="*/ 512956 w 2668886"/>
              <a:gd name="connsiteY11" fmla="*/ 88176 h 563961"/>
              <a:gd name="connsiteX12" fmla="*/ 795454 w 2668886"/>
              <a:gd name="connsiteY12" fmla="*/ 51005 h 563961"/>
              <a:gd name="connsiteX13" fmla="*/ 854927 w 2668886"/>
              <a:gd name="connsiteY13" fmla="*/ 43571 h 563961"/>
              <a:gd name="connsiteX14" fmla="*/ 959005 w 2668886"/>
              <a:gd name="connsiteY14" fmla="*/ 36137 h 563961"/>
              <a:gd name="connsiteX15" fmla="*/ 1144858 w 2668886"/>
              <a:gd name="connsiteY15" fmla="*/ 21269 h 563961"/>
              <a:gd name="connsiteX16" fmla="*/ 1405054 w 2668886"/>
              <a:gd name="connsiteY16" fmla="*/ 13834 h 563961"/>
              <a:gd name="connsiteX17" fmla="*/ 1494263 w 2668886"/>
              <a:gd name="connsiteY17" fmla="*/ 6400 h 563961"/>
              <a:gd name="connsiteX18" fmla="*/ 1799063 w 2668886"/>
              <a:gd name="connsiteY18" fmla="*/ 21269 h 563961"/>
              <a:gd name="connsiteX19" fmla="*/ 1880839 w 2668886"/>
              <a:gd name="connsiteY19" fmla="*/ 58439 h 563961"/>
              <a:gd name="connsiteX20" fmla="*/ 1910575 w 2668886"/>
              <a:gd name="connsiteY20" fmla="*/ 73308 h 563961"/>
              <a:gd name="connsiteX21" fmla="*/ 1992351 w 2668886"/>
              <a:gd name="connsiteY21" fmla="*/ 95610 h 563961"/>
              <a:gd name="connsiteX22" fmla="*/ 2066693 w 2668886"/>
              <a:gd name="connsiteY22" fmla="*/ 132781 h 563961"/>
              <a:gd name="connsiteX23" fmla="*/ 2096429 w 2668886"/>
              <a:gd name="connsiteY23" fmla="*/ 147649 h 563961"/>
              <a:gd name="connsiteX24" fmla="*/ 2141034 w 2668886"/>
              <a:gd name="connsiteY24" fmla="*/ 169952 h 563961"/>
              <a:gd name="connsiteX25" fmla="*/ 2185639 w 2668886"/>
              <a:gd name="connsiteY25" fmla="*/ 184820 h 563961"/>
              <a:gd name="connsiteX26" fmla="*/ 2207941 w 2668886"/>
              <a:gd name="connsiteY26" fmla="*/ 199688 h 563961"/>
              <a:gd name="connsiteX27" fmla="*/ 2230244 w 2668886"/>
              <a:gd name="connsiteY27" fmla="*/ 207122 h 563961"/>
              <a:gd name="connsiteX28" fmla="*/ 2259980 w 2668886"/>
              <a:gd name="connsiteY28" fmla="*/ 221991 h 563961"/>
              <a:gd name="connsiteX29" fmla="*/ 2282283 w 2668886"/>
              <a:gd name="connsiteY29" fmla="*/ 229425 h 563961"/>
              <a:gd name="connsiteX30" fmla="*/ 2341756 w 2668886"/>
              <a:gd name="connsiteY30" fmla="*/ 251727 h 563961"/>
              <a:gd name="connsiteX31" fmla="*/ 2386361 w 2668886"/>
              <a:gd name="connsiteY31" fmla="*/ 274030 h 563961"/>
              <a:gd name="connsiteX32" fmla="*/ 2423532 w 2668886"/>
              <a:gd name="connsiteY32" fmla="*/ 296332 h 563961"/>
              <a:gd name="connsiteX33" fmla="*/ 2453268 w 2668886"/>
              <a:gd name="connsiteY33" fmla="*/ 303766 h 563961"/>
              <a:gd name="connsiteX34" fmla="*/ 2535044 w 2668886"/>
              <a:gd name="connsiteY34" fmla="*/ 333503 h 563961"/>
              <a:gd name="connsiteX35" fmla="*/ 2594517 w 2668886"/>
              <a:gd name="connsiteY35" fmla="*/ 363239 h 563961"/>
              <a:gd name="connsiteX36" fmla="*/ 2609385 w 2668886"/>
              <a:gd name="connsiteY36" fmla="*/ 385542 h 563961"/>
              <a:gd name="connsiteX37" fmla="*/ 2653990 w 2668886"/>
              <a:gd name="connsiteY37" fmla="*/ 430147 h 563961"/>
              <a:gd name="connsiteX38" fmla="*/ 2668858 w 2668886"/>
              <a:gd name="connsiteY38" fmla="*/ 459883 h 56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68886" h="563961">
                <a:moveTo>
                  <a:pt x="0" y="563961"/>
                </a:moveTo>
                <a:cubicBezTo>
                  <a:pt x="7434" y="551571"/>
                  <a:pt x="14287" y="538813"/>
                  <a:pt x="22302" y="526791"/>
                </a:cubicBezTo>
                <a:cubicBezTo>
                  <a:pt x="60588" y="469363"/>
                  <a:pt x="41395" y="518342"/>
                  <a:pt x="89210" y="422712"/>
                </a:cubicBezTo>
                <a:cubicBezTo>
                  <a:pt x="96644" y="407844"/>
                  <a:pt x="102291" y="391939"/>
                  <a:pt x="111512" y="378108"/>
                </a:cubicBezTo>
                <a:cubicBezTo>
                  <a:pt x="183284" y="270449"/>
                  <a:pt x="138051" y="345907"/>
                  <a:pt x="193288" y="281464"/>
                </a:cubicBezTo>
                <a:cubicBezTo>
                  <a:pt x="199103" y="274680"/>
                  <a:pt x="204160" y="267153"/>
                  <a:pt x="208156" y="259161"/>
                </a:cubicBezTo>
                <a:cubicBezTo>
                  <a:pt x="211660" y="252152"/>
                  <a:pt x="210049" y="242400"/>
                  <a:pt x="215590" y="236859"/>
                </a:cubicBezTo>
                <a:cubicBezTo>
                  <a:pt x="246147" y="206302"/>
                  <a:pt x="258642" y="211810"/>
                  <a:pt x="289932" y="192254"/>
                </a:cubicBezTo>
                <a:cubicBezTo>
                  <a:pt x="300439" y="185687"/>
                  <a:pt x="309044" y="176327"/>
                  <a:pt x="319668" y="169952"/>
                </a:cubicBezTo>
                <a:cubicBezTo>
                  <a:pt x="338628" y="158576"/>
                  <a:pt x="379008" y="140260"/>
                  <a:pt x="401444" y="132781"/>
                </a:cubicBezTo>
                <a:cubicBezTo>
                  <a:pt x="411137" y="129550"/>
                  <a:pt x="421268" y="127825"/>
                  <a:pt x="431180" y="125347"/>
                </a:cubicBezTo>
                <a:cubicBezTo>
                  <a:pt x="444038" y="118918"/>
                  <a:pt x="495418" y="91684"/>
                  <a:pt x="512956" y="88176"/>
                </a:cubicBezTo>
                <a:cubicBezTo>
                  <a:pt x="701618" y="50444"/>
                  <a:pt x="651240" y="64739"/>
                  <a:pt x="795454" y="51005"/>
                </a:cubicBezTo>
                <a:cubicBezTo>
                  <a:pt x="815343" y="49111"/>
                  <a:pt x="835030" y="45380"/>
                  <a:pt x="854927" y="43571"/>
                </a:cubicBezTo>
                <a:cubicBezTo>
                  <a:pt x="889565" y="40422"/>
                  <a:pt x="924326" y="38805"/>
                  <a:pt x="959005" y="36137"/>
                </a:cubicBezTo>
                <a:cubicBezTo>
                  <a:pt x="1020971" y="31370"/>
                  <a:pt x="1082787" y="24373"/>
                  <a:pt x="1144858" y="21269"/>
                </a:cubicBezTo>
                <a:cubicBezTo>
                  <a:pt x="1231517" y="16936"/>
                  <a:pt x="1318322" y="16312"/>
                  <a:pt x="1405054" y="13834"/>
                </a:cubicBezTo>
                <a:cubicBezTo>
                  <a:pt x="1434790" y="11356"/>
                  <a:pt x="1464424" y="6400"/>
                  <a:pt x="1494263" y="6400"/>
                </a:cubicBezTo>
                <a:cubicBezTo>
                  <a:pt x="1761677" y="6400"/>
                  <a:pt x="1689304" y="-15322"/>
                  <a:pt x="1799063" y="21269"/>
                </a:cubicBezTo>
                <a:cubicBezTo>
                  <a:pt x="1832384" y="54588"/>
                  <a:pt x="1801151" y="27789"/>
                  <a:pt x="1880839" y="58439"/>
                </a:cubicBezTo>
                <a:cubicBezTo>
                  <a:pt x="1891182" y="62417"/>
                  <a:pt x="1900199" y="69417"/>
                  <a:pt x="1910575" y="73308"/>
                </a:cubicBezTo>
                <a:cubicBezTo>
                  <a:pt x="1998334" y="106218"/>
                  <a:pt x="1858943" y="40678"/>
                  <a:pt x="1992351" y="95610"/>
                </a:cubicBezTo>
                <a:cubicBezTo>
                  <a:pt x="2017970" y="106159"/>
                  <a:pt x="2041912" y="120391"/>
                  <a:pt x="2066693" y="132781"/>
                </a:cubicBezTo>
                <a:lnTo>
                  <a:pt x="2096429" y="147649"/>
                </a:lnTo>
                <a:cubicBezTo>
                  <a:pt x="2111297" y="155083"/>
                  <a:pt x="2125264" y="164695"/>
                  <a:pt x="2141034" y="169952"/>
                </a:cubicBezTo>
                <a:lnTo>
                  <a:pt x="2185639" y="184820"/>
                </a:lnTo>
                <a:cubicBezTo>
                  <a:pt x="2193073" y="189776"/>
                  <a:pt x="2199950" y="195692"/>
                  <a:pt x="2207941" y="199688"/>
                </a:cubicBezTo>
                <a:cubicBezTo>
                  <a:pt x="2214950" y="203192"/>
                  <a:pt x="2223041" y="204035"/>
                  <a:pt x="2230244" y="207122"/>
                </a:cubicBezTo>
                <a:cubicBezTo>
                  <a:pt x="2240430" y="211488"/>
                  <a:pt x="2249794" y="217625"/>
                  <a:pt x="2259980" y="221991"/>
                </a:cubicBezTo>
                <a:cubicBezTo>
                  <a:pt x="2267183" y="225078"/>
                  <a:pt x="2275080" y="226338"/>
                  <a:pt x="2282283" y="229425"/>
                </a:cubicBezTo>
                <a:cubicBezTo>
                  <a:pt x="2336709" y="252750"/>
                  <a:pt x="2286930" y="238021"/>
                  <a:pt x="2341756" y="251727"/>
                </a:cubicBezTo>
                <a:cubicBezTo>
                  <a:pt x="2356624" y="259161"/>
                  <a:pt x="2371767" y="266070"/>
                  <a:pt x="2386361" y="274030"/>
                </a:cubicBezTo>
                <a:cubicBezTo>
                  <a:pt x="2399046" y="280949"/>
                  <a:pt x="2410328" y="290464"/>
                  <a:pt x="2423532" y="296332"/>
                </a:cubicBezTo>
                <a:cubicBezTo>
                  <a:pt x="2432868" y="300481"/>
                  <a:pt x="2443482" y="300830"/>
                  <a:pt x="2453268" y="303766"/>
                </a:cubicBezTo>
                <a:cubicBezTo>
                  <a:pt x="2470623" y="308973"/>
                  <a:pt x="2517304" y="324633"/>
                  <a:pt x="2535044" y="333503"/>
                </a:cubicBezTo>
                <a:cubicBezTo>
                  <a:pt x="2605264" y="368613"/>
                  <a:pt x="2544228" y="346476"/>
                  <a:pt x="2594517" y="363239"/>
                </a:cubicBezTo>
                <a:cubicBezTo>
                  <a:pt x="2599473" y="370673"/>
                  <a:pt x="2603449" y="378864"/>
                  <a:pt x="2609385" y="385542"/>
                </a:cubicBezTo>
                <a:cubicBezTo>
                  <a:pt x="2623354" y="401258"/>
                  <a:pt x="2642326" y="412651"/>
                  <a:pt x="2653990" y="430147"/>
                </a:cubicBezTo>
                <a:cubicBezTo>
                  <a:pt x="2670233" y="454511"/>
                  <a:pt x="2668858" y="443514"/>
                  <a:pt x="2668858" y="45988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6">
            <a:extLst>
              <a:ext uri="{FF2B5EF4-FFF2-40B4-BE49-F238E27FC236}">
                <a16:creationId xmlns:a16="http://schemas.microsoft.com/office/drawing/2014/main" id="{7C7BCDAD-D77E-F00B-E3C2-379C1CD583F1}"/>
              </a:ext>
            </a:extLst>
          </p:cNvPr>
          <p:cNvSpPr/>
          <p:nvPr/>
        </p:nvSpPr>
        <p:spPr>
          <a:xfrm>
            <a:off x="2757273" y="2716517"/>
            <a:ext cx="4304371" cy="944137"/>
          </a:xfrm>
          <a:custGeom>
            <a:avLst/>
            <a:gdLst>
              <a:gd name="connsiteX0" fmla="*/ 0 w 4304371"/>
              <a:gd name="connsiteY0" fmla="*/ 944137 h 944137"/>
              <a:gd name="connsiteX1" fmla="*/ 44605 w 4304371"/>
              <a:gd name="connsiteY1" fmla="*/ 921835 h 944137"/>
              <a:gd name="connsiteX2" fmla="*/ 74342 w 4304371"/>
              <a:gd name="connsiteY2" fmla="*/ 899532 h 944137"/>
              <a:gd name="connsiteX3" fmla="*/ 178420 w 4304371"/>
              <a:gd name="connsiteY3" fmla="*/ 854927 h 944137"/>
              <a:gd name="connsiteX4" fmla="*/ 334537 w 4304371"/>
              <a:gd name="connsiteY4" fmla="*/ 788020 h 944137"/>
              <a:gd name="connsiteX5" fmla="*/ 401444 w 4304371"/>
              <a:gd name="connsiteY5" fmla="*/ 743415 h 944137"/>
              <a:gd name="connsiteX6" fmla="*/ 512956 w 4304371"/>
              <a:gd name="connsiteY6" fmla="*/ 691376 h 944137"/>
              <a:gd name="connsiteX7" fmla="*/ 602166 w 4304371"/>
              <a:gd name="connsiteY7" fmla="*/ 639337 h 944137"/>
              <a:gd name="connsiteX8" fmla="*/ 654205 w 4304371"/>
              <a:gd name="connsiteY8" fmla="*/ 609600 h 944137"/>
              <a:gd name="connsiteX9" fmla="*/ 691376 w 4304371"/>
              <a:gd name="connsiteY9" fmla="*/ 579864 h 944137"/>
              <a:gd name="connsiteX10" fmla="*/ 735981 w 4304371"/>
              <a:gd name="connsiteY10" fmla="*/ 564996 h 944137"/>
              <a:gd name="connsiteX11" fmla="*/ 795454 w 4304371"/>
              <a:gd name="connsiteY11" fmla="*/ 527825 h 944137"/>
              <a:gd name="connsiteX12" fmla="*/ 877230 w 4304371"/>
              <a:gd name="connsiteY12" fmla="*/ 490654 h 944137"/>
              <a:gd name="connsiteX13" fmla="*/ 936703 w 4304371"/>
              <a:gd name="connsiteY13" fmla="*/ 446049 h 944137"/>
              <a:gd name="connsiteX14" fmla="*/ 988742 w 4304371"/>
              <a:gd name="connsiteY14" fmla="*/ 423747 h 944137"/>
              <a:gd name="connsiteX15" fmla="*/ 1077952 w 4304371"/>
              <a:gd name="connsiteY15" fmla="*/ 371708 h 944137"/>
              <a:gd name="connsiteX16" fmla="*/ 1152293 w 4304371"/>
              <a:gd name="connsiteY16" fmla="*/ 334537 h 944137"/>
              <a:gd name="connsiteX17" fmla="*/ 1211766 w 4304371"/>
              <a:gd name="connsiteY17" fmla="*/ 297366 h 944137"/>
              <a:gd name="connsiteX18" fmla="*/ 1286108 w 4304371"/>
              <a:gd name="connsiteY18" fmla="*/ 245327 h 944137"/>
              <a:gd name="connsiteX19" fmla="*/ 1308410 w 4304371"/>
              <a:gd name="connsiteY19" fmla="*/ 230459 h 944137"/>
              <a:gd name="connsiteX20" fmla="*/ 1330713 w 4304371"/>
              <a:gd name="connsiteY20" fmla="*/ 223025 h 944137"/>
              <a:gd name="connsiteX21" fmla="*/ 1375317 w 4304371"/>
              <a:gd name="connsiteY21" fmla="*/ 193288 h 944137"/>
              <a:gd name="connsiteX22" fmla="*/ 1419922 w 4304371"/>
              <a:gd name="connsiteY22" fmla="*/ 170986 h 944137"/>
              <a:gd name="connsiteX23" fmla="*/ 1509132 w 4304371"/>
              <a:gd name="connsiteY23" fmla="*/ 141249 h 944137"/>
              <a:gd name="connsiteX24" fmla="*/ 1590908 w 4304371"/>
              <a:gd name="connsiteY24" fmla="*/ 126381 h 944137"/>
              <a:gd name="connsiteX25" fmla="*/ 1650381 w 4304371"/>
              <a:gd name="connsiteY25" fmla="*/ 104079 h 944137"/>
              <a:gd name="connsiteX26" fmla="*/ 1813932 w 4304371"/>
              <a:gd name="connsiteY26" fmla="*/ 74342 h 944137"/>
              <a:gd name="connsiteX27" fmla="*/ 1836235 w 4304371"/>
              <a:gd name="connsiteY27" fmla="*/ 66908 h 944137"/>
              <a:gd name="connsiteX28" fmla="*/ 2022088 w 4304371"/>
              <a:gd name="connsiteY28" fmla="*/ 37171 h 944137"/>
              <a:gd name="connsiteX29" fmla="*/ 2349191 w 4304371"/>
              <a:gd name="connsiteY29" fmla="*/ 22303 h 944137"/>
              <a:gd name="connsiteX30" fmla="*/ 2758069 w 4304371"/>
              <a:gd name="connsiteY30" fmla="*/ 0 h 944137"/>
              <a:gd name="connsiteX31" fmla="*/ 2943922 w 4304371"/>
              <a:gd name="connsiteY31" fmla="*/ 14869 h 944137"/>
              <a:gd name="connsiteX32" fmla="*/ 3085171 w 4304371"/>
              <a:gd name="connsiteY32" fmla="*/ 52040 h 944137"/>
              <a:gd name="connsiteX33" fmla="*/ 3166947 w 4304371"/>
              <a:gd name="connsiteY33" fmla="*/ 81776 h 944137"/>
              <a:gd name="connsiteX34" fmla="*/ 3248722 w 4304371"/>
              <a:gd name="connsiteY34" fmla="*/ 141249 h 944137"/>
              <a:gd name="connsiteX35" fmla="*/ 3300761 w 4304371"/>
              <a:gd name="connsiteY35" fmla="*/ 163552 h 944137"/>
              <a:gd name="connsiteX36" fmla="*/ 3352800 w 4304371"/>
              <a:gd name="connsiteY36" fmla="*/ 200722 h 944137"/>
              <a:gd name="connsiteX37" fmla="*/ 3434576 w 4304371"/>
              <a:gd name="connsiteY37" fmla="*/ 252761 h 944137"/>
              <a:gd name="connsiteX38" fmla="*/ 3464313 w 4304371"/>
              <a:gd name="connsiteY38" fmla="*/ 275064 h 944137"/>
              <a:gd name="connsiteX39" fmla="*/ 3494049 w 4304371"/>
              <a:gd name="connsiteY39" fmla="*/ 304800 h 944137"/>
              <a:gd name="connsiteX40" fmla="*/ 3568391 w 4304371"/>
              <a:gd name="connsiteY40" fmla="*/ 341971 h 944137"/>
              <a:gd name="connsiteX41" fmla="*/ 3583259 w 4304371"/>
              <a:gd name="connsiteY41" fmla="*/ 356840 h 944137"/>
              <a:gd name="connsiteX42" fmla="*/ 3605561 w 4304371"/>
              <a:gd name="connsiteY42" fmla="*/ 364274 h 944137"/>
              <a:gd name="connsiteX43" fmla="*/ 3657600 w 4304371"/>
              <a:gd name="connsiteY43" fmla="*/ 379142 h 944137"/>
              <a:gd name="connsiteX44" fmla="*/ 3702205 w 4304371"/>
              <a:gd name="connsiteY44" fmla="*/ 408879 h 944137"/>
              <a:gd name="connsiteX45" fmla="*/ 3798849 w 4304371"/>
              <a:gd name="connsiteY45" fmla="*/ 438615 h 944137"/>
              <a:gd name="connsiteX46" fmla="*/ 3873191 w 4304371"/>
              <a:gd name="connsiteY46" fmla="*/ 475786 h 944137"/>
              <a:gd name="connsiteX47" fmla="*/ 4021874 w 4304371"/>
              <a:gd name="connsiteY47" fmla="*/ 535259 h 944137"/>
              <a:gd name="connsiteX48" fmla="*/ 4059044 w 4304371"/>
              <a:gd name="connsiteY48" fmla="*/ 564996 h 944137"/>
              <a:gd name="connsiteX49" fmla="*/ 4148254 w 4304371"/>
              <a:gd name="connsiteY49" fmla="*/ 594732 h 944137"/>
              <a:gd name="connsiteX50" fmla="*/ 4207727 w 4304371"/>
              <a:gd name="connsiteY50" fmla="*/ 631903 h 944137"/>
              <a:gd name="connsiteX51" fmla="*/ 4267200 w 4304371"/>
              <a:gd name="connsiteY51" fmla="*/ 654205 h 944137"/>
              <a:gd name="connsiteX52" fmla="*/ 4304371 w 4304371"/>
              <a:gd name="connsiteY52" fmla="*/ 669074 h 94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04371" h="944137">
                <a:moveTo>
                  <a:pt x="0" y="944137"/>
                </a:moveTo>
                <a:cubicBezTo>
                  <a:pt x="14868" y="936703"/>
                  <a:pt x="30351" y="930388"/>
                  <a:pt x="44605" y="921835"/>
                </a:cubicBezTo>
                <a:cubicBezTo>
                  <a:pt x="55230" y="915460"/>
                  <a:pt x="63639" y="905775"/>
                  <a:pt x="74342" y="899532"/>
                </a:cubicBezTo>
                <a:cubicBezTo>
                  <a:pt x="169984" y="843741"/>
                  <a:pt x="97125" y="890273"/>
                  <a:pt x="178420" y="854927"/>
                </a:cubicBezTo>
                <a:cubicBezTo>
                  <a:pt x="340321" y="784535"/>
                  <a:pt x="253866" y="808187"/>
                  <a:pt x="334537" y="788020"/>
                </a:cubicBezTo>
                <a:cubicBezTo>
                  <a:pt x="359435" y="769347"/>
                  <a:pt x="372774" y="757750"/>
                  <a:pt x="401444" y="743415"/>
                </a:cubicBezTo>
                <a:cubicBezTo>
                  <a:pt x="443753" y="722260"/>
                  <a:pt x="469418" y="726205"/>
                  <a:pt x="512956" y="691376"/>
                </a:cubicBezTo>
                <a:cubicBezTo>
                  <a:pt x="578202" y="639181"/>
                  <a:pt x="519679" y="680581"/>
                  <a:pt x="602166" y="639337"/>
                </a:cubicBezTo>
                <a:cubicBezTo>
                  <a:pt x="620035" y="630402"/>
                  <a:pt x="637582" y="620682"/>
                  <a:pt x="654205" y="609600"/>
                </a:cubicBezTo>
                <a:cubicBezTo>
                  <a:pt x="667407" y="600798"/>
                  <a:pt x="677446" y="587462"/>
                  <a:pt x="691376" y="579864"/>
                </a:cubicBezTo>
                <a:cubicBezTo>
                  <a:pt x="705135" y="572359"/>
                  <a:pt x="721113" y="569952"/>
                  <a:pt x="735981" y="564996"/>
                </a:cubicBezTo>
                <a:cubicBezTo>
                  <a:pt x="766287" y="542266"/>
                  <a:pt x="762055" y="542669"/>
                  <a:pt x="795454" y="527825"/>
                </a:cubicBezTo>
                <a:cubicBezTo>
                  <a:pt x="827165" y="513732"/>
                  <a:pt x="846717" y="510270"/>
                  <a:pt x="877230" y="490654"/>
                </a:cubicBezTo>
                <a:cubicBezTo>
                  <a:pt x="898075" y="477254"/>
                  <a:pt x="915454" y="458798"/>
                  <a:pt x="936703" y="446049"/>
                </a:cubicBezTo>
                <a:cubicBezTo>
                  <a:pt x="952886" y="436339"/>
                  <a:pt x="972042" y="432537"/>
                  <a:pt x="988742" y="423747"/>
                </a:cubicBezTo>
                <a:cubicBezTo>
                  <a:pt x="1019206" y="407713"/>
                  <a:pt x="1047729" y="388193"/>
                  <a:pt x="1077952" y="371708"/>
                </a:cubicBezTo>
                <a:cubicBezTo>
                  <a:pt x="1102274" y="358441"/>
                  <a:pt x="1130659" y="351844"/>
                  <a:pt x="1152293" y="334537"/>
                </a:cubicBezTo>
                <a:cubicBezTo>
                  <a:pt x="1195583" y="299905"/>
                  <a:pt x="1174411" y="309818"/>
                  <a:pt x="1211766" y="297366"/>
                </a:cubicBezTo>
                <a:cubicBezTo>
                  <a:pt x="1255798" y="264343"/>
                  <a:pt x="1231195" y="281936"/>
                  <a:pt x="1286108" y="245327"/>
                </a:cubicBezTo>
                <a:cubicBezTo>
                  <a:pt x="1293542" y="240371"/>
                  <a:pt x="1299934" y="233284"/>
                  <a:pt x="1308410" y="230459"/>
                </a:cubicBezTo>
                <a:lnTo>
                  <a:pt x="1330713" y="223025"/>
                </a:lnTo>
                <a:cubicBezTo>
                  <a:pt x="1367215" y="186521"/>
                  <a:pt x="1336587" y="210501"/>
                  <a:pt x="1375317" y="193288"/>
                </a:cubicBezTo>
                <a:cubicBezTo>
                  <a:pt x="1390508" y="186537"/>
                  <a:pt x="1404429" y="177011"/>
                  <a:pt x="1419922" y="170986"/>
                </a:cubicBezTo>
                <a:cubicBezTo>
                  <a:pt x="1449136" y="159625"/>
                  <a:pt x="1479060" y="150094"/>
                  <a:pt x="1509132" y="141249"/>
                </a:cubicBezTo>
                <a:cubicBezTo>
                  <a:pt x="1522718" y="137253"/>
                  <a:pt x="1579606" y="128265"/>
                  <a:pt x="1590908" y="126381"/>
                </a:cubicBezTo>
                <a:cubicBezTo>
                  <a:pt x="1610732" y="118947"/>
                  <a:pt x="1630069" y="110053"/>
                  <a:pt x="1650381" y="104079"/>
                </a:cubicBezTo>
                <a:cubicBezTo>
                  <a:pt x="1698513" y="89922"/>
                  <a:pt x="1766885" y="81580"/>
                  <a:pt x="1813932" y="74342"/>
                </a:cubicBezTo>
                <a:cubicBezTo>
                  <a:pt x="1821366" y="71864"/>
                  <a:pt x="1828585" y="68608"/>
                  <a:pt x="1836235" y="66908"/>
                </a:cubicBezTo>
                <a:cubicBezTo>
                  <a:pt x="1908562" y="50835"/>
                  <a:pt x="1951816" y="41075"/>
                  <a:pt x="2022088" y="37171"/>
                </a:cubicBezTo>
                <a:cubicBezTo>
                  <a:pt x="2131067" y="31117"/>
                  <a:pt x="2240271" y="29330"/>
                  <a:pt x="2349191" y="22303"/>
                </a:cubicBezTo>
                <a:cubicBezTo>
                  <a:pt x="2639050" y="3603"/>
                  <a:pt x="2502737" y="10640"/>
                  <a:pt x="2758069" y="0"/>
                </a:cubicBezTo>
                <a:cubicBezTo>
                  <a:pt x="2820020" y="4956"/>
                  <a:pt x="2882545" y="5104"/>
                  <a:pt x="2943922" y="14869"/>
                </a:cubicBezTo>
                <a:cubicBezTo>
                  <a:pt x="2992003" y="22518"/>
                  <a:pt x="3039967" y="33959"/>
                  <a:pt x="3085171" y="52040"/>
                </a:cubicBezTo>
                <a:cubicBezTo>
                  <a:pt x="3136894" y="72729"/>
                  <a:pt x="3109682" y="62688"/>
                  <a:pt x="3166947" y="81776"/>
                </a:cubicBezTo>
                <a:cubicBezTo>
                  <a:pt x="3201048" y="110193"/>
                  <a:pt x="3211085" y="122430"/>
                  <a:pt x="3248722" y="141249"/>
                </a:cubicBezTo>
                <a:cubicBezTo>
                  <a:pt x="3265602" y="149689"/>
                  <a:pt x="3284375" y="154189"/>
                  <a:pt x="3300761" y="163552"/>
                </a:cubicBezTo>
                <a:cubicBezTo>
                  <a:pt x="3319269" y="174128"/>
                  <a:pt x="3335063" y="188898"/>
                  <a:pt x="3352800" y="200722"/>
                </a:cubicBezTo>
                <a:cubicBezTo>
                  <a:pt x="3464458" y="275160"/>
                  <a:pt x="3304781" y="161906"/>
                  <a:pt x="3434576" y="252761"/>
                </a:cubicBezTo>
                <a:cubicBezTo>
                  <a:pt x="3444727" y="259866"/>
                  <a:pt x="3454988" y="266905"/>
                  <a:pt x="3464313" y="275064"/>
                </a:cubicBezTo>
                <a:cubicBezTo>
                  <a:pt x="3474862" y="284295"/>
                  <a:pt x="3482258" y="297220"/>
                  <a:pt x="3494049" y="304800"/>
                </a:cubicBezTo>
                <a:cubicBezTo>
                  <a:pt x="3517354" y="319782"/>
                  <a:pt x="3568391" y="341971"/>
                  <a:pt x="3568391" y="341971"/>
                </a:cubicBezTo>
                <a:cubicBezTo>
                  <a:pt x="3573347" y="346927"/>
                  <a:pt x="3577249" y="353234"/>
                  <a:pt x="3583259" y="356840"/>
                </a:cubicBezTo>
                <a:cubicBezTo>
                  <a:pt x="3589978" y="360872"/>
                  <a:pt x="3598055" y="362022"/>
                  <a:pt x="3605561" y="364274"/>
                </a:cubicBezTo>
                <a:cubicBezTo>
                  <a:pt x="3622841" y="369458"/>
                  <a:pt x="3640254" y="374186"/>
                  <a:pt x="3657600" y="379142"/>
                </a:cubicBezTo>
                <a:cubicBezTo>
                  <a:pt x="3672468" y="389054"/>
                  <a:pt x="3686222" y="400887"/>
                  <a:pt x="3702205" y="408879"/>
                </a:cubicBezTo>
                <a:cubicBezTo>
                  <a:pt x="3743798" y="429676"/>
                  <a:pt x="3758648" y="430575"/>
                  <a:pt x="3798849" y="438615"/>
                </a:cubicBezTo>
                <a:cubicBezTo>
                  <a:pt x="3823630" y="451005"/>
                  <a:pt x="3847770" y="464770"/>
                  <a:pt x="3873191" y="475786"/>
                </a:cubicBezTo>
                <a:cubicBezTo>
                  <a:pt x="3922169" y="497010"/>
                  <a:pt x="3973752" y="512160"/>
                  <a:pt x="4021874" y="535259"/>
                </a:cubicBezTo>
                <a:cubicBezTo>
                  <a:pt x="4036179" y="542125"/>
                  <a:pt x="4044687" y="558240"/>
                  <a:pt x="4059044" y="564996"/>
                </a:cubicBezTo>
                <a:cubicBezTo>
                  <a:pt x="4087406" y="578343"/>
                  <a:pt x="4119670" y="581869"/>
                  <a:pt x="4148254" y="594732"/>
                </a:cubicBezTo>
                <a:cubicBezTo>
                  <a:pt x="4169573" y="604325"/>
                  <a:pt x="4186817" y="621448"/>
                  <a:pt x="4207727" y="631903"/>
                </a:cubicBezTo>
                <a:cubicBezTo>
                  <a:pt x="4226664" y="641372"/>
                  <a:pt x="4247925" y="645444"/>
                  <a:pt x="4267200" y="654205"/>
                </a:cubicBezTo>
                <a:cubicBezTo>
                  <a:pt x="4305960" y="671823"/>
                  <a:pt x="4273727" y="669074"/>
                  <a:pt x="4304371" y="66907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8">
            <a:extLst>
              <a:ext uri="{FF2B5EF4-FFF2-40B4-BE49-F238E27FC236}">
                <a16:creationId xmlns:a16="http://schemas.microsoft.com/office/drawing/2014/main" id="{2E836092-CA64-9B6A-E35A-CCBF6DD7FD3B}"/>
              </a:ext>
            </a:extLst>
          </p:cNvPr>
          <p:cNvSpPr/>
          <p:nvPr/>
        </p:nvSpPr>
        <p:spPr>
          <a:xfrm>
            <a:off x="2716384" y="1803152"/>
            <a:ext cx="4742986" cy="1293541"/>
          </a:xfrm>
          <a:custGeom>
            <a:avLst/>
            <a:gdLst>
              <a:gd name="connsiteX0" fmla="*/ 0 w 4742986"/>
              <a:gd name="connsiteY0" fmla="*/ 1293541 h 1293541"/>
              <a:gd name="connsiteX1" fmla="*/ 44605 w 4742986"/>
              <a:gd name="connsiteY1" fmla="*/ 1241502 h 1293541"/>
              <a:gd name="connsiteX2" fmla="*/ 66908 w 4742986"/>
              <a:gd name="connsiteY2" fmla="*/ 1219200 h 1293541"/>
              <a:gd name="connsiteX3" fmla="*/ 89210 w 4742986"/>
              <a:gd name="connsiteY3" fmla="*/ 1189463 h 1293541"/>
              <a:gd name="connsiteX4" fmla="*/ 96644 w 4742986"/>
              <a:gd name="connsiteY4" fmla="*/ 1167161 h 1293541"/>
              <a:gd name="connsiteX5" fmla="*/ 141249 w 4742986"/>
              <a:gd name="connsiteY5" fmla="*/ 1129990 h 1293541"/>
              <a:gd name="connsiteX6" fmla="*/ 163551 w 4742986"/>
              <a:gd name="connsiteY6" fmla="*/ 1092819 h 1293541"/>
              <a:gd name="connsiteX7" fmla="*/ 200722 w 4742986"/>
              <a:gd name="connsiteY7" fmla="*/ 1063083 h 1293541"/>
              <a:gd name="connsiteX8" fmla="*/ 230459 w 4742986"/>
              <a:gd name="connsiteY8" fmla="*/ 1033346 h 1293541"/>
              <a:gd name="connsiteX9" fmla="*/ 267629 w 4742986"/>
              <a:gd name="connsiteY9" fmla="*/ 1011044 h 1293541"/>
              <a:gd name="connsiteX10" fmla="*/ 289932 w 4742986"/>
              <a:gd name="connsiteY10" fmla="*/ 996175 h 1293541"/>
              <a:gd name="connsiteX11" fmla="*/ 304800 w 4742986"/>
              <a:gd name="connsiteY11" fmla="*/ 973873 h 1293541"/>
              <a:gd name="connsiteX12" fmla="*/ 371708 w 4742986"/>
              <a:gd name="connsiteY12" fmla="*/ 921834 h 1293541"/>
              <a:gd name="connsiteX13" fmla="*/ 460917 w 4742986"/>
              <a:gd name="connsiteY13" fmla="*/ 825190 h 1293541"/>
              <a:gd name="connsiteX14" fmla="*/ 498088 w 4742986"/>
              <a:gd name="connsiteY14" fmla="*/ 802887 h 1293541"/>
              <a:gd name="connsiteX15" fmla="*/ 594732 w 4742986"/>
              <a:gd name="connsiteY15" fmla="*/ 713678 h 1293541"/>
              <a:gd name="connsiteX16" fmla="*/ 609600 w 4742986"/>
              <a:gd name="connsiteY16" fmla="*/ 691375 h 1293541"/>
              <a:gd name="connsiteX17" fmla="*/ 646771 w 4742986"/>
              <a:gd name="connsiteY17" fmla="*/ 654205 h 1293541"/>
              <a:gd name="connsiteX18" fmla="*/ 661639 w 4742986"/>
              <a:gd name="connsiteY18" fmla="*/ 639336 h 1293541"/>
              <a:gd name="connsiteX19" fmla="*/ 676508 w 4742986"/>
              <a:gd name="connsiteY19" fmla="*/ 624468 h 1293541"/>
              <a:gd name="connsiteX20" fmla="*/ 780586 w 4742986"/>
              <a:gd name="connsiteY20" fmla="*/ 542692 h 1293541"/>
              <a:gd name="connsiteX21" fmla="*/ 802888 w 4742986"/>
              <a:gd name="connsiteY21" fmla="*/ 535258 h 1293541"/>
              <a:gd name="connsiteX22" fmla="*/ 854927 w 4742986"/>
              <a:gd name="connsiteY22" fmla="*/ 505522 h 1293541"/>
              <a:gd name="connsiteX23" fmla="*/ 959005 w 4742986"/>
              <a:gd name="connsiteY23" fmla="*/ 453483 h 1293541"/>
              <a:gd name="connsiteX24" fmla="*/ 1003610 w 4742986"/>
              <a:gd name="connsiteY24" fmla="*/ 431180 h 1293541"/>
              <a:gd name="connsiteX25" fmla="*/ 1055649 w 4742986"/>
              <a:gd name="connsiteY25" fmla="*/ 401444 h 1293541"/>
              <a:gd name="connsiteX26" fmla="*/ 1100254 w 4742986"/>
              <a:gd name="connsiteY26" fmla="*/ 371707 h 1293541"/>
              <a:gd name="connsiteX27" fmla="*/ 1129990 w 4742986"/>
              <a:gd name="connsiteY27" fmla="*/ 364273 h 1293541"/>
              <a:gd name="connsiteX28" fmla="*/ 1241503 w 4742986"/>
              <a:gd name="connsiteY28" fmla="*/ 304800 h 1293541"/>
              <a:gd name="connsiteX29" fmla="*/ 1271239 w 4742986"/>
              <a:gd name="connsiteY29" fmla="*/ 289931 h 1293541"/>
              <a:gd name="connsiteX30" fmla="*/ 1300976 w 4742986"/>
              <a:gd name="connsiteY30" fmla="*/ 275063 h 1293541"/>
              <a:gd name="connsiteX31" fmla="*/ 1323278 w 4742986"/>
              <a:gd name="connsiteY31" fmla="*/ 252761 h 1293541"/>
              <a:gd name="connsiteX32" fmla="*/ 1382751 w 4742986"/>
              <a:gd name="connsiteY32" fmla="*/ 230458 h 1293541"/>
              <a:gd name="connsiteX33" fmla="*/ 1405054 w 4742986"/>
              <a:gd name="connsiteY33" fmla="*/ 215590 h 1293541"/>
              <a:gd name="connsiteX34" fmla="*/ 1449659 w 4742986"/>
              <a:gd name="connsiteY34" fmla="*/ 200722 h 1293541"/>
              <a:gd name="connsiteX35" fmla="*/ 1538869 w 4742986"/>
              <a:gd name="connsiteY35" fmla="*/ 156117 h 1293541"/>
              <a:gd name="connsiteX36" fmla="*/ 1665249 w 4742986"/>
              <a:gd name="connsiteY36" fmla="*/ 118946 h 1293541"/>
              <a:gd name="connsiteX37" fmla="*/ 1717288 w 4742986"/>
              <a:gd name="connsiteY37" fmla="*/ 96644 h 1293541"/>
              <a:gd name="connsiteX38" fmla="*/ 1873405 w 4742986"/>
              <a:gd name="connsiteY38" fmla="*/ 59473 h 1293541"/>
              <a:gd name="connsiteX39" fmla="*/ 1918010 w 4742986"/>
              <a:gd name="connsiteY39" fmla="*/ 52039 h 1293541"/>
              <a:gd name="connsiteX40" fmla="*/ 2066693 w 4742986"/>
              <a:gd name="connsiteY40" fmla="*/ 22302 h 1293541"/>
              <a:gd name="connsiteX41" fmla="*/ 2111298 w 4742986"/>
              <a:gd name="connsiteY41" fmla="*/ 14868 h 1293541"/>
              <a:gd name="connsiteX42" fmla="*/ 2349190 w 4742986"/>
              <a:gd name="connsiteY42" fmla="*/ 0 h 1293541"/>
              <a:gd name="connsiteX43" fmla="*/ 2810108 w 4742986"/>
              <a:gd name="connsiteY43" fmla="*/ 7434 h 1293541"/>
              <a:gd name="connsiteX44" fmla="*/ 2921620 w 4742986"/>
              <a:gd name="connsiteY44" fmla="*/ 37170 h 1293541"/>
              <a:gd name="connsiteX45" fmla="*/ 3062869 w 4742986"/>
              <a:gd name="connsiteY45" fmla="*/ 66907 h 1293541"/>
              <a:gd name="connsiteX46" fmla="*/ 3308195 w 4742986"/>
              <a:gd name="connsiteY46" fmla="*/ 111512 h 1293541"/>
              <a:gd name="connsiteX47" fmla="*/ 3419708 w 4742986"/>
              <a:gd name="connsiteY47" fmla="*/ 141248 h 1293541"/>
              <a:gd name="connsiteX48" fmla="*/ 3642732 w 4742986"/>
              <a:gd name="connsiteY48" fmla="*/ 185853 h 1293541"/>
              <a:gd name="connsiteX49" fmla="*/ 3731942 w 4742986"/>
              <a:gd name="connsiteY49" fmla="*/ 223024 h 1293541"/>
              <a:gd name="connsiteX50" fmla="*/ 3761678 w 4742986"/>
              <a:gd name="connsiteY50" fmla="*/ 230458 h 1293541"/>
              <a:gd name="connsiteX51" fmla="*/ 3880625 w 4742986"/>
              <a:gd name="connsiteY51" fmla="*/ 267629 h 1293541"/>
              <a:gd name="connsiteX52" fmla="*/ 3992137 w 4742986"/>
              <a:gd name="connsiteY52" fmla="*/ 334536 h 1293541"/>
              <a:gd name="connsiteX53" fmla="*/ 3999571 w 4742986"/>
              <a:gd name="connsiteY53" fmla="*/ 356839 h 1293541"/>
              <a:gd name="connsiteX54" fmla="*/ 4021873 w 4742986"/>
              <a:gd name="connsiteY54" fmla="*/ 386575 h 1293541"/>
              <a:gd name="connsiteX55" fmla="*/ 4051610 w 4742986"/>
              <a:gd name="connsiteY55" fmla="*/ 453483 h 1293541"/>
              <a:gd name="connsiteX56" fmla="*/ 4073912 w 4742986"/>
              <a:gd name="connsiteY56" fmla="*/ 483219 h 1293541"/>
              <a:gd name="connsiteX57" fmla="*/ 4088781 w 4742986"/>
              <a:gd name="connsiteY57" fmla="*/ 512956 h 1293541"/>
              <a:gd name="connsiteX58" fmla="*/ 4163122 w 4742986"/>
              <a:gd name="connsiteY58" fmla="*/ 587297 h 1293541"/>
              <a:gd name="connsiteX59" fmla="*/ 4230029 w 4742986"/>
              <a:gd name="connsiteY59" fmla="*/ 654205 h 1293541"/>
              <a:gd name="connsiteX60" fmla="*/ 4267200 w 4742986"/>
              <a:gd name="connsiteY60" fmla="*/ 691375 h 1293541"/>
              <a:gd name="connsiteX61" fmla="*/ 4282069 w 4742986"/>
              <a:gd name="connsiteY61" fmla="*/ 706244 h 1293541"/>
              <a:gd name="connsiteX62" fmla="*/ 4319239 w 4742986"/>
              <a:gd name="connsiteY62" fmla="*/ 735980 h 1293541"/>
              <a:gd name="connsiteX63" fmla="*/ 4341542 w 4742986"/>
              <a:gd name="connsiteY63" fmla="*/ 758283 h 1293541"/>
              <a:gd name="connsiteX64" fmla="*/ 4371278 w 4742986"/>
              <a:gd name="connsiteY64" fmla="*/ 780585 h 1293541"/>
              <a:gd name="connsiteX65" fmla="*/ 4401015 w 4742986"/>
              <a:gd name="connsiteY65" fmla="*/ 810322 h 1293541"/>
              <a:gd name="connsiteX66" fmla="*/ 4430751 w 4742986"/>
              <a:gd name="connsiteY66" fmla="*/ 832624 h 1293541"/>
              <a:gd name="connsiteX67" fmla="*/ 4453054 w 4742986"/>
              <a:gd name="connsiteY67" fmla="*/ 847492 h 1293541"/>
              <a:gd name="connsiteX68" fmla="*/ 4490225 w 4742986"/>
              <a:gd name="connsiteY68" fmla="*/ 884663 h 1293541"/>
              <a:gd name="connsiteX69" fmla="*/ 4527395 w 4742986"/>
              <a:gd name="connsiteY69" fmla="*/ 921834 h 1293541"/>
              <a:gd name="connsiteX70" fmla="*/ 4542264 w 4742986"/>
              <a:gd name="connsiteY70" fmla="*/ 936702 h 1293541"/>
              <a:gd name="connsiteX71" fmla="*/ 4601737 w 4742986"/>
              <a:gd name="connsiteY71" fmla="*/ 973873 h 1293541"/>
              <a:gd name="connsiteX72" fmla="*/ 4668644 w 4742986"/>
              <a:gd name="connsiteY72" fmla="*/ 1040780 h 1293541"/>
              <a:gd name="connsiteX73" fmla="*/ 4698381 w 4742986"/>
              <a:gd name="connsiteY73" fmla="*/ 1070517 h 1293541"/>
              <a:gd name="connsiteX74" fmla="*/ 4742986 w 4742986"/>
              <a:gd name="connsiteY74" fmla="*/ 1100253 h 129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42986" h="1293541">
                <a:moveTo>
                  <a:pt x="0" y="1293541"/>
                </a:moveTo>
                <a:cubicBezTo>
                  <a:pt x="97320" y="1215687"/>
                  <a:pt x="5469" y="1300205"/>
                  <a:pt x="44605" y="1241502"/>
                </a:cubicBezTo>
                <a:cubicBezTo>
                  <a:pt x="50437" y="1232754"/>
                  <a:pt x="60066" y="1227182"/>
                  <a:pt x="66908" y="1219200"/>
                </a:cubicBezTo>
                <a:cubicBezTo>
                  <a:pt x="74971" y="1209793"/>
                  <a:pt x="81776" y="1199375"/>
                  <a:pt x="89210" y="1189463"/>
                </a:cubicBezTo>
                <a:cubicBezTo>
                  <a:pt x="91688" y="1182029"/>
                  <a:pt x="92297" y="1173681"/>
                  <a:pt x="96644" y="1167161"/>
                </a:cubicBezTo>
                <a:cubicBezTo>
                  <a:pt x="108093" y="1149988"/>
                  <a:pt x="124792" y="1140961"/>
                  <a:pt x="141249" y="1129990"/>
                </a:cubicBezTo>
                <a:cubicBezTo>
                  <a:pt x="148683" y="1117600"/>
                  <a:pt x="155152" y="1104577"/>
                  <a:pt x="163551" y="1092819"/>
                </a:cubicBezTo>
                <a:cubicBezTo>
                  <a:pt x="176868" y="1074175"/>
                  <a:pt x="182620" y="1078599"/>
                  <a:pt x="200722" y="1063083"/>
                </a:cubicBezTo>
                <a:cubicBezTo>
                  <a:pt x="211365" y="1053960"/>
                  <a:pt x="219394" y="1041952"/>
                  <a:pt x="230459" y="1033346"/>
                </a:cubicBezTo>
                <a:cubicBezTo>
                  <a:pt x="241864" y="1024475"/>
                  <a:pt x="255376" y="1018702"/>
                  <a:pt x="267629" y="1011044"/>
                </a:cubicBezTo>
                <a:cubicBezTo>
                  <a:pt x="275206" y="1006308"/>
                  <a:pt x="282498" y="1001131"/>
                  <a:pt x="289932" y="996175"/>
                </a:cubicBezTo>
                <a:cubicBezTo>
                  <a:pt x="294888" y="988741"/>
                  <a:pt x="298189" y="979883"/>
                  <a:pt x="304800" y="973873"/>
                </a:cubicBezTo>
                <a:cubicBezTo>
                  <a:pt x="325707" y="954867"/>
                  <a:pt x="354058" y="943897"/>
                  <a:pt x="371708" y="921834"/>
                </a:cubicBezTo>
                <a:cubicBezTo>
                  <a:pt x="403717" y="881821"/>
                  <a:pt x="417152" y="862222"/>
                  <a:pt x="460917" y="825190"/>
                </a:cubicBezTo>
                <a:cubicBezTo>
                  <a:pt x="471948" y="815856"/>
                  <a:pt x="487117" y="812291"/>
                  <a:pt x="498088" y="802887"/>
                </a:cubicBezTo>
                <a:cubicBezTo>
                  <a:pt x="674619" y="651574"/>
                  <a:pt x="500140" y="784620"/>
                  <a:pt x="594732" y="713678"/>
                </a:cubicBezTo>
                <a:cubicBezTo>
                  <a:pt x="599688" y="706244"/>
                  <a:pt x="603716" y="698099"/>
                  <a:pt x="609600" y="691375"/>
                </a:cubicBezTo>
                <a:cubicBezTo>
                  <a:pt x="621139" y="678188"/>
                  <a:pt x="634381" y="666595"/>
                  <a:pt x="646771" y="654205"/>
                </a:cubicBezTo>
                <a:lnTo>
                  <a:pt x="661639" y="639336"/>
                </a:lnTo>
                <a:lnTo>
                  <a:pt x="676508" y="624468"/>
                </a:lnTo>
                <a:cubicBezTo>
                  <a:pt x="705760" y="595216"/>
                  <a:pt x="741958" y="555568"/>
                  <a:pt x="780586" y="542692"/>
                </a:cubicBezTo>
                <a:lnTo>
                  <a:pt x="802888" y="535258"/>
                </a:lnTo>
                <a:cubicBezTo>
                  <a:pt x="865349" y="488414"/>
                  <a:pt x="804139" y="529422"/>
                  <a:pt x="854927" y="505522"/>
                </a:cubicBezTo>
                <a:cubicBezTo>
                  <a:pt x="890023" y="489006"/>
                  <a:pt x="924312" y="470829"/>
                  <a:pt x="959005" y="453483"/>
                </a:cubicBezTo>
                <a:cubicBezTo>
                  <a:pt x="973873" y="446049"/>
                  <a:pt x="989177" y="439427"/>
                  <a:pt x="1003610" y="431180"/>
                </a:cubicBezTo>
                <a:cubicBezTo>
                  <a:pt x="1020956" y="421268"/>
                  <a:pt x="1038634" y="411915"/>
                  <a:pt x="1055649" y="401444"/>
                </a:cubicBezTo>
                <a:cubicBezTo>
                  <a:pt x="1070868" y="392079"/>
                  <a:pt x="1084271" y="379699"/>
                  <a:pt x="1100254" y="371707"/>
                </a:cubicBezTo>
                <a:cubicBezTo>
                  <a:pt x="1109392" y="367138"/>
                  <a:pt x="1120078" y="366751"/>
                  <a:pt x="1129990" y="364273"/>
                </a:cubicBezTo>
                <a:cubicBezTo>
                  <a:pt x="1190924" y="327712"/>
                  <a:pt x="1154225" y="348439"/>
                  <a:pt x="1241503" y="304800"/>
                </a:cubicBezTo>
                <a:lnTo>
                  <a:pt x="1271239" y="289931"/>
                </a:lnTo>
                <a:lnTo>
                  <a:pt x="1300976" y="275063"/>
                </a:lnTo>
                <a:cubicBezTo>
                  <a:pt x="1308410" y="267629"/>
                  <a:pt x="1314363" y="258333"/>
                  <a:pt x="1323278" y="252761"/>
                </a:cubicBezTo>
                <a:cubicBezTo>
                  <a:pt x="1367106" y="225368"/>
                  <a:pt x="1348152" y="247757"/>
                  <a:pt x="1382751" y="230458"/>
                </a:cubicBezTo>
                <a:cubicBezTo>
                  <a:pt x="1390743" y="226462"/>
                  <a:pt x="1396889" y="219219"/>
                  <a:pt x="1405054" y="215590"/>
                </a:cubicBezTo>
                <a:cubicBezTo>
                  <a:pt x="1419376" y="209225"/>
                  <a:pt x="1435391" y="207207"/>
                  <a:pt x="1449659" y="200722"/>
                </a:cubicBezTo>
                <a:cubicBezTo>
                  <a:pt x="1527754" y="165224"/>
                  <a:pt x="1441232" y="188662"/>
                  <a:pt x="1538869" y="156117"/>
                </a:cubicBezTo>
                <a:cubicBezTo>
                  <a:pt x="1580527" y="142231"/>
                  <a:pt x="1624888" y="136243"/>
                  <a:pt x="1665249" y="118946"/>
                </a:cubicBezTo>
                <a:cubicBezTo>
                  <a:pt x="1682595" y="111512"/>
                  <a:pt x="1699233" y="102139"/>
                  <a:pt x="1717288" y="96644"/>
                </a:cubicBezTo>
                <a:cubicBezTo>
                  <a:pt x="1753233" y="85704"/>
                  <a:pt x="1825611" y="68163"/>
                  <a:pt x="1873405" y="59473"/>
                </a:cubicBezTo>
                <a:cubicBezTo>
                  <a:pt x="1888235" y="56777"/>
                  <a:pt x="1903208" y="54886"/>
                  <a:pt x="1918010" y="52039"/>
                </a:cubicBezTo>
                <a:cubicBezTo>
                  <a:pt x="1967643" y="42494"/>
                  <a:pt x="2016838" y="30611"/>
                  <a:pt x="2066693" y="22302"/>
                </a:cubicBezTo>
                <a:cubicBezTo>
                  <a:pt x="2081561" y="19824"/>
                  <a:pt x="2096328" y="16629"/>
                  <a:pt x="2111298" y="14868"/>
                </a:cubicBezTo>
                <a:cubicBezTo>
                  <a:pt x="2193924" y="5147"/>
                  <a:pt x="2262870" y="4110"/>
                  <a:pt x="2349190" y="0"/>
                </a:cubicBezTo>
                <a:lnTo>
                  <a:pt x="2810108" y="7434"/>
                </a:lnTo>
                <a:cubicBezTo>
                  <a:pt x="2833703" y="8138"/>
                  <a:pt x="2914916" y="35406"/>
                  <a:pt x="2921620" y="37170"/>
                </a:cubicBezTo>
                <a:cubicBezTo>
                  <a:pt x="3002450" y="58441"/>
                  <a:pt x="2978011" y="46541"/>
                  <a:pt x="3062869" y="66907"/>
                </a:cubicBezTo>
                <a:cubicBezTo>
                  <a:pt x="3249792" y="111769"/>
                  <a:pt x="3098760" y="88242"/>
                  <a:pt x="3308195" y="111512"/>
                </a:cubicBezTo>
                <a:cubicBezTo>
                  <a:pt x="3345366" y="121424"/>
                  <a:pt x="3381930" y="133983"/>
                  <a:pt x="3419708" y="141248"/>
                </a:cubicBezTo>
                <a:cubicBezTo>
                  <a:pt x="3608339" y="177523"/>
                  <a:pt x="3371188" y="98259"/>
                  <a:pt x="3642732" y="185853"/>
                </a:cubicBezTo>
                <a:cubicBezTo>
                  <a:pt x="3673391" y="195743"/>
                  <a:pt x="3701778" y="211713"/>
                  <a:pt x="3731942" y="223024"/>
                </a:cubicBezTo>
                <a:cubicBezTo>
                  <a:pt x="3741509" y="226611"/>
                  <a:pt x="3751985" y="227227"/>
                  <a:pt x="3761678" y="230458"/>
                </a:cubicBezTo>
                <a:cubicBezTo>
                  <a:pt x="3879583" y="269761"/>
                  <a:pt x="3762681" y="238144"/>
                  <a:pt x="3880625" y="267629"/>
                </a:cubicBezTo>
                <a:cubicBezTo>
                  <a:pt x="3917796" y="289931"/>
                  <a:pt x="3978430" y="293412"/>
                  <a:pt x="3992137" y="334536"/>
                </a:cubicBezTo>
                <a:cubicBezTo>
                  <a:pt x="3994615" y="341970"/>
                  <a:pt x="3995683" y="350035"/>
                  <a:pt x="3999571" y="356839"/>
                </a:cubicBezTo>
                <a:cubicBezTo>
                  <a:pt x="4005718" y="367597"/>
                  <a:pt x="4014439" y="376663"/>
                  <a:pt x="4021873" y="386575"/>
                </a:cubicBezTo>
                <a:cubicBezTo>
                  <a:pt x="4031523" y="415522"/>
                  <a:pt x="4032257" y="421227"/>
                  <a:pt x="4051610" y="453483"/>
                </a:cubicBezTo>
                <a:cubicBezTo>
                  <a:pt x="4057985" y="464107"/>
                  <a:pt x="4067345" y="472712"/>
                  <a:pt x="4073912" y="483219"/>
                </a:cubicBezTo>
                <a:cubicBezTo>
                  <a:pt x="4079786" y="492617"/>
                  <a:pt x="4081569" y="504542"/>
                  <a:pt x="4088781" y="512956"/>
                </a:cubicBezTo>
                <a:cubicBezTo>
                  <a:pt x="4111588" y="539564"/>
                  <a:pt x="4138342" y="562517"/>
                  <a:pt x="4163122" y="587297"/>
                </a:cubicBezTo>
                <a:lnTo>
                  <a:pt x="4230029" y="654205"/>
                </a:lnTo>
                <a:lnTo>
                  <a:pt x="4267200" y="691375"/>
                </a:lnTo>
                <a:cubicBezTo>
                  <a:pt x="4272156" y="696331"/>
                  <a:pt x="4276596" y="701865"/>
                  <a:pt x="4282069" y="706244"/>
                </a:cubicBezTo>
                <a:cubicBezTo>
                  <a:pt x="4294459" y="716156"/>
                  <a:pt x="4307298" y="725532"/>
                  <a:pt x="4319239" y="735980"/>
                </a:cubicBezTo>
                <a:cubicBezTo>
                  <a:pt x="4327151" y="742903"/>
                  <a:pt x="4333559" y="751441"/>
                  <a:pt x="4341542" y="758283"/>
                </a:cubicBezTo>
                <a:cubicBezTo>
                  <a:pt x="4350949" y="766346"/>
                  <a:pt x="4361954" y="772426"/>
                  <a:pt x="4371278" y="780585"/>
                </a:cubicBezTo>
                <a:cubicBezTo>
                  <a:pt x="4381828" y="789816"/>
                  <a:pt x="4390465" y="801091"/>
                  <a:pt x="4401015" y="810322"/>
                </a:cubicBezTo>
                <a:cubicBezTo>
                  <a:pt x="4410339" y="818481"/>
                  <a:pt x="4420669" y="825423"/>
                  <a:pt x="4430751" y="832624"/>
                </a:cubicBezTo>
                <a:cubicBezTo>
                  <a:pt x="4438022" y="837817"/>
                  <a:pt x="4446330" y="841608"/>
                  <a:pt x="4453054" y="847492"/>
                </a:cubicBezTo>
                <a:cubicBezTo>
                  <a:pt x="4466241" y="859031"/>
                  <a:pt x="4477835" y="872273"/>
                  <a:pt x="4490225" y="884663"/>
                </a:cubicBezTo>
                <a:lnTo>
                  <a:pt x="4527395" y="921834"/>
                </a:lnTo>
                <a:cubicBezTo>
                  <a:pt x="4532351" y="926790"/>
                  <a:pt x="4536320" y="932987"/>
                  <a:pt x="4542264" y="936702"/>
                </a:cubicBezTo>
                <a:cubicBezTo>
                  <a:pt x="4562088" y="949092"/>
                  <a:pt x="4585206" y="957342"/>
                  <a:pt x="4601737" y="973873"/>
                </a:cubicBezTo>
                <a:lnTo>
                  <a:pt x="4668644" y="1040780"/>
                </a:lnTo>
                <a:cubicBezTo>
                  <a:pt x="4678556" y="1050692"/>
                  <a:pt x="4686717" y="1062741"/>
                  <a:pt x="4698381" y="1070517"/>
                </a:cubicBezTo>
                <a:lnTo>
                  <a:pt x="4742986" y="1100253"/>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10">
            <a:extLst>
              <a:ext uri="{FF2B5EF4-FFF2-40B4-BE49-F238E27FC236}">
                <a16:creationId xmlns:a16="http://schemas.microsoft.com/office/drawing/2014/main" id="{D6421BE4-5F24-44DF-45D3-ABE90AFF6521}"/>
              </a:ext>
            </a:extLst>
          </p:cNvPr>
          <p:cNvSpPr/>
          <p:nvPr/>
        </p:nvSpPr>
        <p:spPr>
          <a:xfrm>
            <a:off x="2790726" y="1120699"/>
            <a:ext cx="4765288" cy="892097"/>
          </a:xfrm>
          <a:custGeom>
            <a:avLst/>
            <a:gdLst>
              <a:gd name="connsiteX0" fmla="*/ 0 w 4765288"/>
              <a:gd name="connsiteY0" fmla="*/ 892097 h 892097"/>
              <a:gd name="connsiteX1" fmla="*/ 133815 w 4765288"/>
              <a:gd name="connsiteY1" fmla="*/ 840058 h 892097"/>
              <a:gd name="connsiteX2" fmla="*/ 193288 w 4765288"/>
              <a:gd name="connsiteY2" fmla="*/ 788019 h 892097"/>
              <a:gd name="connsiteX3" fmla="*/ 215591 w 4765288"/>
              <a:gd name="connsiteY3" fmla="*/ 773151 h 892097"/>
              <a:gd name="connsiteX4" fmla="*/ 230459 w 4765288"/>
              <a:gd name="connsiteY4" fmla="*/ 758282 h 892097"/>
              <a:gd name="connsiteX5" fmla="*/ 260195 w 4765288"/>
              <a:gd name="connsiteY5" fmla="*/ 743414 h 892097"/>
              <a:gd name="connsiteX6" fmla="*/ 349405 w 4765288"/>
              <a:gd name="connsiteY6" fmla="*/ 646770 h 892097"/>
              <a:gd name="connsiteX7" fmla="*/ 379142 w 4765288"/>
              <a:gd name="connsiteY7" fmla="*/ 609600 h 892097"/>
              <a:gd name="connsiteX8" fmla="*/ 423747 w 4765288"/>
              <a:gd name="connsiteY8" fmla="*/ 579863 h 892097"/>
              <a:gd name="connsiteX9" fmla="*/ 460917 w 4765288"/>
              <a:gd name="connsiteY9" fmla="*/ 535258 h 892097"/>
              <a:gd name="connsiteX10" fmla="*/ 490654 w 4765288"/>
              <a:gd name="connsiteY10" fmla="*/ 520390 h 892097"/>
              <a:gd name="connsiteX11" fmla="*/ 527825 w 4765288"/>
              <a:gd name="connsiteY11" fmla="*/ 498087 h 892097"/>
              <a:gd name="connsiteX12" fmla="*/ 661639 w 4765288"/>
              <a:gd name="connsiteY12" fmla="*/ 408878 h 892097"/>
              <a:gd name="connsiteX13" fmla="*/ 706244 w 4765288"/>
              <a:gd name="connsiteY13" fmla="*/ 371707 h 892097"/>
              <a:gd name="connsiteX14" fmla="*/ 892098 w 4765288"/>
              <a:gd name="connsiteY14" fmla="*/ 297365 h 892097"/>
              <a:gd name="connsiteX15" fmla="*/ 951571 w 4765288"/>
              <a:gd name="connsiteY15" fmla="*/ 267629 h 892097"/>
              <a:gd name="connsiteX16" fmla="*/ 1055649 w 4765288"/>
              <a:gd name="connsiteY16" fmla="*/ 237892 h 892097"/>
              <a:gd name="connsiteX17" fmla="*/ 1159727 w 4765288"/>
              <a:gd name="connsiteY17" fmla="*/ 193287 h 892097"/>
              <a:gd name="connsiteX18" fmla="*/ 1256371 w 4765288"/>
              <a:gd name="connsiteY18" fmla="*/ 156117 h 892097"/>
              <a:gd name="connsiteX19" fmla="*/ 1330712 w 4765288"/>
              <a:gd name="connsiteY19" fmla="*/ 118946 h 892097"/>
              <a:gd name="connsiteX20" fmla="*/ 1367883 w 4765288"/>
              <a:gd name="connsiteY20" fmla="*/ 111512 h 892097"/>
              <a:gd name="connsiteX21" fmla="*/ 1427356 w 4765288"/>
              <a:gd name="connsiteY21" fmla="*/ 89209 h 892097"/>
              <a:gd name="connsiteX22" fmla="*/ 1687552 w 4765288"/>
              <a:gd name="connsiteY22" fmla="*/ 29736 h 892097"/>
              <a:gd name="connsiteX23" fmla="*/ 1739591 w 4765288"/>
              <a:gd name="connsiteY23" fmla="*/ 22302 h 892097"/>
              <a:gd name="connsiteX24" fmla="*/ 1865971 w 4765288"/>
              <a:gd name="connsiteY24" fmla="*/ 0 h 892097"/>
              <a:gd name="connsiteX25" fmla="*/ 3070303 w 4765288"/>
              <a:gd name="connsiteY25" fmla="*/ 14868 h 892097"/>
              <a:gd name="connsiteX26" fmla="*/ 3107473 w 4765288"/>
              <a:gd name="connsiteY26" fmla="*/ 22302 h 892097"/>
              <a:gd name="connsiteX27" fmla="*/ 3300761 w 4765288"/>
              <a:gd name="connsiteY27" fmla="*/ 37170 h 892097"/>
              <a:gd name="connsiteX28" fmla="*/ 3345366 w 4765288"/>
              <a:gd name="connsiteY28" fmla="*/ 44604 h 892097"/>
              <a:gd name="connsiteX29" fmla="*/ 3375103 w 4765288"/>
              <a:gd name="connsiteY29" fmla="*/ 59473 h 892097"/>
              <a:gd name="connsiteX30" fmla="*/ 3464312 w 4765288"/>
              <a:gd name="connsiteY30" fmla="*/ 81775 h 892097"/>
              <a:gd name="connsiteX31" fmla="*/ 3464312 w 4765288"/>
              <a:gd name="connsiteY31" fmla="*/ 81775 h 892097"/>
              <a:gd name="connsiteX32" fmla="*/ 3560956 w 4765288"/>
              <a:gd name="connsiteY32" fmla="*/ 96643 h 892097"/>
              <a:gd name="connsiteX33" fmla="*/ 3620430 w 4765288"/>
              <a:gd name="connsiteY33" fmla="*/ 126380 h 892097"/>
              <a:gd name="connsiteX34" fmla="*/ 3672469 w 4765288"/>
              <a:gd name="connsiteY34" fmla="*/ 141248 h 892097"/>
              <a:gd name="connsiteX35" fmla="*/ 3724508 w 4765288"/>
              <a:gd name="connsiteY35" fmla="*/ 170985 h 892097"/>
              <a:gd name="connsiteX36" fmla="*/ 3746810 w 4765288"/>
              <a:gd name="connsiteY36" fmla="*/ 178419 h 892097"/>
              <a:gd name="connsiteX37" fmla="*/ 3813717 w 4765288"/>
              <a:gd name="connsiteY37" fmla="*/ 215590 h 892097"/>
              <a:gd name="connsiteX38" fmla="*/ 3836020 w 4765288"/>
              <a:gd name="connsiteY38" fmla="*/ 237892 h 892097"/>
              <a:gd name="connsiteX39" fmla="*/ 3858322 w 4765288"/>
              <a:gd name="connsiteY39" fmla="*/ 245326 h 892097"/>
              <a:gd name="connsiteX40" fmla="*/ 3888059 w 4765288"/>
              <a:gd name="connsiteY40" fmla="*/ 260195 h 892097"/>
              <a:gd name="connsiteX41" fmla="*/ 3962400 w 4765288"/>
              <a:gd name="connsiteY41" fmla="*/ 304800 h 892097"/>
              <a:gd name="connsiteX42" fmla="*/ 4014439 w 4765288"/>
              <a:gd name="connsiteY42" fmla="*/ 334536 h 892097"/>
              <a:gd name="connsiteX43" fmla="*/ 4066478 w 4765288"/>
              <a:gd name="connsiteY43" fmla="*/ 356839 h 892097"/>
              <a:gd name="connsiteX44" fmla="*/ 4103649 w 4765288"/>
              <a:gd name="connsiteY44" fmla="*/ 379141 h 892097"/>
              <a:gd name="connsiteX45" fmla="*/ 4170556 w 4765288"/>
              <a:gd name="connsiteY45" fmla="*/ 408878 h 892097"/>
              <a:gd name="connsiteX46" fmla="*/ 4215161 w 4765288"/>
              <a:gd name="connsiteY46" fmla="*/ 438614 h 892097"/>
              <a:gd name="connsiteX47" fmla="*/ 4289503 w 4765288"/>
              <a:gd name="connsiteY47" fmla="*/ 475785 h 892097"/>
              <a:gd name="connsiteX48" fmla="*/ 4348976 w 4765288"/>
              <a:gd name="connsiteY48" fmla="*/ 505522 h 892097"/>
              <a:gd name="connsiteX49" fmla="*/ 4430752 w 4765288"/>
              <a:gd name="connsiteY49" fmla="*/ 542692 h 892097"/>
              <a:gd name="connsiteX50" fmla="*/ 4490225 w 4765288"/>
              <a:gd name="connsiteY50" fmla="*/ 572429 h 892097"/>
              <a:gd name="connsiteX51" fmla="*/ 4505093 w 4765288"/>
              <a:gd name="connsiteY51" fmla="*/ 594731 h 892097"/>
              <a:gd name="connsiteX52" fmla="*/ 4542264 w 4765288"/>
              <a:gd name="connsiteY52" fmla="*/ 631902 h 892097"/>
              <a:gd name="connsiteX53" fmla="*/ 4557132 w 4765288"/>
              <a:gd name="connsiteY53" fmla="*/ 654204 h 892097"/>
              <a:gd name="connsiteX54" fmla="*/ 4594303 w 4765288"/>
              <a:gd name="connsiteY54" fmla="*/ 691375 h 892097"/>
              <a:gd name="connsiteX55" fmla="*/ 4616605 w 4765288"/>
              <a:gd name="connsiteY55" fmla="*/ 721112 h 892097"/>
              <a:gd name="connsiteX56" fmla="*/ 4698381 w 4765288"/>
              <a:gd name="connsiteY56" fmla="*/ 780585 h 892097"/>
              <a:gd name="connsiteX57" fmla="*/ 4713249 w 4765288"/>
              <a:gd name="connsiteY57" fmla="*/ 802887 h 892097"/>
              <a:gd name="connsiteX58" fmla="*/ 4742986 w 4765288"/>
              <a:gd name="connsiteY58" fmla="*/ 832624 h 892097"/>
              <a:gd name="connsiteX59" fmla="*/ 4765288 w 4765288"/>
              <a:gd name="connsiteY59" fmla="*/ 869795 h 89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65288" h="892097">
                <a:moveTo>
                  <a:pt x="0" y="892097"/>
                </a:moveTo>
                <a:cubicBezTo>
                  <a:pt x="103677" y="848898"/>
                  <a:pt x="58648" y="865113"/>
                  <a:pt x="133815" y="840058"/>
                </a:cubicBezTo>
                <a:cubicBezTo>
                  <a:pt x="220134" y="775321"/>
                  <a:pt x="103464" y="865011"/>
                  <a:pt x="193288" y="788019"/>
                </a:cubicBezTo>
                <a:cubicBezTo>
                  <a:pt x="200072" y="782204"/>
                  <a:pt x="208614" y="778733"/>
                  <a:pt x="215591" y="773151"/>
                </a:cubicBezTo>
                <a:cubicBezTo>
                  <a:pt x="221064" y="768772"/>
                  <a:pt x="224627" y="762170"/>
                  <a:pt x="230459" y="758282"/>
                </a:cubicBezTo>
                <a:cubicBezTo>
                  <a:pt x="239680" y="752135"/>
                  <a:pt x="250283" y="748370"/>
                  <a:pt x="260195" y="743414"/>
                </a:cubicBezTo>
                <a:cubicBezTo>
                  <a:pt x="356272" y="628122"/>
                  <a:pt x="228923" y="778203"/>
                  <a:pt x="349405" y="646770"/>
                </a:cubicBezTo>
                <a:cubicBezTo>
                  <a:pt x="360127" y="635074"/>
                  <a:pt x="367348" y="620214"/>
                  <a:pt x="379142" y="609600"/>
                </a:cubicBezTo>
                <a:cubicBezTo>
                  <a:pt x="392424" y="597646"/>
                  <a:pt x="410525" y="591883"/>
                  <a:pt x="423747" y="579863"/>
                </a:cubicBezTo>
                <a:cubicBezTo>
                  <a:pt x="438068" y="566844"/>
                  <a:pt x="446452" y="548116"/>
                  <a:pt x="460917" y="535258"/>
                </a:cubicBezTo>
                <a:cubicBezTo>
                  <a:pt x="469200" y="527895"/>
                  <a:pt x="480966" y="525772"/>
                  <a:pt x="490654" y="520390"/>
                </a:cubicBezTo>
                <a:cubicBezTo>
                  <a:pt x="503285" y="513373"/>
                  <a:pt x="516192" y="506658"/>
                  <a:pt x="527825" y="498087"/>
                </a:cubicBezTo>
                <a:cubicBezTo>
                  <a:pt x="651190" y="407186"/>
                  <a:pt x="586494" y="427664"/>
                  <a:pt x="661639" y="408878"/>
                </a:cubicBezTo>
                <a:cubicBezTo>
                  <a:pt x="676507" y="396488"/>
                  <a:pt x="689494" y="381404"/>
                  <a:pt x="706244" y="371707"/>
                </a:cubicBezTo>
                <a:cubicBezTo>
                  <a:pt x="801076" y="316804"/>
                  <a:pt x="795973" y="335815"/>
                  <a:pt x="892098" y="297365"/>
                </a:cubicBezTo>
                <a:cubicBezTo>
                  <a:pt x="912677" y="289133"/>
                  <a:pt x="930260" y="273718"/>
                  <a:pt x="951571" y="267629"/>
                </a:cubicBezTo>
                <a:cubicBezTo>
                  <a:pt x="986264" y="257717"/>
                  <a:pt x="1021670" y="250027"/>
                  <a:pt x="1055649" y="237892"/>
                </a:cubicBezTo>
                <a:cubicBezTo>
                  <a:pt x="1091195" y="225197"/>
                  <a:pt x="1124772" y="207528"/>
                  <a:pt x="1159727" y="193287"/>
                </a:cubicBezTo>
                <a:cubicBezTo>
                  <a:pt x="1191691" y="180265"/>
                  <a:pt x="1224718" y="169879"/>
                  <a:pt x="1256371" y="156117"/>
                </a:cubicBezTo>
                <a:cubicBezTo>
                  <a:pt x="1281779" y="145070"/>
                  <a:pt x="1304988" y="129236"/>
                  <a:pt x="1330712" y="118946"/>
                </a:cubicBezTo>
                <a:cubicBezTo>
                  <a:pt x="1342444" y="114253"/>
                  <a:pt x="1355806" y="115228"/>
                  <a:pt x="1367883" y="111512"/>
                </a:cubicBezTo>
                <a:cubicBezTo>
                  <a:pt x="1388119" y="105285"/>
                  <a:pt x="1407166" y="95585"/>
                  <a:pt x="1427356" y="89209"/>
                </a:cubicBezTo>
                <a:cubicBezTo>
                  <a:pt x="1496488" y="67378"/>
                  <a:pt x="1634676" y="37290"/>
                  <a:pt x="1687552" y="29736"/>
                </a:cubicBezTo>
                <a:cubicBezTo>
                  <a:pt x="1704898" y="27258"/>
                  <a:pt x="1722307" y="25183"/>
                  <a:pt x="1739591" y="22302"/>
                </a:cubicBezTo>
                <a:lnTo>
                  <a:pt x="1865971" y="0"/>
                </a:lnTo>
                <a:lnTo>
                  <a:pt x="3070303" y="14868"/>
                </a:lnTo>
                <a:cubicBezTo>
                  <a:pt x="3082936" y="15095"/>
                  <a:pt x="3094948" y="20632"/>
                  <a:pt x="3107473" y="22302"/>
                </a:cubicBezTo>
                <a:cubicBezTo>
                  <a:pt x="3167756" y="30340"/>
                  <a:pt x="3242440" y="33525"/>
                  <a:pt x="3300761" y="37170"/>
                </a:cubicBezTo>
                <a:cubicBezTo>
                  <a:pt x="3315629" y="39648"/>
                  <a:pt x="3330928" y="40273"/>
                  <a:pt x="3345366" y="44604"/>
                </a:cubicBezTo>
                <a:cubicBezTo>
                  <a:pt x="3355981" y="47789"/>
                  <a:pt x="3364525" y="56167"/>
                  <a:pt x="3375103" y="59473"/>
                </a:cubicBezTo>
                <a:cubicBezTo>
                  <a:pt x="3404359" y="68616"/>
                  <a:pt x="3434576" y="74341"/>
                  <a:pt x="3464312" y="81775"/>
                </a:cubicBezTo>
                <a:lnTo>
                  <a:pt x="3464312" y="81775"/>
                </a:lnTo>
                <a:cubicBezTo>
                  <a:pt x="3500420" y="86288"/>
                  <a:pt x="3526902" y="88129"/>
                  <a:pt x="3560956" y="96643"/>
                </a:cubicBezTo>
                <a:cubicBezTo>
                  <a:pt x="3605142" y="107690"/>
                  <a:pt x="3561465" y="101812"/>
                  <a:pt x="3620430" y="126380"/>
                </a:cubicBezTo>
                <a:cubicBezTo>
                  <a:pt x="3637083" y="133318"/>
                  <a:pt x="3655123" y="136292"/>
                  <a:pt x="3672469" y="141248"/>
                </a:cubicBezTo>
                <a:cubicBezTo>
                  <a:pt x="3689815" y="151160"/>
                  <a:pt x="3706639" y="162050"/>
                  <a:pt x="3724508" y="170985"/>
                </a:cubicBezTo>
                <a:cubicBezTo>
                  <a:pt x="3731517" y="174489"/>
                  <a:pt x="3740165" y="174266"/>
                  <a:pt x="3746810" y="178419"/>
                </a:cubicBezTo>
                <a:cubicBezTo>
                  <a:pt x="3813028" y="219806"/>
                  <a:pt x="3755021" y="200916"/>
                  <a:pt x="3813717" y="215590"/>
                </a:cubicBezTo>
                <a:cubicBezTo>
                  <a:pt x="3821151" y="223024"/>
                  <a:pt x="3827272" y="232060"/>
                  <a:pt x="3836020" y="237892"/>
                </a:cubicBezTo>
                <a:cubicBezTo>
                  <a:pt x="3842540" y="242239"/>
                  <a:pt x="3851119" y="242239"/>
                  <a:pt x="3858322" y="245326"/>
                </a:cubicBezTo>
                <a:cubicBezTo>
                  <a:pt x="3868508" y="249692"/>
                  <a:pt x="3878437" y="254697"/>
                  <a:pt x="3888059" y="260195"/>
                </a:cubicBezTo>
                <a:cubicBezTo>
                  <a:pt x="3913150" y="274533"/>
                  <a:pt x="3937491" y="290148"/>
                  <a:pt x="3962400" y="304800"/>
                </a:cubicBezTo>
                <a:cubicBezTo>
                  <a:pt x="3979620" y="314930"/>
                  <a:pt x="3996076" y="326666"/>
                  <a:pt x="4014439" y="334536"/>
                </a:cubicBezTo>
                <a:cubicBezTo>
                  <a:pt x="4031785" y="341970"/>
                  <a:pt x="4049598" y="348399"/>
                  <a:pt x="4066478" y="356839"/>
                </a:cubicBezTo>
                <a:cubicBezTo>
                  <a:pt x="4079402" y="363301"/>
                  <a:pt x="4090725" y="372679"/>
                  <a:pt x="4103649" y="379141"/>
                </a:cubicBezTo>
                <a:cubicBezTo>
                  <a:pt x="4125478" y="390056"/>
                  <a:pt x="4149021" y="397393"/>
                  <a:pt x="4170556" y="408878"/>
                </a:cubicBezTo>
                <a:cubicBezTo>
                  <a:pt x="4186323" y="417287"/>
                  <a:pt x="4199586" y="429853"/>
                  <a:pt x="4215161" y="438614"/>
                </a:cubicBezTo>
                <a:cubicBezTo>
                  <a:pt x="4239309" y="452197"/>
                  <a:pt x="4264722" y="463395"/>
                  <a:pt x="4289503" y="475785"/>
                </a:cubicBezTo>
                <a:cubicBezTo>
                  <a:pt x="4309327" y="485697"/>
                  <a:pt x="4328945" y="496034"/>
                  <a:pt x="4348976" y="505522"/>
                </a:cubicBezTo>
                <a:cubicBezTo>
                  <a:pt x="4376036" y="518340"/>
                  <a:pt x="4405077" y="527286"/>
                  <a:pt x="4430752" y="542692"/>
                </a:cubicBezTo>
                <a:cubicBezTo>
                  <a:pt x="4474642" y="569027"/>
                  <a:pt x="4454214" y="560426"/>
                  <a:pt x="4490225" y="572429"/>
                </a:cubicBezTo>
                <a:cubicBezTo>
                  <a:pt x="4495181" y="579863"/>
                  <a:pt x="4499210" y="588007"/>
                  <a:pt x="4505093" y="594731"/>
                </a:cubicBezTo>
                <a:cubicBezTo>
                  <a:pt x="4516632" y="607918"/>
                  <a:pt x="4532544" y="617322"/>
                  <a:pt x="4542264" y="631902"/>
                </a:cubicBezTo>
                <a:cubicBezTo>
                  <a:pt x="4547220" y="639336"/>
                  <a:pt x="4551249" y="647480"/>
                  <a:pt x="4557132" y="654204"/>
                </a:cubicBezTo>
                <a:cubicBezTo>
                  <a:pt x="4568671" y="667391"/>
                  <a:pt x="4583790" y="677357"/>
                  <a:pt x="4594303" y="691375"/>
                </a:cubicBezTo>
                <a:cubicBezTo>
                  <a:pt x="4601737" y="701287"/>
                  <a:pt x="4607437" y="712777"/>
                  <a:pt x="4616605" y="721112"/>
                </a:cubicBezTo>
                <a:cubicBezTo>
                  <a:pt x="4639511" y="741936"/>
                  <a:pt x="4671221" y="762479"/>
                  <a:pt x="4698381" y="780585"/>
                </a:cubicBezTo>
                <a:cubicBezTo>
                  <a:pt x="4703337" y="788019"/>
                  <a:pt x="4707434" y="796103"/>
                  <a:pt x="4713249" y="802887"/>
                </a:cubicBezTo>
                <a:cubicBezTo>
                  <a:pt x="4722372" y="813530"/>
                  <a:pt x="4742986" y="832624"/>
                  <a:pt x="4742986" y="832624"/>
                </a:cubicBezTo>
                <a:cubicBezTo>
                  <a:pt x="4759421" y="865495"/>
                  <a:pt x="4750018" y="854525"/>
                  <a:pt x="4765288" y="8697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oogle Shape;932;p32">
            <a:extLst>
              <a:ext uri="{FF2B5EF4-FFF2-40B4-BE49-F238E27FC236}">
                <a16:creationId xmlns:a16="http://schemas.microsoft.com/office/drawing/2014/main" id="{3F09072D-7008-44B0-B6DB-EFF9083148F9}"/>
              </a:ext>
            </a:extLst>
          </p:cNvPr>
          <p:cNvGrpSpPr/>
          <p:nvPr/>
        </p:nvGrpSpPr>
        <p:grpSpPr>
          <a:xfrm>
            <a:off x="336738" y="296444"/>
            <a:ext cx="5881673" cy="478500"/>
            <a:chOff x="985350" y="1239125"/>
            <a:chExt cx="5773705" cy="478500"/>
          </a:xfrm>
        </p:grpSpPr>
        <p:sp>
          <p:nvSpPr>
            <p:cNvPr id="14" name="Google Shape;934;p32">
              <a:extLst>
                <a:ext uri="{FF2B5EF4-FFF2-40B4-BE49-F238E27FC236}">
                  <a16:creationId xmlns:a16="http://schemas.microsoft.com/office/drawing/2014/main" id="{E8FAEFA8-8624-4667-A5CC-145F68FE1F75}"/>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19" name="Google Shape;935;p32">
              <a:extLst>
                <a:ext uri="{FF2B5EF4-FFF2-40B4-BE49-F238E27FC236}">
                  <a16:creationId xmlns:a16="http://schemas.microsoft.com/office/drawing/2014/main" id="{DA1F3009-2541-4C6F-B3D7-6086ECF05C34}"/>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20" name="Google Shape;936;p32">
              <a:extLst>
                <a:ext uri="{FF2B5EF4-FFF2-40B4-BE49-F238E27FC236}">
                  <a16:creationId xmlns:a16="http://schemas.microsoft.com/office/drawing/2014/main" id="{7A84A2DB-34FA-4090-B214-7183CE2D413A}"/>
                </a:ext>
              </a:extLst>
            </p:cNvPr>
            <p:cNvCxnSpPr>
              <a:stCxn id="14" idx="3"/>
              <a:endCxn id="19"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1937259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1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childTnLst>
                          </p:cTn>
                        </p:par>
                        <p:par>
                          <p:cTn id="24" fill="hold">
                            <p:stCondLst>
                              <p:cond delay="3500"/>
                            </p:stCondLst>
                            <p:childTnLst>
                              <p:par>
                                <p:cTn id="25" presetID="22" presetClass="entr" presetSubtype="8"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par>
                          <p:cTn id="28" fill="hold">
                            <p:stCondLst>
                              <p:cond delay="4000"/>
                            </p:stCondLst>
                            <p:childTnLst>
                              <p:par>
                                <p:cTn id="29" presetID="22" presetClass="entr" presetSubtype="8"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4500"/>
                            </p:stCondLst>
                            <p:childTnLst>
                              <p:par>
                                <p:cTn id="33" presetID="22" presetClass="entr" presetSubtype="8"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5" grpId="0" animBg="1"/>
      <p:bldP spid="16" grpId="0" animBg="1"/>
      <p:bldP spid="17" grpId="0" animBg="1"/>
      <p:bldP spid="1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Shape 254"/>
        <p:cNvGrpSpPr/>
        <p:nvPr/>
      </p:nvGrpSpPr>
      <p:grpSpPr>
        <a:xfrm>
          <a:off x="0" y="0"/>
          <a:ext cx="0" cy="0"/>
          <a:chOff x="0" y="0"/>
          <a:chExt cx="0" cy="0"/>
        </a:xfrm>
      </p:grpSpPr>
      <p:grpSp>
        <p:nvGrpSpPr>
          <p:cNvPr id="5" name="Google Shape;5346;p82"/>
          <p:cNvGrpSpPr/>
          <p:nvPr/>
        </p:nvGrpSpPr>
        <p:grpSpPr>
          <a:xfrm>
            <a:off x="1364836" y="3596547"/>
            <a:ext cx="6406893" cy="729877"/>
            <a:chOff x="7011636" y="1958968"/>
            <a:chExt cx="1494899" cy="258055"/>
          </a:xfrm>
        </p:grpSpPr>
        <p:sp>
          <p:nvSpPr>
            <p:cNvPr id="21" name="Google Shape;5347;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1E282E"/>
            </a:solidFill>
            <a:ln>
              <a:noFill/>
            </a:ln>
          </p:spPr>
          <p:txBody>
            <a:bodyPr spcFirstLastPara="1" wrap="square" lIns="91425" tIns="91425" rIns="91425" bIns="91425" anchor="ctr" anchorCtr="0">
              <a:noAutofit/>
            </a:bodyPr>
            <a:lstStyle/>
            <a:p>
              <a:endParaRPr dirty="0"/>
            </a:p>
          </p:txBody>
        </p:sp>
        <p:grpSp>
          <p:nvGrpSpPr>
            <p:cNvPr id="22" name="Google Shape;5348;p82"/>
            <p:cNvGrpSpPr/>
            <p:nvPr/>
          </p:nvGrpSpPr>
          <p:grpSpPr>
            <a:xfrm>
              <a:off x="7011636" y="1958968"/>
              <a:ext cx="1427239" cy="178352"/>
              <a:chOff x="7011636" y="1958968"/>
              <a:chExt cx="1427239" cy="178352"/>
            </a:xfrm>
          </p:grpSpPr>
          <p:sp>
            <p:nvSpPr>
              <p:cNvPr id="23" name="Google Shape;5349;p82"/>
              <p:cNvSpPr/>
              <p:nvPr/>
            </p:nvSpPr>
            <p:spPr>
              <a:xfrm flipH="1">
                <a:off x="7011636" y="1958968"/>
                <a:ext cx="782589" cy="178352"/>
              </a:xfrm>
              <a:custGeom>
                <a:avLst/>
                <a:gdLst/>
                <a:ahLst/>
                <a:cxnLst/>
                <a:rect l="l" t="t" r="r" b="b"/>
                <a:pathLst>
                  <a:path w="35124" h="7847" extrusionOk="0">
                    <a:moveTo>
                      <a:pt x="0" y="1"/>
                    </a:moveTo>
                    <a:lnTo>
                      <a:pt x="0" y="7847"/>
                    </a:lnTo>
                    <a:lnTo>
                      <a:pt x="35123" y="7847"/>
                    </a:lnTo>
                    <a:lnTo>
                      <a:pt x="35123" y="1"/>
                    </a:lnTo>
                    <a:close/>
                  </a:path>
                </a:pathLst>
              </a:custGeom>
              <a:solidFill>
                <a:srgbClr val="1E282E"/>
              </a:solidFill>
              <a:ln>
                <a:noFill/>
              </a:ln>
            </p:spPr>
            <p:txBody>
              <a:bodyPr spcFirstLastPara="1" wrap="square" lIns="91425" tIns="91425" rIns="91425" bIns="91425" anchor="ctr" anchorCtr="0">
                <a:noAutofit/>
              </a:bodyPr>
              <a:lstStyle/>
              <a:p>
                <a:r>
                  <a:rPr lang="en-US" sz="1800" dirty="0">
                    <a:solidFill>
                      <a:srgbClr val="FFFFFF"/>
                    </a:solidFill>
                  </a:rPr>
                  <a:t>Interpersonal Communication</a:t>
                </a:r>
                <a:endParaRPr sz="1800" dirty="0">
                  <a:solidFill>
                    <a:srgbClr val="FFFFFF"/>
                  </a:solidFill>
                </a:endParaRPr>
              </a:p>
            </p:txBody>
          </p:sp>
          <p:cxnSp>
            <p:nvCxnSpPr>
              <p:cNvPr id="24" name="Google Shape;5350;p82"/>
              <p:cNvCxnSpPr/>
              <p:nvPr/>
            </p:nvCxnSpPr>
            <p:spPr>
              <a:xfrm rot="10800000">
                <a:off x="7818475" y="2100600"/>
                <a:ext cx="620400" cy="0"/>
              </a:xfrm>
              <a:prstGeom prst="straightConnector1">
                <a:avLst/>
              </a:prstGeom>
              <a:noFill/>
              <a:ln w="9525" cap="flat" cmpd="sng">
                <a:solidFill>
                  <a:srgbClr val="1E282E"/>
                </a:solidFill>
                <a:prstDash val="solid"/>
                <a:round/>
                <a:headEnd type="none" w="med" len="med"/>
                <a:tailEnd type="oval" w="med" len="med"/>
              </a:ln>
            </p:spPr>
          </p:cxnSp>
        </p:grpSp>
      </p:grpSp>
      <p:grpSp>
        <p:nvGrpSpPr>
          <p:cNvPr id="6" name="Google Shape;5351;p82"/>
          <p:cNvGrpSpPr/>
          <p:nvPr/>
        </p:nvGrpSpPr>
        <p:grpSpPr>
          <a:xfrm>
            <a:off x="1364838" y="2898595"/>
            <a:ext cx="6406850" cy="697950"/>
            <a:chOff x="7011636" y="1712201"/>
            <a:chExt cx="1494889" cy="246767"/>
          </a:xfrm>
        </p:grpSpPr>
        <p:sp>
          <p:nvSpPr>
            <p:cNvPr id="17" name="Google Shape;5352;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3D5161"/>
            </a:solidFill>
            <a:ln>
              <a:noFill/>
            </a:ln>
          </p:spPr>
          <p:txBody>
            <a:bodyPr spcFirstLastPara="1" wrap="square" lIns="91425" tIns="91425" rIns="91425" bIns="91425" anchor="ctr" anchorCtr="0">
              <a:noAutofit/>
            </a:bodyPr>
            <a:lstStyle/>
            <a:p>
              <a:endParaRPr dirty="0"/>
            </a:p>
          </p:txBody>
        </p:sp>
        <p:grpSp>
          <p:nvGrpSpPr>
            <p:cNvPr id="18" name="Google Shape;5353;p82"/>
            <p:cNvGrpSpPr/>
            <p:nvPr/>
          </p:nvGrpSpPr>
          <p:grpSpPr>
            <a:xfrm>
              <a:off x="7011636" y="1712201"/>
              <a:ext cx="1280789" cy="204079"/>
              <a:chOff x="7011636" y="1712201"/>
              <a:chExt cx="1280789" cy="204079"/>
            </a:xfrm>
          </p:grpSpPr>
          <p:sp>
            <p:nvSpPr>
              <p:cNvPr id="19" name="Google Shape;5354;p82"/>
              <p:cNvSpPr/>
              <p:nvPr/>
            </p:nvSpPr>
            <p:spPr>
              <a:xfrm flipH="1">
                <a:off x="7011636" y="1712201"/>
                <a:ext cx="782589" cy="204079"/>
              </a:xfrm>
              <a:custGeom>
                <a:avLst/>
                <a:gdLst/>
                <a:ahLst/>
                <a:cxnLst/>
                <a:rect l="l" t="t" r="r" b="b"/>
                <a:pathLst>
                  <a:path w="35124" h="7846" extrusionOk="0">
                    <a:moveTo>
                      <a:pt x="0" y="1"/>
                    </a:moveTo>
                    <a:lnTo>
                      <a:pt x="0" y="7845"/>
                    </a:lnTo>
                    <a:lnTo>
                      <a:pt x="35123" y="7845"/>
                    </a:lnTo>
                    <a:lnTo>
                      <a:pt x="35123" y="1"/>
                    </a:lnTo>
                    <a:close/>
                  </a:path>
                </a:pathLst>
              </a:custGeom>
              <a:solidFill>
                <a:srgbClr val="3D5161"/>
              </a:solidFill>
              <a:ln>
                <a:noFill/>
              </a:ln>
            </p:spPr>
            <p:txBody>
              <a:bodyPr spcFirstLastPara="1" wrap="square" lIns="91425" tIns="91425" rIns="91425" bIns="91425" anchor="ctr" anchorCtr="0">
                <a:noAutofit/>
              </a:bodyPr>
              <a:lstStyle/>
              <a:p>
                <a:r>
                  <a:rPr lang="en-US" sz="1800" dirty="0">
                    <a:solidFill>
                      <a:srgbClr val="FFFFFF"/>
                    </a:solidFill>
                  </a:rPr>
                  <a:t>Small Group Communication</a:t>
                </a:r>
                <a:endParaRPr sz="1800" dirty="0">
                  <a:solidFill>
                    <a:srgbClr val="FFFFFF"/>
                  </a:solidFill>
                </a:endParaRPr>
              </a:p>
            </p:txBody>
          </p:sp>
          <p:cxnSp>
            <p:nvCxnSpPr>
              <p:cNvPr id="20" name="Google Shape;5355;p82"/>
              <p:cNvCxnSpPr/>
              <p:nvPr/>
            </p:nvCxnSpPr>
            <p:spPr>
              <a:xfrm rot="10800000">
                <a:off x="7818425" y="1879575"/>
                <a:ext cx="474000" cy="0"/>
              </a:xfrm>
              <a:prstGeom prst="straightConnector1">
                <a:avLst/>
              </a:prstGeom>
              <a:noFill/>
              <a:ln w="9525" cap="flat" cmpd="sng">
                <a:solidFill>
                  <a:srgbClr val="496073"/>
                </a:solidFill>
                <a:prstDash val="solid"/>
                <a:round/>
                <a:headEnd type="none" w="med" len="med"/>
                <a:tailEnd type="oval" w="med" len="med"/>
              </a:ln>
            </p:spPr>
          </p:cxnSp>
        </p:grpSp>
      </p:grpSp>
      <p:grpSp>
        <p:nvGrpSpPr>
          <p:cNvPr id="7" name="Google Shape;5356;p82"/>
          <p:cNvGrpSpPr/>
          <p:nvPr/>
        </p:nvGrpSpPr>
        <p:grpSpPr>
          <a:xfrm>
            <a:off x="1364838" y="2149978"/>
            <a:ext cx="6406850" cy="810803"/>
            <a:chOff x="7011636" y="1447520"/>
            <a:chExt cx="1494889" cy="286667"/>
          </a:xfrm>
        </p:grpSpPr>
        <p:sp>
          <p:nvSpPr>
            <p:cNvPr id="13" name="Google Shape;5357;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5E7D94"/>
            </a:solidFill>
            <a:ln>
              <a:noFill/>
            </a:ln>
          </p:spPr>
          <p:txBody>
            <a:bodyPr spcFirstLastPara="1" wrap="square" lIns="91425" tIns="91425" rIns="91425" bIns="91425" anchor="ctr" anchorCtr="0">
              <a:noAutofit/>
            </a:bodyPr>
            <a:lstStyle/>
            <a:p>
              <a:endParaRPr dirty="0"/>
            </a:p>
          </p:txBody>
        </p:sp>
        <p:grpSp>
          <p:nvGrpSpPr>
            <p:cNvPr id="14" name="Google Shape;5358;p82"/>
            <p:cNvGrpSpPr/>
            <p:nvPr/>
          </p:nvGrpSpPr>
          <p:grpSpPr>
            <a:xfrm>
              <a:off x="7011636" y="1451874"/>
              <a:ext cx="1128289" cy="203531"/>
              <a:chOff x="7011636" y="1451874"/>
              <a:chExt cx="1128289" cy="203531"/>
            </a:xfrm>
          </p:grpSpPr>
          <p:sp>
            <p:nvSpPr>
              <p:cNvPr id="15" name="Google Shape;5359;p82"/>
              <p:cNvSpPr/>
              <p:nvPr/>
            </p:nvSpPr>
            <p:spPr>
              <a:xfrm flipH="1">
                <a:off x="7011636" y="1451874"/>
                <a:ext cx="782588" cy="203531"/>
              </a:xfrm>
              <a:custGeom>
                <a:avLst/>
                <a:gdLst/>
                <a:ahLst/>
                <a:cxnLst/>
                <a:rect l="l" t="t" r="r" b="b"/>
                <a:pathLst>
                  <a:path w="35124" h="7847" extrusionOk="0">
                    <a:moveTo>
                      <a:pt x="0" y="1"/>
                    </a:moveTo>
                    <a:lnTo>
                      <a:pt x="0" y="7847"/>
                    </a:lnTo>
                    <a:lnTo>
                      <a:pt x="35123" y="7847"/>
                    </a:lnTo>
                    <a:lnTo>
                      <a:pt x="35123" y="1"/>
                    </a:lnTo>
                    <a:close/>
                  </a:path>
                </a:pathLst>
              </a:custGeom>
              <a:solidFill>
                <a:srgbClr val="5E7D94"/>
              </a:solidFill>
              <a:ln>
                <a:noFill/>
              </a:ln>
            </p:spPr>
            <p:txBody>
              <a:bodyPr spcFirstLastPara="1" wrap="square" lIns="91425" tIns="91425" rIns="91425" bIns="91425" anchor="ctr" anchorCtr="0">
                <a:noAutofit/>
              </a:bodyPr>
              <a:lstStyle/>
              <a:p>
                <a:r>
                  <a:rPr lang="en-US" sz="1800" dirty="0">
                    <a:solidFill>
                      <a:srgbClr val="FFFFFF"/>
                    </a:solidFill>
                  </a:rPr>
                  <a:t>Organizational Communication</a:t>
                </a:r>
                <a:endParaRPr sz="1800" dirty="0">
                  <a:solidFill>
                    <a:srgbClr val="FFFFFF"/>
                  </a:solidFill>
                </a:endParaRPr>
              </a:p>
            </p:txBody>
          </p:sp>
          <p:cxnSp>
            <p:nvCxnSpPr>
              <p:cNvPr id="16" name="Google Shape;5360;p82"/>
              <p:cNvCxnSpPr/>
              <p:nvPr/>
            </p:nvCxnSpPr>
            <p:spPr>
              <a:xfrm rot="10800000">
                <a:off x="7818325" y="1618700"/>
                <a:ext cx="321600" cy="0"/>
              </a:xfrm>
              <a:prstGeom prst="straightConnector1">
                <a:avLst/>
              </a:prstGeom>
              <a:noFill/>
              <a:ln w="9525" cap="flat" cmpd="sng">
                <a:solidFill>
                  <a:srgbClr val="5E7D94"/>
                </a:solidFill>
                <a:prstDash val="solid"/>
                <a:round/>
                <a:headEnd type="none" w="med" len="med"/>
                <a:tailEnd type="oval" w="med" len="med"/>
              </a:ln>
            </p:spPr>
          </p:cxnSp>
        </p:grpSp>
      </p:grpSp>
      <p:grpSp>
        <p:nvGrpSpPr>
          <p:cNvPr id="8" name="Google Shape;5361;p82"/>
          <p:cNvGrpSpPr/>
          <p:nvPr/>
        </p:nvGrpSpPr>
        <p:grpSpPr>
          <a:xfrm>
            <a:off x="1364838" y="1352765"/>
            <a:ext cx="6406850" cy="973678"/>
            <a:chOff x="7011636" y="1165658"/>
            <a:chExt cx="1494889" cy="344253"/>
          </a:xfrm>
        </p:grpSpPr>
        <p:sp>
          <p:nvSpPr>
            <p:cNvPr id="9" name="Google Shape;5362;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7390A5"/>
            </a:solidFill>
            <a:ln>
              <a:noFill/>
            </a:ln>
          </p:spPr>
          <p:txBody>
            <a:bodyPr spcFirstLastPara="1" wrap="square" lIns="91425" tIns="91425" rIns="91425" bIns="91425" anchor="ctr" anchorCtr="0">
              <a:noAutofit/>
            </a:bodyPr>
            <a:lstStyle/>
            <a:p>
              <a:endParaRPr dirty="0"/>
            </a:p>
          </p:txBody>
        </p:sp>
        <p:grpSp>
          <p:nvGrpSpPr>
            <p:cNvPr id="10" name="Google Shape;5363;p82"/>
            <p:cNvGrpSpPr/>
            <p:nvPr/>
          </p:nvGrpSpPr>
          <p:grpSpPr>
            <a:xfrm>
              <a:off x="7011636" y="1282788"/>
              <a:ext cx="971189" cy="131656"/>
              <a:chOff x="7011636" y="1282788"/>
              <a:chExt cx="971189" cy="131656"/>
            </a:xfrm>
          </p:grpSpPr>
          <p:sp>
            <p:nvSpPr>
              <p:cNvPr id="11" name="Google Shape;5364;p82"/>
              <p:cNvSpPr/>
              <p:nvPr/>
            </p:nvSpPr>
            <p:spPr>
              <a:xfrm flipH="1">
                <a:off x="7011636" y="1282788"/>
                <a:ext cx="782589" cy="131656"/>
              </a:xfrm>
              <a:custGeom>
                <a:avLst/>
                <a:gdLst/>
                <a:ahLst/>
                <a:cxnLst/>
                <a:rect l="l" t="t" r="r" b="b"/>
                <a:pathLst>
                  <a:path w="35124" h="7846" extrusionOk="0">
                    <a:moveTo>
                      <a:pt x="0" y="1"/>
                    </a:moveTo>
                    <a:lnTo>
                      <a:pt x="0" y="7845"/>
                    </a:lnTo>
                    <a:lnTo>
                      <a:pt x="35123" y="7845"/>
                    </a:lnTo>
                    <a:lnTo>
                      <a:pt x="35123" y="1"/>
                    </a:lnTo>
                    <a:close/>
                  </a:path>
                </a:pathLst>
              </a:custGeom>
              <a:solidFill>
                <a:srgbClr val="7390A5"/>
              </a:solidFill>
              <a:ln>
                <a:noFill/>
              </a:ln>
            </p:spPr>
            <p:txBody>
              <a:bodyPr spcFirstLastPara="1" wrap="square" lIns="91425" tIns="91425" rIns="91425" bIns="91425" anchor="ctr" anchorCtr="0">
                <a:noAutofit/>
              </a:bodyPr>
              <a:lstStyle/>
              <a:p>
                <a:r>
                  <a:rPr lang="en-US" sz="1800" dirty="0">
                    <a:solidFill>
                      <a:srgbClr val="FFFFFF"/>
                    </a:solidFill>
                  </a:rPr>
                  <a:t>Social Movements</a:t>
                </a:r>
                <a:endParaRPr sz="1800" dirty="0">
                  <a:solidFill>
                    <a:srgbClr val="FFFFFF"/>
                  </a:solidFill>
                </a:endParaRPr>
              </a:p>
            </p:txBody>
          </p:sp>
          <p:cxnSp>
            <p:nvCxnSpPr>
              <p:cNvPr id="12" name="Google Shape;5365;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sp>
        <p:nvSpPr>
          <p:cNvPr id="30" name="TextBox 29">
            <a:extLst>
              <a:ext uri="{FF2B5EF4-FFF2-40B4-BE49-F238E27FC236}">
                <a16:creationId xmlns:a16="http://schemas.microsoft.com/office/drawing/2014/main" id="{78A73AB8-0043-0867-9F39-DC68637B7414}"/>
              </a:ext>
            </a:extLst>
          </p:cNvPr>
          <p:cNvSpPr txBox="1"/>
          <p:nvPr/>
        </p:nvSpPr>
        <p:spPr>
          <a:xfrm>
            <a:off x="1364836" y="1215364"/>
            <a:ext cx="3354044" cy="369332"/>
          </a:xfrm>
          <a:prstGeom prst="rect">
            <a:avLst/>
          </a:prstGeom>
          <a:noFill/>
          <a:ln>
            <a:solidFill>
              <a:schemeClr val="accent1">
                <a:lumMod val="50000"/>
              </a:schemeClr>
            </a:solidFill>
          </a:ln>
        </p:spPr>
        <p:txBody>
          <a:bodyPr wrap="square" rtlCol="0">
            <a:spAutoFit/>
          </a:bodyPr>
          <a:lstStyle/>
          <a:p>
            <a:r>
              <a:rPr lang="en-US" sz="1800" dirty="0"/>
              <a:t>Context of Communication</a:t>
            </a:r>
          </a:p>
        </p:txBody>
      </p:sp>
      <p:grpSp>
        <p:nvGrpSpPr>
          <p:cNvPr id="25" name="Google Shape;932;p32">
            <a:extLst>
              <a:ext uri="{FF2B5EF4-FFF2-40B4-BE49-F238E27FC236}">
                <a16:creationId xmlns:a16="http://schemas.microsoft.com/office/drawing/2014/main" id="{FB502E0C-CDB8-4493-99BF-9F3CADF30075}"/>
              </a:ext>
            </a:extLst>
          </p:cNvPr>
          <p:cNvGrpSpPr/>
          <p:nvPr/>
        </p:nvGrpSpPr>
        <p:grpSpPr>
          <a:xfrm>
            <a:off x="336738" y="296444"/>
            <a:ext cx="5881673" cy="478500"/>
            <a:chOff x="985350" y="1239125"/>
            <a:chExt cx="5773705" cy="478500"/>
          </a:xfrm>
        </p:grpSpPr>
        <p:sp>
          <p:nvSpPr>
            <p:cNvPr id="26" name="Google Shape;934;p32">
              <a:extLst>
                <a:ext uri="{FF2B5EF4-FFF2-40B4-BE49-F238E27FC236}">
                  <a16:creationId xmlns:a16="http://schemas.microsoft.com/office/drawing/2014/main" id="{25C4646F-B01C-4FAE-BF70-D7E404F840F1}"/>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27" name="Google Shape;935;p32">
              <a:extLst>
                <a:ext uri="{FF2B5EF4-FFF2-40B4-BE49-F238E27FC236}">
                  <a16:creationId xmlns:a16="http://schemas.microsoft.com/office/drawing/2014/main" id="{EA0D5845-2FE9-4A75-A9A1-0E695C142D60}"/>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28" name="Google Shape;936;p32">
              <a:extLst>
                <a:ext uri="{FF2B5EF4-FFF2-40B4-BE49-F238E27FC236}">
                  <a16:creationId xmlns:a16="http://schemas.microsoft.com/office/drawing/2014/main" id="{0425C60A-EC99-4382-8FB5-187997667E7B}"/>
                </a:ext>
              </a:extLst>
            </p:cNvPr>
            <p:cNvCxnSpPr>
              <a:stCxn id="26" idx="3"/>
              <a:endCxn id="27"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11594642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5"/>
                                        </p:tgtEl>
                                        <p:attrNameLst>
                                          <p:attrName>r</p:attrName>
                                        </p:attrNameLst>
                                      </p:cBhvr>
                                    </p:animRot>
                                    <p:animRot by="-240000">
                                      <p:cBhvr>
                                        <p:cTn id="7" dur="200" fill="hold">
                                          <p:stCondLst>
                                            <p:cond delay="200"/>
                                          </p:stCondLst>
                                        </p:cTn>
                                        <p:tgtEl>
                                          <p:spTgt spid="5"/>
                                        </p:tgtEl>
                                        <p:attrNameLst>
                                          <p:attrName>r</p:attrName>
                                        </p:attrNameLst>
                                      </p:cBhvr>
                                    </p:animRot>
                                    <p:animRot by="240000">
                                      <p:cBhvr>
                                        <p:cTn id="8" dur="200" fill="hold">
                                          <p:stCondLst>
                                            <p:cond delay="400"/>
                                          </p:stCondLst>
                                        </p:cTn>
                                        <p:tgtEl>
                                          <p:spTgt spid="5"/>
                                        </p:tgtEl>
                                        <p:attrNameLst>
                                          <p:attrName>r</p:attrName>
                                        </p:attrNameLst>
                                      </p:cBhvr>
                                    </p:animRot>
                                    <p:animRot by="-240000">
                                      <p:cBhvr>
                                        <p:cTn id="9" dur="200" fill="hold">
                                          <p:stCondLst>
                                            <p:cond delay="600"/>
                                          </p:stCondLst>
                                        </p:cTn>
                                        <p:tgtEl>
                                          <p:spTgt spid="5"/>
                                        </p:tgtEl>
                                        <p:attrNameLst>
                                          <p:attrName>r</p:attrName>
                                        </p:attrNameLst>
                                      </p:cBhvr>
                                    </p:animRot>
                                    <p:animRot by="120000">
                                      <p:cBhvr>
                                        <p:cTn id="10" dur="200" fill="hold">
                                          <p:stCondLst>
                                            <p:cond delay="800"/>
                                          </p:stCondLst>
                                        </p:cTn>
                                        <p:tgtEl>
                                          <p:spTgt spid="5"/>
                                        </p:tgtEl>
                                        <p:attrNameLst>
                                          <p:attrName>r</p:attrName>
                                        </p:attrNameLst>
                                      </p:cBhvr>
                                    </p:animRot>
                                  </p:childTnLst>
                                </p:cTn>
                              </p:par>
                            </p:childTnLst>
                          </p:cTn>
                        </p:par>
                        <p:par>
                          <p:cTn id="11" fill="hold">
                            <p:stCondLst>
                              <p:cond delay="1000"/>
                            </p:stCondLst>
                            <p:childTnLst>
                              <p:par>
                                <p:cTn id="12" presetID="32" presetClass="emph" presetSubtype="0" fill="hold" nodeType="afterEffect">
                                  <p:stCondLst>
                                    <p:cond delay="500"/>
                                  </p:stCondLst>
                                  <p:childTnLst>
                                    <p:animRot by="120000">
                                      <p:cBhvr>
                                        <p:cTn id="13" dur="100" fill="hold">
                                          <p:stCondLst>
                                            <p:cond delay="0"/>
                                          </p:stCondLst>
                                        </p:cTn>
                                        <p:tgtEl>
                                          <p:spTgt spid="6"/>
                                        </p:tgtEl>
                                        <p:attrNameLst>
                                          <p:attrName>r</p:attrName>
                                        </p:attrNameLst>
                                      </p:cBhvr>
                                    </p:animRot>
                                    <p:animRot by="-240000">
                                      <p:cBhvr>
                                        <p:cTn id="14" dur="200" fill="hold">
                                          <p:stCondLst>
                                            <p:cond delay="200"/>
                                          </p:stCondLst>
                                        </p:cTn>
                                        <p:tgtEl>
                                          <p:spTgt spid="6"/>
                                        </p:tgtEl>
                                        <p:attrNameLst>
                                          <p:attrName>r</p:attrName>
                                        </p:attrNameLst>
                                      </p:cBhvr>
                                    </p:animRot>
                                    <p:animRot by="240000">
                                      <p:cBhvr>
                                        <p:cTn id="15" dur="200" fill="hold">
                                          <p:stCondLst>
                                            <p:cond delay="400"/>
                                          </p:stCondLst>
                                        </p:cTn>
                                        <p:tgtEl>
                                          <p:spTgt spid="6"/>
                                        </p:tgtEl>
                                        <p:attrNameLst>
                                          <p:attrName>r</p:attrName>
                                        </p:attrNameLst>
                                      </p:cBhvr>
                                    </p:animRot>
                                    <p:animRot by="-240000">
                                      <p:cBhvr>
                                        <p:cTn id="16" dur="200" fill="hold">
                                          <p:stCondLst>
                                            <p:cond delay="600"/>
                                          </p:stCondLst>
                                        </p:cTn>
                                        <p:tgtEl>
                                          <p:spTgt spid="6"/>
                                        </p:tgtEl>
                                        <p:attrNameLst>
                                          <p:attrName>r</p:attrName>
                                        </p:attrNameLst>
                                      </p:cBhvr>
                                    </p:animRot>
                                    <p:animRot by="120000">
                                      <p:cBhvr>
                                        <p:cTn id="17" dur="200" fill="hold">
                                          <p:stCondLst>
                                            <p:cond delay="800"/>
                                          </p:stCondLst>
                                        </p:cTn>
                                        <p:tgtEl>
                                          <p:spTgt spid="6"/>
                                        </p:tgtEl>
                                        <p:attrNameLst>
                                          <p:attrName>r</p:attrName>
                                        </p:attrNameLst>
                                      </p:cBhvr>
                                    </p:animRot>
                                  </p:childTnLst>
                                </p:cTn>
                              </p:par>
                            </p:childTnLst>
                          </p:cTn>
                        </p:par>
                        <p:par>
                          <p:cTn id="18" fill="hold">
                            <p:stCondLst>
                              <p:cond delay="2500"/>
                            </p:stCondLst>
                            <p:childTnLst>
                              <p:par>
                                <p:cTn id="19" presetID="32" presetClass="emph" presetSubtype="0" fill="hold" nodeType="afterEffect">
                                  <p:stCondLst>
                                    <p:cond delay="500"/>
                                  </p:stCondLst>
                                  <p:childTnLst>
                                    <p:animRot by="120000">
                                      <p:cBhvr>
                                        <p:cTn id="20" dur="100" fill="hold">
                                          <p:stCondLst>
                                            <p:cond delay="0"/>
                                          </p:stCondLst>
                                        </p:cTn>
                                        <p:tgtEl>
                                          <p:spTgt spid="7"/>
                                        </p:tgtEl>
                                        <p:attrNameLst>
                                          <p:attrName>r</p:attrName>
                                        </p:attrNameLst>
                                      </p:cBhvr>
                                    </p:animRot>
                                    <p:animRot by="-240000">
                                      <p:cBhvr>
                                        <p:cTn id="21" dur="200" fill="hold">
                                          <p:stCondLst>
                                            <p:cond delay="200"/>
                                          </p:stCondLst>
                                        </p:cTn>
                                        <p:tgtEl>
                                          <p:spTgt spid="7"/>
                                        </p:tgtEl>
                                        <p:attrNameLst>
                                          <p:attrName>r</p:attrName>
                                        </p:attrNameLst>
                                      </p:cBhvr>
                                    </p:animRot>
                                    <p:animRot by="240000">
                                      <p:cBhvr>
                                        <p:cTn id="22" dur="200" fill="hold">
                                          <p:stCondLst>
                                            <p:cond delay="400"/>
                                          </p:stCondLst>
                                        </p:cTn>
                                        <p:tgtEl>
                                          <p:spTgt spid="7"/>
                                        </p:tgtEl>
                                        <p:attrNameLst>
                                          <p:attrName>r</p:attrName>
                                        </p:attrNameLst>
                                      </p:cBhvr>
                                    </p:animRot>
                                    <p:animRot by="-240000">
                                      <p:cBhvr>
                                        <p:cTn id="23" dur="200" fill="hold">
                                          <p:stCondLst>
                                            <p:cond delay="600"/>
                                          </p:stCondLst>
                                        </p:cTn>
                                        <p:tgtEl>
                                          <p:spTgt spid="7"/>
                                        </p:tgtEl>
                                        <p:attrNameLst>
                                          <p:attrName>r</p:attrName>
                                        </p:attrNameLst>
                                      </p:cBhvr>
                                    </p:animRot>
                                    <p:animRot by="120000">
                                      <p:cBhvr>
                                        <p:cTn id="24" dur="200" fill="hold">
                                          <p:stCondLst>
                                            <p:cond delay="800"/>
                                          </p:stCondLst>
                                        </p:cTn>
                                        <p:tgtEl>
                                          <p:spTgt spid="7"/>
                                        </p:tgtEl>
                                        <p:attrNameLst>
                                          <p:attrName>r</p:attrName>
                                        </p:attrNameLst>
                                      </p:cBhvr>
                                    </p:animRot>
                                  </p:childTnLst>
                                </p:cTn>
                              </p:par>
                            </p:childTnLst>
                          </p:cTn>
                        </p:par>
                        <p:par>
                          <p:cTn id="25" fill="hold">
                            <p:stCondLst>
                              <p:cond delay="4000"/>
                            </p:stCondLst>
                            <p:childTnLst>
                              <p:par>
                                <p:cTn id="26" presetID="32" presetClass="emph" presetSubtype="0" fill="hold" nodeType="afterEffect">
                                  <p:stCondLst>
                                    <p:cond delay="500"/>
                                  </p:stCondLst>
                                  <p:childTnLst>
                                    <p:animRot by="120000">
                                      <p:cBhvr>
                                        <p:cTn id="27" dur="100" fill="hold">
                                          <p:stCondLst>
                                            <p:cond delay="0"/>
                                          </p:stCondLst>
                                        </p:cTn>
                                        <p:tgtEl>
                                          <p:spTgt spid="8"/>
                                        </p:tgtEl>
                                        <p:attrNameLst>
                                          <p:attrName>r</p:attrName>
                                        </p:attrNameLst>
                                      </p:cBhvr>
                                    </p:animRot>
                                    <p:animRot by="-240000">
                                      <p:cBhvr>
                                        <p:cTn id="28" dur="200" fill="hold">
                                          <p:stCondLst>
                                            <p:cond delay="200"/>
                                          </p:stCondLst>
                                        </p:cTn>
                                        <p:tgtEl>
                                          <p:spTgt spid="8"/>
                                        </p:tgtEl>
                                        <p:attrNameLst>
                                          <p:attrName>r</p:attrName>
                                        </p:attrNameLst>
                                      </p:cBhvr>
                                    </p:animRot>
                                    <p:animRot by="240000">
                                      <p:cBhvr>
                                        <p:cTn id="29" dur="200" fill="hold">
                                          <p:stCondLst>
                                            <p:cond delay="400"/>
                                          </p:stCondLst>
                                        </p:cTn>
                                        <p:tgtEl>
                                          <p:spTgt spid="8"/>
                                        </p:tgtEl>
                                        <p:attrNameLst>
                                          <p:attrName>r</p:attrName>
                                        </p:attrNameLst>
                                      </p:cBhvr>
                                    </p:animRot>
                                    <p:animRot by="-240000">
                                      <p:cBhvr>
                                        <p:cTn id="30" dur="200" fill="hold">
                                          <p:stCondLst>
                                            <p:cond delay="600"/>
                                          </p:stCondLst>
                                        </p:cTn>
                                        <p:tgtEl>
                                          <p:spTgt spid="8"/>
                                        </p:tgtEl>
                                        <p:attrNameLst>
                                          <p:attrName>r</p:attrName>
                                        </p:attrNameLst>
                                      </p:cBhvr>
                                    </p:animRot>
                                    <p:animRot by="120000">
                                      <p:cBhvr>
                                        <p:cTn id="31" dur="200" fill="hold">
                                          <p:stCondLst>
                                            <p:cond delay="800"/>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83385658"/>
              </p:ext>
            </p:extLst>
          </p:nvPr>
        </p:nvGraphicFramePr>
        <p:xfrm>
          <a:off x="4122194" y="247596"/>
          <a:ext cx="4570298" cy="45459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Smiley Face 2"/>
          <p:cNvSpPr/>
          <p:nvPr/>
        </p:nvSpPr>
        <p:spPr>
          <a:xfrm>
            <a:off x="4693609" y="1911930"/>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1" name="Smiley Face 20"/>
          <p:cNvSpPr/>
          <p:nvPr/>
        </p:nvSpPr>
        <p:spPr>
          <a:xfrm>
            <a:off x="4691076" y="2490486"/>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2" name="Smiley Face 21"/>
          <p:cNvSpPr/>
          <p:nvPr/>
        </p:nvSpPr>
        <p:spPr>
          <a:xfrm>
            <a:off x="5266445" y="2490486"/>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3" name="Smiley Face 22"/>
          <p:cNvSpPr/>
          <p:nvPr/>
        </p:nvSpPr>
        <p:spPr>
          <a:xfrm>
            <a:off x="5856769" y="2499668"/>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4" name="Smiley Face 23"/>
          <p:cNvSpPr/>
          <p:nvPr/>
        </p:nvSpPr>
        <p:spPr>
          <a:xfrm>
            <a:off x="6456935" y="2475925"/>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5" name="Smiley Face 24"/>
          <p:cNvSpPr/>
          <p:nvPr/>
        </p:nvSpPr>
        <p:spPr>
          <a:xfrm>
            <a:off x="7065277" y="2475925"/>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6" name="Smiley Face 25"/>
          <p:cNvSpPr/>
          <p:nvPr/>
        </p:nvSpPr>
        <p:spPr>
          <a:xfrm>
            <a:off x="7660630" y="2475925"/>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7" name="Smiley Face 26"/>
          <p:cNvSpPr/>
          <p:nvPr/>
        </p:nvSpPr>
        <p:spPr>
          <a:xfrm>
            <a:off x="5266446" y="1911930"/>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8" name="Smiley Face 27"/>
          <p:cNvSpPr/>
          <p:nvPr/>
        </p:nvSpPr>
        <p:spPr>
          <a:xfrm>
            <a:off x="5856770" y="1903879"/>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29" name="Smiley Face 28"/>
          <p:cNvSpPr/>
          <p:nvPr/>
        </p:nvSpPr>
        <p:spPr>
          <a:xfrm>
            <a:off x="6460356" y="1899439"/>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30" name="Smiley Face 29"/>
          <p:cNvSpPr/>
          <p:nvPr/>
        </p:nvSpPr>
        <p:spPr>
          <a:xfrm>
            <a:off x="7065278" y="1902340"/>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31" name="Smiley Face 30"/>
          <p:cNvSpPr/>
          <p:nvPr/>
        </p:nvSpPr>
        <p:spPr>
          <a:xfrm>
            <a:off x="7638584" y="1912968"/>
            <a:ext cx="550573" cy="527132"/>
          </a:xfrm>
          <a:prstGeom prst="smileyFace">
            <a:avLst/>
          </a:prstGeom>
          <a:solidFill>
            <a:schemeClr val="bg1">
              <a:lumMod val="8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grpSp>
        <p:nvGrpSpPr>
          <p:cNvPr id="12" name="Group 11"/>
          <p:cNvGrpSpPr/>
          <p:nvPr/>
        </p:nvGrpSpPr>
        <p:grpSpPr>
          <a:xfrm>
            <a:off x="605854" y="2053572"/>
            <a:ext cx="3227873" cy="2739948"/>
            <a:chOff x="605854" y="2053572"/>
            <a:chExt cx="3227873" cy="2739948"/>
          </a:xfrm>
        </p:grpSpPr>
        <p:grpSp>
          <p:nvGrpSpPr>
            <p:cNvPr id="37" name="Google Shape;1763;p113"/>
            <p:cNvGrpSpPr/>
            <p:nvPr/>
          </p:nvGrpSpPr>
          <p:grpSpPr>
            <a:xfrm>
              <a:off x="1316826" y="3025074"/>
              <a:ext cx="2516901" cy="775800"/>
              <a:chOff x="5608124" y="3335300"/>
              <a:chExt cx="2516901" cy="775800"/>
            </a:xfrm>
          </p:grpSpPr>
          <p:sp>
            <p:nvSpPr>
              <p:cNvPr id="39" name="Google Shape;1765;p113"/>
              <p:cNvSpPr/>
              <p:nvPr/>
            </p:nvSpPr>
            <p:spPr>
              <a:xfrm>
                <a:off x="5796125" y="3335300"/>
                <a:ext cx="2328900" cy="775800"/>
              </a:xfrm>
              <a:prstGeom prst="rect">
                <a:avLst/>
              </a:prstGeom>
              <a:solidFill>
                <a:srgbClr val="A5BCE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sp>
            <p:nvSpPr>
              <p:cNvPr id="38" name="Google Shape;1764;p113"/>
              <p:cNvSpPr/>
              <p:nvPr/>
            </p:nvSpPr>
            <p:spPr>
              <a:xfrm rot="-5400000">
                <a:off x="5658674" y="3619111"/>
                <a:ext cx="107100" cy="208200"/>
              </a:xfrm>
              <a:prstGeom prst="rect">
                <a:avLst/>
              </a:prstGeom>
              <a:solidFill>
                <a:srgbClr val="A5BC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2" name="Google Shape;1768;p113"/>
            <p:cNvGrpSpPr/>
            <p:nvPr/>
          </p:nvGrpSpPr>
          <p:grpSpPr>
            <a:xfrm>
              <a:off x="1316826" y="2053572"/>
              <a:ext cx="2516901" cy="775800"/>
              <a:chOff x="5608124" y="1771225"/>
              <a:chExt cx="2516901" cy="775800"/>
            </a:xfrm>
          </p:grpSpPr>
          <p:sp>
            <p:nvSpPr>
              <p:cNvPr id="43" name="Google Shape;1769;p113"/>
              <p:cNvSpPr/>
              <p:nvPr/>
            </p:nvSpPr>
            <p:spPr>
              <a:xfrm>
                <a:off x="5796125" y="1771225"/>
                <a:ext cx="2328900" cy="775800"/>
              </a:xfrm>
              <a:prstGeom prst="rect">
                <a:avLst/>
              </a:prstGeom>
              <a:solidFill>
                <a:schemeClr val="bg1">
                  <a:lumMod val="85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sp>
            <p:nvSpPr>
              <p:cNvPr id="44" name="Google Shape;1770;p113"/>
              <p:cNvSpPr/>
              <p:nvPr/>
            </p:nvSpPr>
            <p:spPr>
              <a:xfrm rot="-5400000">
                <a:off x="5658674" y="2059671"/>
                <a:ext cx="107100" cy="208200"/>
              </a:xfrm>
              <a:prstGeom prst="rect">
                <a:avLst/>
              </a:prstGeom>
              <a:solidFill>
                <a:schemeClr val="bg1">
                  <a:lumMod val="8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 name="Group 6"/>
            <p:cNvGrpSpPr/>
            <p:nvPr/>
          </p:nvGrpSpPr>
          <p:grpSpPr>
            <a:xfrm>
              <a:off x="605904" y="4017720"/>
              <a:ext cx="775800" cy="775800"/>
              <a:chOff x="290930" y="2272170"/>
              <a:chExt cx="775800" cy="775800"/>
            </a:xfrm>
          </p:grpSpPr>
          <p:sp>
            <p:nvSpPr>
              <p:cNvPr id="46" name="Google Shape;1772;p113"/>
              <p:cNvSpPr txBox="1"/>
              <p:nvPr/>
            </p:nvSpPr>
            <p:spPr>
              <a:xfrm>
                <a:off x="396459" y="2377713"/>
                <a:ext cx="564600" cy="560100"/>
              </a:xfrm>
              <a:prstGeom prst="rect">
                <a:avLst/>
              </a:prstGeom>
              <a:solidFill>
                <a:schemeClr val="bg1">
                  <a:lumMod val="85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sp>
            <p:nvSpPr>
              <p:cNvPr id="45" name="Google Shape;1771;p113"/>
              <p:cNvSpPr/>
              <p:nvPr/>
            </p:nvSpPr>
            <p:spPr>
              <a:xfrm>
                <a:off x="290930" y="2272170"/>
                <a:ext cx="775800" cy="775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grpSp>
        <p:grpSp>
          <p:nvGrpSpPr>
            <p:cNvPr id="47" name="Google Shape;1773;p113"/>
            <p:cNvGrpSpPr/>
            <p:nvPr/>
          </p:nvGrpSpPr>
          <p:grpSpPr>
            <a:xfrm>
              <a:off x="1316826" y="4015632"/>
              <a:ext cx="2516901" cy="775800"/>
              <a:chOff x="5608124" y="1771225"/>
              <a:chExt cx="2516901" cy="775800"/>
            </a:xfrm>
          </p:grpSpPr>
          <p:sp>
            <p:nvSpPr>
              <p:cNvPr id="49" name="Google Shape;1775;p113"/>
              <p:cNvSpPr/>
              <p:nvPr/>
            </p:nvSpPr>
            <p:spPr>
              <a:xfrm rot="16200000">
                <a:off x="5658674" y="2059671"/>
                <a:ext cx="107100" cy="208200"/>
              </a:xfrm>
              <a:prstGeom prst="rect">
                <a:avLst/>
              </a:prstGeom>
              <a:solidFill>
                <a:schemeClr val="bg1">
                  <a:lumMod val="8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774;p113"/>
              <p:cNvSpPr/>
              <p:nvPr/>
            </p:nvSpPr>
            <p:spPr>
              <a:xfrm>
                <a:off x="5796125" y="1771225"/>
                <a:ext cx="2328900" cy="775800"/>
              </a:xfrm>
              <a:prstGeom prst="rect">
                <a:avLst/>
              </a:prstGeom>
              <a:solidFill>
                <a:schemeClr val="bg1">
                  <a:lumMod val="85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grpSp>
        <p:grpSp>
          <p:nvGrpSpPr>
            <p:cNvPr id="4" name="Group 3"/>
            <p:cNvGrpSpPr/>
            <p:nvPr/>
          </p:nvGrpSpPr>
          <p:grpSpPr>
            <a:xfrm>
              <a:off x="605854" y="2055597"/>
              <a:ext cx="775800" cy="990600"/>
              <a:chOff x="290880" y="310047"/>
              <a:chExt cx="775800" cy="990600"/>
            </a:xfrm>
          </p:grpSpPr>
          <p:sp>
            <p:nvSpPr>
              <p:cNvPr id="40" name="Google Shape;1766;p113"/>
              <p:cNvSpPr/>
              <p:nvPr/>
            </p:nvSpPr>
            <p:spPr>
              <a:xfrm>
                <a:off x="290880" y="310047"/>
                <a:ext cx="775800" cy="775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sp>
            <p:nvSpPr>
              <p:cNvPr id="41" name="Google Shape;1767;p113"/>
              <p:cNvSpPr txBox="1"/>
              <p:nvPr/>
            </p:nvSpPr>
            <p:spPr>
              <a:xfrm>
                <a:off x="396423" y="415607"/>
                <a:ext cx="564600" cy="560400"/>
              </a:xfrm>
              <a:prstGeom prst="rect">
                <a:avLst/>
              </a:prstGeom>
              <a:solidFill>
                <a:schemeClr val="bg1">
                  <a:lumMod val="85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cxnSp>
            <p:nvCxnSpPr>
              <p:cNvPr id="51" name="Google Shape;1777;p113"/>
              <p:cNvCxnSpPr>
                <a:stCxn id="40" idx="2"/>
                <a:endCxn id="35" idx="0"/>
              </p:cNvCxnSpPr>
              <p:nvPr/>
            </p:nvCxnSpPr>
            <p:spPr>
              <a:xfrm>
                <a:off x="678780" y="1085847"/>
                <a:ext cx="0" cy="214800"/>
              </a:xfrm>
              <a:prstGeom prst="straightConnector1">
                <a:avLst/>
              </a:prstGeom>
              <a:noFill/>
              <a:ln w="9525" cap="flat" cmpd="sng">
                <a:solidFill>
                  <a:schemeClr val="dk1"/>
                </a:solidFill>
                <a:prstDash val="solid"/>
                <a:round/>
                <a:headEnd type="none" w="med" len="med"/>
                <a:tailEnd type="none" w="med" len="med"/>
              </a:ln>
            </p:spPr>
          </p:cxnSp>
        </p:grpSp>
        <p:grpSp>
          <p:nvGrpSpPr>
            <p:cNvPr id="5" name="Group 4"/>
            <p:cNvGrpSpPr/>
            <p:nvPr/>
          </p:nvGrpSpPr>
          <p:grpSpPr>
            <a:xfrm>
              <a:off x="605904" y="3046161"/>
              <a:ext cx="775800" cy="971700"/>
              <a:chOff x="290930" y="1300611"/>
              <a:chExt cx="775800" cy="971700"/>
            </a:xfrm>
          </p:grpSpPr>
          <p:sp>
            <p:nvSpPr>
              <p:cNvPr id="35" name="Google Shape;1761;p113"/>
              <p:cNvSpPr/>
              <p:nvPr/>
            </p:nvSpPr>
            <p:spPr>
              <a:xfrm>
                <a:off x="290930" y="1300611"/>
                <a:ext cx="775800" cy="775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sp>
            <p:nvSpPr>
              <p:cNvPr id="36" name="Google Shape;1762;p113"/>
              <p:cNvSpPr txBox="1"/>
              <p:nvPr/>
            </p:nvSpPr>
            <p:spPr>
              <a:xfrm flipH="1">
                <a:off x="396382" y="1406154"/>
                <a:ext cx="564600" cy="560100"/>
              </a:xfrm>
              <a:prstGeom prst="rect">
                <a:avLst/>
              </a:prstGeom>
              <a:solidFill>
                <a:srgbClr val="8CB0C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dirty="0">
                  <a:latin typeface="Fjalla One"/>
                  <a:ea typeface="Fjalla One"/>
                  <a:cs typeface="Fjalla One"/>
                  <a:sym typeface="Fjalla One"/>
                </a:endParaRPr>
              </a:p>
            </p:txBody>
          </p:sp>
          <p:cxnSp>
            <p:nvCxnSpPr>
              <p:cNvPr id="52" name="Google Shape;1778;p113"/>
              <p:cNvCxnSpPr>
                <a:stCxn id="35" idx="2"/>
                <a:endCxn id="45" idx="0"/>
              </p:cNvCxnSpPr>
              <p:nvPr/>
            </p:nvCxnSpPr>
            <p:spPr>
              <a:xfrm>
                <a:off x="678830" y="2076411"/>
                <a:ext cx="0" cy="195900"/>
              </a:xfrm>
              <a:prstGeom prst="straightConnector1">
                <a:avLst/>
              </a:prstGeom>
              <a:noFill/>
              <a:ln w="9525" cap="flat" cmpd="sng">
                <a:solidFill>
                  <a:schemeClr val="dk1"/>
                </a:solidFill>
                <a:prstDash val="solid"/>
                <a:round/>
                <a:headEnd type="none" w="med" len="med"/>
                <a:tailEnd type="none" w="med" len="med"/>
              </a:ln>
            </p:spPr>
          </p:cxnSp>
        </p:grpSp>
      </p:grpSp>
      <p:sp>
        <p:nvSpPr>
          <p:cNvPr id="13" name="TextBox 12"/>
          <p:cNvSpPr txBox="1"/>
          <p:nvPr/>
        </p:nvSpPr>
        <p:spPr>
          <a:xfrm>
            <a:off x="1525026" y="2261452"/>
            <a:ext cx="2308701" cy="369332"/>
          </a:xfrm>
          <a:prstGeom prst="rect">
            <a:avLst/>
          </a:prstGeom>
          <a:noFill/>
        </p:spPr>
        <p:txBody>
          <a:bodyPr wrap="square" rtlCol="0">
            <a:spAutoFit/>
          </a:bodyPr>
          <a:lstStyle/>
          <a:p>
            <a:pPr algn="ctr"/>
            <a:r>
              <a:rPr lang="en-US" sz="1800" dirty="0">
                <a:solidFill>
                  <a:schemeClr val="tx1"/>
                </a:solidFill>
              </a:rPr>
              <a:t>People step aside</a:t>
            </a:r>
          </a:p>
        </p:txBody>
      </p:sp>
      <p:sp>
        <p:nvSpPr>
          <p:cNvPr id="54" name="TextBox 53"/>
          <p:cNvSpPr txBox="1"/>
          <p:nvPr/>
        </p:nvSpPr>
        <p:spPr>
          <a:xfrm>
            <a:off x="1525025" y="3233539"/>
            <a:ext cx="2308701" cy="369332"/>
          </a:xfrm>
          <a:prstGeom prst="rect">
            <a:avLst/>
          </a:prstGeom>
          <a:noFill/>
        </p:spPr>
        <p:txBody>
          <a:bodyPr wrap="square" rtlCol="0">
            <a:spAutoFit/>
          </a:bodyPr>
          <a:lstStyle/>
          <a:p>
            <a:pPr algn="ctr"/>
            <a:r>
              <a:rPr lang="en-US" sz="1800" dirty="0">
                <a:solidFill>
                  <a:schemeClr val="tx1"/>
                </a:solidFill>
              </a:rPr>
              <a:t>Jockey for Power</a:t>
            </a:r>
          </a:p>
        </p:txBody>
      </p:sp>
      <p:sp>
        <p:nvSpPr>
          <p:cNvPr id="55" name="TextBox 54"/>
          <p:cNvSpPr txBox="1"/>
          <p:nvPr/>
        </p:nvSpPr>
        <p:spPr>
          <a:xfrm>
            <a:off x="1504827" y="4080147"/>
            <a:ext cx="2308701" cy="646331"/>
          </a:xfrm>
          <a:prstGeom prst="rect">
            <a:avLst/>
          </a:prstGeom>
          <a:solidFill>
            <a:schemeClr val="bg1">
              <a:lumMod val="85000"/>
            </a:schemeClr>
          </a:solidFill>
        </p:spPr>
        <p:txBody>
          <a:bodyPr wrap="square" rtlCol="0">
            <a:spAutoFit/>
          </a:bodyPr>
          <a:lstStyle/>
          <a:p>
            <a:pPr algn="ctr"/>
            <a:r>
              <a:rPr lang="en-US" sz="1800" dirty="0">
                <a:solidFill>
                  <a:schemeClr val="tx1"/>
                </a:solidFill>
              </a:rPr>
              <a:t>Group Elevates Informal Leaders</a:t>
            </a:r>
          </a:p>
        </p:txBody>
      </p:sp>
      <p:sp>
        <p:nvSpPr>
          <p:cNvPr id="14" name="TextBox 13"/>
          <p:cNvSpPr txBox="1"/>
          <p:nvPr/>
        </p:nvSpPr>
        <p:spPr>
          <a:xfrm>
            <a:off x="741154" y="2236779"/>
            <a:ext cx="505004" cy="461665"/>
          </a:xfrm>
          <a:prstGeom prst="rect">
            <a:avLst/>
          </a:prstGeom>
          <a:solidFill>
            <a:schemeClr val="bg1">
              <a:lumMod val="85000"/>
            </a:schemeClr>
          </a:solidFill>
          <a:ln>
            <a:solidFill>
              <a:schemeClr val="bg1">
                <a:lumMod val="85000"/>
              </a:schemeClr>
            </a:solidFill>
          </a:ln>
        </p:spPr>
        <p:txBody>
          <a:bodyPr wrap="square" rtlCol="0">
            <a:spAutoFit/>
          </a:bodyPr>
          <a:lstStyle/>
          <a:p>
            <a:pPr algn="ctr"/>
            <a:r>
              <a:rPr lang="en-US" sz="2400" dirty="0">
                <a:solidFill>
                  <a:schemeClr val="tx1"/>
                </a:solidFill>
              </a:rPr>
              <a:t>1</a:t>
            </a:r>
          </a:p>
        </p:txBody>
      </p:sp>
      <p:sp>
        <p:nvSpPr>
          <p:cNvPr id="56" name="TextBox 55"/>
          <p:cNvSpPr txBox="1"/>
          <p:nvPr/>
        </p:nvSpPr>
        <p:spPr>
          <a:xfrm>
            <a:off x="741154" y="4162655"/>
            <a:ext cx="505004" cy="461665"/>
          </a:xfrm>
          <a:prstGeom prst="rect">
            <a:avLst/>
          </a:prstGeom>
          <a:solidFill>
            <a:schemeClr val="bg1">
              <a:lumMod val="85000"/>
            </a:schemeClr>
          </a:solidFill>
        </p:spPr>
        <p:txBody>
          <a:bodyPr wrap="square" rtlCol="0">
            <a:spAutoFit/>
          </a:bodyPr>
          <a:lstStyle/>
          <a:p>
            <a:pPr algn="ctr"/>
            <a:r>
              <a:rPr lang="en-US" sz="2400" dirty="0">
                <a:solidFill>
                  <a:schemeClr val="tx1"/>
                </a:solidFill>
              </a:rPr>
              <a:t>3</a:t>
            </a:r>
          </a:p>
        </p:txBody>
      </p:sp>
      <p:sp>
        <p:nvSpPr>
          <p:cNvPr id="57" name="TextBox 56"/>
          <p:cNvSpPr txBox="1"/>
          <p:nvPr/>
        </p:nvSpPr>
        <p:spPr>
          <a:xfrm>
            <a:off x="744028" y="3200921"/>
            <a:ext cx="505004" cy="461665"/>
          </a:xfrm>
          <a:prstGeom prst="rect">
            <a:avLst/>
          </a:prstGeom>
          <a:solidFill>
            <a:srgbClr val="A5BCE9"/>
          </a:solidFill>
          <a:ln>
            <a:noFill/>
          </a:ln>
        </p:spPr>
        <p:txBody>
          <a:bodyPr wrap="square" rtlCol="0">
            <a:spAutoFit/>
          </a:bodyPr>
          <a:lstStyle/>
          <a:p>
            <a:pPr algn="ctr"/>
            <a:r>
              <a:rPr lang="en-US" sz="2400" dirty="0">
                <a:solidFill>
                  <a:schemeClr val="tx1"/>
                </a:solidFill>
              </a:rPr>
              <a:t>2</a:t>
            </a:r>
          </a:p>
        </p:txBody>
      </p:sp>
      <p:sp>
        <p:nvSpPr>
          <p:cNvPr id="15" name="TextBox 14"/>
          <p:cNvSpPr txBox="1"/>
          <p:nvPr/>
        </p:nvSpPr>
        <p:spPr>
          <a:xfrm>
            <a:off x="620453" y="1451230"/>
            <a:ext cx="3213274" cy="369332"/>
          </a:xfrm>
          <a:prstGeom prst="rect">
            <a:avLst/>
          </a:prstGeom>
          <a:noFill/>
        </p:spPr>
        <p:txBody>
          <a:bodyPr wrap="square" rtlCol="0">
            <a:spAutoFit/>
          </a:bodyPr>
          <a:lstStyle/>
          <a:p>
            <a:r>
              <a:rPr lang="en-US" sz="1800" dirty="0">
                <a:solidFill>
                  <a:schemeClr val="tx1"/>
                </a:solidFill>
              </a:rPr>
              <a:t>Leadership Emergence</a:t>
            </a:r>
          </a:p>
        </p:txBody>
      </p:sp>
      <p:sp>
        <p:nvSpPr>
          <p:cNvPr id="6" name="TextBox 5">
            <a:extLst>
              <a:ext uri="{FF2B5EF4-FFF2-40B4-BE49-F238E27FC236}">
                <a16:creationId xmlns:a16="http://schemas.microsoft.com/office/drawing/2014/main" id="{A15C71DA-C753-71F2-C6AB-8217222DB4F3}"/>
              </a:ext>
            </a:extLst>
          </p:cNvPr>
          <p:cNvSpPr txBox="1"/>
          <p:nvPr/>
        </p:nvSpPr>
        <p:spPr>
          <a:xfrm>
            <a:off x="529654" y="4863330"/>
            <a:ext cx="7009996" cy="215444"/>
          </a:xfrm>
          <a:prstGeom prst="rect">
            <a:avLst/>
          </a:prstGeom>
          <a:noFill/>
        </p:spPr>
        <p:txBody>
          <a:bodyPr wrap="square" rtlCol="0">
            <a:spAutoFit/>
          </a:bodyPr>
          <a:lstStyle/>
          <a:p>
            <a:r>
              <a:rPr lang="en-US" sz="800" dirty="0">
                <a:latin typeface="Calibri" panose="020F0502020204030204" pitchFamily="34" charset="0"/>
                <a:ea typeface="Calibri" panose="020F0502020204030204" pitchFamily="34" charset="0"/>
                <a:cs typeface="Times New Roman" panose="02020603050405020304" pitchFamily="18" charset="0"/>
              </a:rPr>
              <a:t>Adams, Katherine and Galanes, Gloria J. </a:t>
            </a:r>
            <a:r>
              <a:rPr lang="en-US" sz="800" i="1" dirty="0">
                <a:latin typeface="Calibri" panose="020F0502020204030204" pitchFamily="34" charset="0"/>
                <a:ea typeface="Calibri" panose="020F0502020204030204" pitchFamily="34" charset="0"/>
                <a:cs typeface="Times New Roman" panose="02020603050405020304" pitchFamily="18" charset="0"/>
              </a:rPr>
              <a:t>Communicating in Groups: Applications and Skills.</a:t>
            </a:r>
            <a:r>
              <a:rPr lang="en-US" sz="800" dirty="0">
                <a:latin typeface="Calibri" panose="020F0502020204030204" pitchFamily="34" charset="0"/>
                <a:ea typeface="Calibri" panose="020F0502020204030204" pitchFamily="34" charset="0"/>
                <a:cs typeface="Times New Roman" panose="02020603050405020304" pitchFamily="18" charset="0"/>
              </a:rPr>
              <a:t> New York. McGraw Hill, 2000 Pp 254-255.</a:t>
            </a:r>
          </a:p>
        </p:txBody>
      </p:sp>
      <p:grpSp>
        <p:nvGrpSpPr>
          <p:cNvPr id="50" name="Google Shape;932;p32">
            <a:extLst>
              <a:ext uri="{FF2B5EF4-FFF2-40B4-BE49-F238E27FC236}">
                <a16:creationId xmlns:a16="http://schemas.microsoft.com/office/drawing/2014/main" id="{5D512A30-68E8-491D-9F0B-021404ECF5B8}"/>
              </a:ext>
            </a:extLst>
          </p:cNvPr>
          <p:cNvGrpSpPr/>
          <p:nvPr/>
        </p:nvGrpSpPr>
        <p:grpSpPr>
          <a:xfrm>
            <a:off x="336738" y="296444"/>
            <a:ext cx="5881673" cy="478500"/>
            <a:chOff x="985350" y="1239125"/>
            <a:chExt cx="5773705" cy="478500"/>
          </a:xfrm>
        </p:grpSpPr>
        <p:sp>
          <p:nvSpPr>
            <p:cNvPr id="58" name="Google Shape;934;p32">
              <a:extLst>
                <a:ext uri="{FF2B5EF4-FFF2-40B4-BE49-F238E27FC236}">
                  <a16:creationId xmlns:a16="http://schemas.microsoft.com/office/drawing/2014/main" id="{81EC464A-697D-4908-BE3D-1C5CF81ED20B}"/>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59" name="Google Shape;935;p32">
              <a:extLst>
                <a:ext uri="{FF2B5EF4-FFF2-40B4-BE49-F238E27FC236}">
                  <a16:creationId xmlns:a16="http://schemas.microsoft.com/office/drawing/2014/main" id="{830F4ECE-019E-4BAE-AD26-AD680146AF5C}"/>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60" name="Google Shape;936;p32">
              <a:extLst>
                <a:ext uri="{FF2B5EF4-FFF2-40B4-BE49-F238E27FC236}">
                  <a16:creationId xmlns:a16="http://schemas.microsoft.com/office/drawing/2014/main" id="{92E564D6-1BCD-4EBB-A7BC-66DDBC07B45C}"/>
                </a:ext>
              </a:extLst>
            </p:cNvPr>
            <p:cNvCxnSpPr>
              <a:stCxn id="58" idx="3"/>
              <a:endCxn id="59"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1393361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1.94444E-6 4.93827E-7 L -0.00313 0.33951 " pathEditMode="relative" rAng="0" ptsTypes="AA">
                                      <p:cBhvr>
                                        <p:cTn id="6" dur="2000" fill="hold"/>
                                        <p:tgtEl>
                                          <p:spTgt spid="27"/>
                                        </p:tgtEl>
                                        <p:attrNameLst>
                                          <p:attrName>ppt_x</p:attrName>
                                          <p:attrName>ppt_y</p:attrName>
                                        </p:attrNameLst>
                                      </p:cBhvr>
                                      <p:rCtr x="-156" y="16975"/>
                                    </p:animMotion>
                                  </p:childTnLst>
                                </p:cTn>
                              </p:par>
                              <p:par>
                                <p:cTn id="7" presetID="42" presetClass="path" presetSubtype="0" accel="50000" decel="50000" fill="hold" grpId="0" nodeType="withEffect">
                                  <p:stCondLst>
                                    <p:cond delay="0"/>
                                  </p:stCondLst>
                                  <p:childTnLst>
                                    <p:animMotion origin="layout" path="M -1.11111E-6 -7.40741E-7 L -0.07413 0.31759 " pathEditMode="relative" rAng="0" ptsTypes="AA">
                                      <p:cBhvr>
                                        <p:cTn id="8" dur="2000" fill="hold"/>
                                        <p:tgtEl>
                                          <p:spTgt spid="22"/>
                                        </p:tgtEl>
                                        <p:attrNameLst>
                                          <p:attrName>ppt_x</p:attrName>
                                          <p:attrName>ppt_y</p:attrName>
                                        </p:attrNameLst>
                                      </p:cBhvr>
                                      <p:rCtr x="-3715" y="15880"/>
                                    </p:animMotion>
                                  </p:childTnLst>
                                </p:cTn>
                              </p:par>
                              <p:par>
                                <p:cTn id="9" presetID="42" presetClass="path" presetSubtype="0" accel="50000" decel="50000" fill="hold" grpId="0" nodeType="withEffect">
                                  <p:stCondLst>
                                    <p:cond delay="0"/>
                                  </p:stCondLst>
                                  <p:childTnLst>
                                    <p:animMotion origin="layout" path="M 3.88889E-6 4.32099E-6 L -0.00799 0.31759 " pathEditMode="relative" rAng="0" ptsTypes="AA">
                                      <p:cBhvr>
                                        <p:cTn id="10" dur="2000" fill="hold"/>
                                        <p:tgtEl>
                                          <p:spTgt spid="23"/>
                                        </p:tgtEl>
                                        <p:attrNameLst>
                                          <p:attrName>ppt_x</p:attrName>
                                          <p:attrName>ppt_y</p:attrName>
                                        </p:attrNameLst>
                                      </p:cBhvr>
                                      <p:rCtr x="-399" y="15864"/>
                                    </p:animMotion>
                                  </p:childTnLst>
                                </p:cTn>
                              </p:par>
                              <p:par>
                                <p:cTn id="11" presetID="42" presetClass="path" presetSubtype="0" accel="50000" decel="50000" fill="hold" grpId="0" nodeType="withEffect">
                                  <p:stCondLst>
                                    <p:cond delay="0"/>
                                  </p:stCondLst>
                                  <p:childTnLst>
                                    <p:animMotion origin="layout" path="M -3.61111E-6 -1.11111E-6 L -0.00729 0.22014 " pathEditMode="relative" rAng="0" ptsTypes="AA">
                                      <p:cBhvr>
                                        <p:cTn id="12" dur="2000" fill="hold"/>
                                        <p:tgtEl>
                                          <p:spTgt spid="24"/>
                                        </p:tgtEl>
                                        <p:attrNameLst>
                                          <p:attrName>ppt_x</p:attrName>
                                          <p:attrName>ppt_y</p:attrName>
                                        </p:attrNameLst>
                                      </p:cBhvr>
                                      <p:rCtr x="-365" y="10995"/>
                                    </p:animMotion>
                                  </p:childTnLst>
                                </p:cTn>
                              </p:par>
                              <p:par>
                                <p:cTn id="13" presetID="42" presetClass="path" presetSubtype="0" accel="50000" decel="50000" fill="hold" grpId="0" nodeType="withEffect">
                                  <p:stCondLst>
                                    <p:cond delay="0"/>
                                  </p:stCondLst>
                                  <p:childTnLst>
                                    <p:animMotion origin="layout" path="M 5E-6 -1.11111E-6 L -0.01615 0.43735 " pathEditMode="relative" rAng="0" ptsTypes="AA">
                                      <p:cBhvr>
                                        <p:cTn id="14" dur="2000" fill="hold"/>
                                        <p:tgtEl>
                                          <p:spTgt spid="30"/>
                                        </p:tgtEl>
                                        <p:attrNameLst>
                                          <p:attrName>ppt_x</p:attrName>
                                          <p:attrName>ppt_y</p:attrName>
                                        </p:attrNameLst>
                                      </p:cBhvr>
                                      <p:rCtr x="-816" y="21852"/>
                                    </p:animMotion>
                                  </p:childTnLst>
                                </p:cTn>
                              </p:par>
                              <p:par>
                                <p:cTn id="15" presetID="42" presetClass="path" presetSubtype="0" accel="50000" decel="50000" fill="hold" grpId="0" nodeType="withEffect">
                                  <p:stCondLst>
                                    <p:cond delay="0"/>
                                  </p:stCondLst>
                                  <p:childTnLst>
                                    <p:animMotion origin="layout" path="M -1.94444E-6 3.95062E-6 L -0.04618 0.21049 " pathEditMode="relative" rAng="0" ptsTypes="AA">
                                      <p:cBhvr>
                                        <p:cTn id="16" dur="2000" fill="hold"/>
                                        <p:tgtEl>
                                          <p:spTgt spid="26"/>
                                        </p:tgtEl>
                                        <p:attrNameLst>
                                          <p:attrName>ppt_x</p:attrName>
                                          <p:attrName>ppt_y</p:attrName>
                                        </p:attrNameLst>
                                      </p:cBhvr>
                                      <p:rCtr x="-2309" y="10525"/>
                                    </p:animMotion>
                                  </p:childTnLst>
                                </p:cTn>
                              </p:par>
                            </p:childTnLst>
                          </p:cTn>
                        </p:par>
                      </p:childTnLst>
                    </p:cTn>
                  </p:par>
                  <p:par>
                    <p:cTn id="17" fill="hold">
                      <p:stCondLst>
                        <p:cond delay="indefinite"/>
                      </p:stCondLst>
                      <p:childTnLst>
                        <p:par>
                          <p:cTn id="18" fill="hold">
                            <p:stCondLst>
                              <p:cond delay="0"/>
                            </p:stCondLst>
                            <p:childTnLst>
                              <p:par>
                                <p:cTn id="19" presetID="63" presetClass="path" presetSubtype="0" accel="50000" decel="50000" fill="hold" grpId="0" nodeType="clickEffect">
                                  <p:stCondLst>
                                    <p:cond delay="0"/>
                                  </p:stCondLst>
                                  <p:childTnLst>
                                    <p:animMotion origin="layout" path="M -5.55556E-7 -4.81481E-6 L 0.19253 2.59259E-6 " pathEditMode="relative" rAng="0" ptsTypes="AA">
                                      <p:cBhvr>
                                        <p:cTn id="20" dur="2000" fill="hold"/>
                                        <p:tgtEl>
                                          <p:spTgt spid="3"/>
                                        </p:tgtEl>
                                        <p:attrNameLst>
                                          <p:attrName>ppt_x</p:attrName>
                                          <p:attrName>ppt_y</p:attrName>
                                        </p:attrNameLst>
                                      </p:cBhvr>
                                      <p:rCtr x="8229" y="255"/>
                                    </p:animMotion>
                                  </p:childTnLst>
                                </p:cTn>
                              </p:par>
                              <p:par>
                                <p:cTn id="21" presetID="63" presetClass="path" presetSubtype="0" accel="50000" decel="50000" fill="hold" grpId="0" nodeType="withEffect">
                                  <p:stCondLst>
                                    <p:cond delay="0"/>
                                  </p:stCondLst>
                                  <p:childTnLst>
                                    <p:animMotion origin="layout" path="M 4.44444E-6 -3.82716E-6 L 0.25 -3.82716E-6 " pathEditMode="relative" rAng="0" ptsTypes="AA">
                                      <p:cBhvr>
                                        <p:cTn id="22" dur="2000" fill="hold"/>
                                        <p:tgtEl>
                                          <p:spTgt spid="21"/>
                                        </p:tgtEl>
                                        <p:attrNameLst>
                                          <p:attrName>ppt_x</p:attrName>
                                          <p:attrName>ppt_y</p:attrName>
                                        </p:attrNameLst>
                                      </p:cBhvr>
                                      <p:rCtr x="12500" y="0"/>
                                    </p:animMotion>
                                  </p:childTnLst>
                                </p:cTn>
                              </p:par>
                              <p:par>
                                <p:cTn id="23" presetID="35" presetClass="path" presetSubtype="0" accel="50000" decel="50000" fill="hold" grpId="0" nodeType="withEffect">
                                  <p:stCondLst>
                                    <p:cond delay="0"/>
                                  </p:stCondLst>
                                  <p:childTnLst>
                                    <p:animMotion origin="layout" path="M 0 0 L -0.25 0 E" pathEditMode="relative" ptsTypes="">
                                      <p:cBhvr>
                                        <p:cTn id="24" dur="2000" fill="hold"/>
                                        <p:tgtEl>
                                          <p:spTgt spid="25"/>
                                        </p:tgtEl>
                                        <p:attrNameLst>
                                          <p:attrName>ppt_x</p:attrName>
                                          <p:attrName>ppt_y</p:attrName>
                                        </p:attrNameLst>
                                      </p:cBhvr>
                                    </p:animMotion>
                                  </p:childTnLst>
                                </p:cTn>
                              </p:par>
                              <p:par>
                                <p:cTn id="25" presetID="35" presetClass="path" presetSubtype="0" accel="50000" decel="50000" fill="hold" grpId="0" nodeType="withEffect">
                                  <p:stCondLst>
                                    <p:cond delay="0"/>
                                  </p:stCondLst>
                                  <p:childTnLst>
                                    <p:animMotion origin="layout" path="M 0.00347 1.85185E-6 L -0.19826 1.85185E-6 " pathEditMode="relative" rAng="0" ptsTypes="AA">
                                      <p:cBhvr>
                                        <p:cTn id="26" dur="2000" fill="hold"/>
                                        <p:tgtEl>
                                          <p:spTgt spid="31"/>
                                        </p:tgtEl>
                                        <p:attrNameLst>
                                          <p:attrName>ppt_x</p:attrName>
                                          <p:attrName>ppt_y</p:attrName>
                                        </p:attrNameLst>
                                      </p:cBhvr>
                                      <p:rCtr x="-10087" y="0"/>
                                    </p:animMotion>
                                  </p:childTnLst>
                                </p:cTn>
                              </p:par>
                            </p:childTnLst>
                          </p:cTn>
                        </p:par>
                        <p:par>
                          <p:cTn id="27" fill="hold">
                            <p:stCondLst>
                              <p:cond delay="2000"/>
                            </p:stCondLst>
                            <p:childTnLst>
                              <p:par>
                                <p:cTn id="28" presetID="64" presetClass="path" presetSubtype="0" accel="50000" decel="50000" fill="hold" grpId="0" nodeType="afterEffect">
                                  <p:stCondLst>
                                    <p:cond delay="0"/>
                                  </p:stCondLst>
                                  <p:childTnLst>
                                    <p:animMotion origin="layout" path="M -0.00243 -0.00093 L -0.00087 -0.16852 " pathEditMode="relative" rAng="0" ptsTypes="AA">
                                      <p:cBhvr>
                                        <p:cTn id="29" dur="1100" fill="hold"/>
                                        <p:tgtEl>
                                          <p:spTgt spid="28"/>
                                        </p:tgtEl>
                                        <p:attrNameLst>
                                          <p:attrName>ppt_x</p:attrName>
                                          <p:attrName>ppt_y</p:attrName>
                                        </p:attrNameLst>
                                      </p:cBhvr>
                                      <p:rCtr x="69" y="-8395"/>
                                    </p:animMotion>
                                  </p:childTnLst>
                                </p:cTn>
                              </p:par>
                              <p:par>
                                <p:cTn id="30" presetID="64" presetClass="path" presetSubtype="0" accel="50000" decel="50000" fill="hold" grpId="0" nodeType="withEffect">
                                  <p:stCondLst>
                                    <p:cond delay="0"/>
                                  </p:stCondLst>
                                  <p:childTnLst>
                                    <p:animMotion origin="layout" path="M -5.55556E-7 3.82716E-6 L -0.00017 -0.17315 " pathEditMode="relative" rAng="0" ptsTypes="AA">
                                      <p:cBhvr>
                                        <p:cTn id="31" dur="2000" fill="hold"/>
                                        <p:tgtEl>
                                          <p:spTgt spid="29"/>
                                        </p:tgtEl>
                                        <p:attrNameLst>
                                          <p:attrName>ppt_x</p:attrName>
                                          <p:attrName>ppt_y</p:attrName>
                                        </p:attrNameLst>
                                      </p:cBhvr>
                                      <p:rCtr x="-17" y="-867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9594E7B1-3DFE-2A02-620E-327C88A59277}"/>
              </a:ext>
            </a:extLst>
          </p:cNvPr>
          <p:cNvSpPr txBox="1"/>
          <p:nvPr/>
        </p:nvSpPr>
        <p:spPr>
          <a:xfrm>
            <a:off x="1676400" y="1328058"/>
            <a:ext cx="6324600" cy="1323439"/>
          </a:xfrm>
          <a:prstGeom prst="rect">
            <a:avLst/>
          </a:prstGeom>
          <a:noFill/>
        </p:spPr>
        <p:txBody>
          <a:bodyPr wrap="square" rtlCol="0">
            <a:spAutoFit/>
          </a:bodyPr>
          <a:lstStyle/>
          <a:p>
            <a:r>
              <a:rPr lang="en-US" sz="2000" dirty="0">
                <a:latin typeface="Lucida Bright" panose="02040602050505020304" pitchFamily="18" charset="0"/>
              </a:rPr>
              <a:t>Leadership Emergence Steps:</a:t>
            </a:r>
          </a:p>
          <a:p>
            <a:pPr marL="457200" indent="-457200">
              <a:buFont typeface="+mj-lt"/>
              <a:buAutoNum type="arabicPeriod"/>
            </a:pPr>
            <a:r>
              <a:rPr lang="en-US" sz="2000" dirty="0">
                <a:latin typeface="Lucida Bright" panose="02040602050505020304" pitchFamily="18" charset="0"/>
              </a:rPr>
              <a:t>Some take themselves out of contention</a:t>
            </a:r>
          </a:p>
          <a:p>
            <a:pPr marL="457200" indent="-457200">
              <a:buFont typeface="+mj-lt"/>
              <a:buAutoNum type="arabicPeriod"/>
            </a:pPr>
            <a:r>
              <a:rPr lang="en-US" sz="2000" dirty="0">
                <a:latin typeface="Lucida Bright" panose="02040602050505020304" pitchFamily="18" charset="0"/>
              </a:rPr>
              <a:t>The group eliminates contenders</a:t>
            </a:r>
          </a:p>
          <a:p>
            <a:pPr marL="457200" indent="-457200">
              <a:buFont typeface="+mj-lt"/>
              <a:buAutoNum type="arabicPeriod"/>
            </a:pPr>
            <a:r>
              <a:rPr lang="en-US" sz="2000" dirty="0">
                <a:latin typeface="Lucida Bright" panose="02040602050505020304" pitchFamily="18" charset="0"/>
              </a:rPr>
              <a:t>One or two are chosen to lead the group</a:t>
            </a:r>
          </a:p>
        </p:txBody>
      </p:sp>
      <p:grpSp>
        <p:nvGrpSpPr>
          <p:cNvPr id="4" name="Google Shape;932;p32">
            <a:extLst>
              <a:ext uri="{FF2B5EF4-FFF2-40B4-BE49-F238E27FC236}">
                <a16:creationId xmlns:a16="http://schemas.microsoft.com/office/drawing/2014/main" id="{D85DC559-7953-4EDD-8352-203FB81BF5D7}"/>
              </a:ext>
            </a:extLst>
          </p:cNvPr>
          <p:cNvGrpSpPr/>
          <p:nvPr/>
        </p:nvGrpSpPr>
        <p:grpSpPr>
          <a:xfrm>
            <a:off x="336738" y="296444"/>
            <a:ext cx="5881673" cy="478500"/>
            <a:chOff x="985350" y="1239125"/>
            <a:chExt cx="5773705" cy="478500"/>
          </a:xfrm>
        </p:grpSpPr>
        <p:sp>
          <p:nvSpPr>
            <p:cNvPr id="5" name="Google Shape;934;p32">
              <a:extLst>
                <a:ext uri="{FF2B5EF4-FFF2-40B4-BE49-F238E27FC236}">
                  <a16:creationId xmlns:a16="http://schemas.microsoft.com/office/drawing/2014/main" id="{CB3C4886-AF49-4750-A11E-2CF1A41DBCB6}"/>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6" name="Google Shape;935;p32">
              <a:extLst>
                <a:ext uri="{FF2B5EF4-FFF2-40B4-BE49-F238E27FC236}">
                  <a16:creationId xmlns:a16="http://schemas.microsoft.com/office/drawing/2014/main" id="{80992603-B16D-44E3-8462-E99E6CB4E6AE}"/>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8" name="Google Shape;936;p32">
              <a:extLst>
                <a:ext uri="{FF2B5EF4-FFF2-40B4-BE49-F238E27FC236}">
                  <a16:creationId xmlns:a16="http://schemas.microsoft.com/office/drawing/2014/main" id="{98DB3656-D63D-44CC-AD9F-6F7DF7E51392}"/>
                </a:ext>
              </a:extLst>
            </p:cNvPr>
            <p:cNvCxnSpPr>
              <a:stCxn id="5" idx="3"/>
              <a:endCxn id="6"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3032429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917B5C53-BF9D-438F-95A4-DD2E53788154}"/>
              </a:ext>
            </a:extLst>
          </p:cNvPr>
          <p:cNvSpPr>
            <a:spLocks noGrp="1"/>
          </p:cNvSpPr>
          <p:nvPr>
            <p:ph type="title"/>
          </p:nvPr>
        </p:nvSpPr>
        <p:spPr>
          <a:xfrm>
            <a:off x="336738" y="1096971"/>
            <a:ext cx="8495562" cy="478501"/>
          </a:xfrm>
        </p:spPr>
        <p:txBody>
          <a:bodyPr/>
          <a:lstStyle/>
          <a:p>
            <a:r>
              <a:rPr lang="en-US" sz="1800" dirty="0"/>
              <a:t>The rules of symmetry and balance in the Fibonacci Sequence</a:t>
            </a:r>
          </a:p>
        </p:txBody>
      </p:sp>
      <p:pic>
        <p:nvPicPr>
          <p:cNvPr id="6" name="Picture 5">
            <a:extLst>
              <a:ext uri="{FF2B5EF4-FFF2-40B4-BE49-F238E27FC236}">
                <a16:creationId xmlns:a16="http://schemas.microsoft.com/office/drawing/2014/main" id="{3E6C96D9-7D39-40C3-8D76-4EF1B289717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1700" y="1637822"/>
            <a:ext cx="4512548" cy="2807808"/>
          </a:xfrm>
          <a:prstGeom prst="rect">
            <a:avLst/>
          </a:prstGeom>
        </p:spPr>
      </p:pic>
      <p:grpSp>
        <p:nvGrpSpPr>
          <p:cNvPr id="7" name="Google Shape;932;p32">
            <a:extLst>
              <a:ext uri="{FF2B5EF4-FFF2-40B4-BE49-F238E27FC236}">
                <a16:creationId xmlns:a16="http://schemas.microsoft.com/office/drawing/2014/main" id="{892B1ECB-82B9-4A07-BC94-41597FCF2A11}"/>
              </a:ext>
            </a:extLst>
          </p:cNvPr>
          <p:cNvGrpSpPr/>
          <p:nvPr/>
        </p:nvGrpSpPr>
        <p:grpSpPr>
          <a:xfrm>
            <a:off x="336738" y="296444"/>
            <a:ext cx="5881673" cy="478500"/>
            <a:chOff x="985350" y="1239125"/>
            <a:chExt cx="5773705" cy="478500"/>
          </a:xfrm>
        </p:grpSpPr>
        <p:sp>
          <p:nvSpPr>
            <p:cNvPr id="8" name="Google Shape;934;p32">
              <a:extLst>
                <a:ext uri="{FF2B5EF4-FFF2-40B4-BE49-F238E27FC236}">
                  <a16:creationId xmlns:a16="http://schemas.microsoft.com/office/drawing/2014/main" id="{790848DD-65D7-41BE-8287-3BE3B31C22DC}"/>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9" name="Google Shape;935;p32">
              <a:extLst>
                <a:ext uri="{FF2B5EF4-FFF2-40B4-BE49-F238E27FC236}">
                  <a16:creationId xmlns:a16="http://schemas.microsoft.com/office/drawing/2014/main" id="{ABD8A5AD-4896-47CF-AB02-50C6C251FCF0}"/>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10" name="Google Shape;936;p32">
              <a:extLst>
                <a:ext uri="{FF2B5EF4-FFF2-40B4-BE49-F238E27FC236}">
                  <a16:creationId xmlns:a16="http://schemas.microsoft.com/office/drawing/2014/main" id="{3331FBDD-36F5-4E92-8184-59B931FA0EF5}"/>
                </a:ext>
              </a:extLst>
            </p:cNvPr>
            <p:cNvCxnSpPr>
              <a:stCxn id="8" idx="3"/>
              <a:endCxn id="9"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pic>
        <p:nvPicPr>
          <p:cNvPr id="19" name="Picture 18">
            <a:extLst>
              <a:ext uri="{FF2B5EF4-FFF2-40B4-BE49-F238E27FC236}">
                <a16:creationId xmlns:a16="http://schemas.microsoft.com/office/drawing/2014/main" id="{C9BE5F44-10D4-44A1-A5AB-F24B454242E1}"/>
              </a:ext>
            </a:extLst>
          </p:cNvPr>
          <p:cNvPicPr>
            <a:picLocks noChangeAspect="1"/>
          </p:cNvPicPr>
          <p:nvPr/>
        </p:nvPicPr>
        <p:blipFill>
          <a:blip r:embed="rId4"/>
          <a:stretch>
            <a:fillRect/>
          </a:stretch>
        </p:blipFill>
        <p:spPr>
          <a:xfrm>
            <a:off x="4920701" y="1660674"/>
            <a:ext cx="1871872" cy="2807808"/>
          </a:xfrm>
          <a:prstGeom prst="rect">
            <a:avLst/>
          </a:prstGeom>
          <a:ln>
            <a:solidFill>
              <a:schemeClr val="dk1"/>
            </a:solidFill>
          </a:ln>
        </p:spPr>
      </p:pic>
      <p:pic>
        <p:nvPicPr>
          <p:cNvPr id="21" name="Picture 20">
            <a:extLst>
              <a:ext uri="{FF2B5EF4-FFF2-40B4-BE49-F238E27FC236}">
                <a16:creationId xmlns:a16="http://schemas.microsoft.com/office/drawing/2014/main" id="{F980EFB8-26B6-4DC9-B9DF-DE0BC79A0A50}"/>
              </a:ext>
            </a:extLst>
          </p:cNvPr>
          <p:cNvPicPr>
            <a:picLocks noChangeAspect="1"/>
          </p:cNvPicPr>
          <p:nvPr/>
        </p:nvPicPr>
        <p:blipFill>
          <a:blip r:embed="rId5"/>
          <a:stretch>
            <a:fillRect/>
          </a:stretch>
        </p:blipFill>
        <p:spPr>
          <a:xfrm>
            <a:off x="6889026" y="1637822"/>
            <a:ext cx="1943273" cy="1228834"/>
          </a:xfrm>
          <a:prstGeom prst="rect">
            <a:avLst/>
          </a:prstGeom>
        </p:spPr>
      </p:pic>
      <p:pic>
        <p:nvPicPr>
          <p:cNvPr id="23" name="Picture 22">
            <a:extLst>
              <a:ext uri="{FF2B5EF4-FFF2-40B4-BE49-F238E27FC236}">
                <a16:creationId xmlns:a16="http://schemas.microsoft.com/office/drawing/2014/main" id="{E1925360-77AF-4BCE-AAAF-9B5DEDDB93C9}"/>
              </a:ext>
            </a:extLst>
          </p:cNvPr>
          <p:cNvPicPr>
            <a:picLocks noChangeAspect="1"/>
          </p:cNvPicPr>
          <p:nvPr/>
        </p:nvPicPr>
        <p:blipFill>
          <a:blip r:embed="rId6"/>
          <a:stretch>
            <a:fillRect/>
          </a:stretch>
        </p:blipFill>
        <p:spPr>
          <a:xfrm>
            <a:off x="6889027" y="2929006"/>
            <a:ext cx="1943273" cy="1539476"/>
          </a:xfrm>
          <a:prstGeom prst="rect">
            <a:avLst/>
          </a:prstGeom>
        </p:spPr>
      </p:pic>
      <p:sp>
        <p:nvSpPr>
          <p:cNvPr id="25" name="Rectangle 24">
            <a:extLst>
              <a:ext uri="{FF2B5EF4-FFF2-40B4-BE49-F238E27FC236}">
                <a16:creationId xmlns:a16="http://schemas.microsoft.com/office/drawing/2014/main" id="{EBE4E4D8-E220-4E14-801C-FA33C42A7D24}"/>
              </a:ext>
            </a:extLst>
          </p:cNvPr>
          <p:cNvSpPr/>
          <p:nvPr/>
        </p:nvSpPr>
        <p:spPr>
          <a:xfrm>
            <a:off x="4319752" y="4677779"/>
            <a:ext cx="2699514" cy="338554"/>
          </a:xfrm>
          <a:prstGeom prst="rect">
            <a:avLst/>
          </a:prstGeom>
        </p:spPr>
        <p:txBody>
          <a:bodyPr wrap="square">
            <a:spAutoFit/>
          </a:bodyPr>
          <a:lstStyle/>
          <a:p>
            <a:pPr algn="r"/>
            <a:r>
              <a:rPr lang="en-US" sz="800" dirty="0">
                <a:hlinkClick r:id="rId7"/>
              </a:rPr>
              <a:t>https://www.goldennumber.net/human-hand-foot/</a:t>
            </a:r>
            <a:endParaRPr lang="en-US" sz="800" dirty="0"/>
          </a:p>
          <a:p>
            <a:pPr algn="r"/>
            <a:r>
              <a:rPr lang="en-US" sz="800" dirty="0">
                <a:hlinkClick r:id="rId8"/>
              </a:rPr>
              <a:t>https://www.pinterest.com/pin/517773288412174848/</a:t>
            </a:r>
            <a:endParaRPr lang="en-US" sz="800" dirty="0"/>
          </a:p>
        </p:txBody>
      </p:sp>
      <p:sp>
        <p:nvSpPr>
          <p:cNvPr id="26" name="TextBox 25">
            <a:extLst>
              <a:ext uri="{FF2B5EF4-FFF2-40B4-BE49-F238E27FC236}">
                <a16:creationId xmlns:a16="http://schemas.microsoft.com/office/drawing/2014/main" id="{73AED20F-2560-42EC-80BD-79330A9B803E}"/>
              </a:ext>
            </a:extLst>
          </p:cNvPr>
          <p:cNvSpPr txBox="1"/>
          <p:nvPr/>
        </p:nvSpPr>
        <p:spPr>
          <a:xfrm>
            <a:off x="259104" y="4662476"/>
            <a:ext cx="4060648" cy="338554"/>
          </a:xfrm>
          <a:prstGeom prst="rect">
            <a:avLst/>
          </a:prstGeom>
          <a:noFill/>
        </p:spPr>
        <p:txBody>
          <a:bodyPr wrap="square" rtlCol="0">
            <a:spAutoFit/>
          </a:bodyPr>
          <a:lstStyle/>
          <a:p>
            <a:r>
              <a:rPr lang="en-US" sz="800" dirty="0"/>
              <a:t>Image Credits:  </a:t>
            </a:r>
            <a:r>
              <a:rPr lang="en-US" sz="800" dirty="0">
                <a:hlinkClick r:id="rId9"/>
              </a:rPr>
              <a:t>https://www.invisionapp.com/inside-design/golden-ratio-designers/</a:t>
            </a:r>
            <a:endParaRPr lang="en-US" sz="800" dirty="0"/>
          </a:p>
          <a:p>
            <a:r>
              <a:rPr lang="en-US" sz="800" dirty="0">
                <a:hlinkClick r:id="rId10"/>
              </a:rPr>
              <a:t>Fibonacci Sequence (mathsisfun.com)</a:t>
            </a:r>
            <a:endParaRPr lang="en-US" sz="800" dirty="0"/>
          </a:p>
        </p:txBody>
      </p:sp>
    </p:spTree>
    <p:extLst>
      <p:ext uri="{BB962C8B-B14F-4D97-AF65-F5344CB8AC3E}">
        <p14:creationId xmlns:p14="http://schemas.microsoft.com/office/powerpoint/2010/main" val="812034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917B5C53-BF9D-438F-95A4-DD2E53788154}"/>
              </a:ext>
            </a:extLst>
          </p:cNvPr>
          <p:cNvSpPr>
            <a:spLocks noGrp="1"/>
          </p:cNvSpPr>
          <p:nvPr>
            <p:ph type="title"/>
          </p:nvPr>
        </p:nvSpPr>
        <p:spPr>
          <a:xfrm>
            <a:off x="336738" y="1096971"/>
            <a:ext cx="8495562" cy="478501"/>
          </a:xfrm>
        </p:spPr>
        <p:txBody>
          <a:bodyPr/>
          <a:lstStyle/>
          <a:p>
            <a:r>
              <a:rPr lang="en-US" sz="1800" dirty="0"/>
              <a:t>The rules of symmetry and balance in the Fibonacci Sequence</a:t>
            </a:r>
          </a:p>
        </p:txBody>
      </p:sp>
      <p:grpSp>
        <p:nvGrpSpPr>
          <p:cNvPr id="7" name="Google Shape;932;p32">
            <a:extLst>
              <a:ext uri="{FF2B5EF4-FFF2-40B4-BE49-F238E27FC236}">
                <a16:creationId xmlns:a16="http://schemas.microsoft.com/office/drawing/2014/main" id="{892B1ECB-82B9-4A07-BC94-41597FCF2A11}"/>
              </a:ext>
            </a:extLst>
          </p:cNvPr>
          <p:cNvGrpSpPr/>
          <p:nvPr/>
        </p:nvGrpSpPr>
        <p:grpSpPr>
          <a:xfrm>
            <a:off x="336738" y="296444"/>
            <a:ext cx="5881673" cy="478500"/>
            <a:chOff x="985350" y="1239125"/>
            <a:chExt cx="5773705" cy="478500"/>
          </a:xfrm>
        </p:grpSpPr>
        <p:sp>
          <p:nvSpPr>
            <p:cNvPr id="8" name="Google Shape;934;p32">
              <a:extLst>
                <a:ext uri="{FF2B5EF4-FFF2-40B4-BE49-F238E27FC236}">
                  <a16:creationId xmlns:a16="http://schemas.microsoft.com/office/drawing/2014/main" id="{790848DD-65D7-41BE-8287-3BE3B31C22DC}"/>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9" name="Google Shape;935;p32">
              <a:extLst>
                <a:ext uri="{FF2B5EF4-FFF2-40B4-BE49-F238E27FC236}">
                  <a16:creationId xmlns:a16="http://schemas.microsoft.com/office/drawing/2014/main" id="{ABD8A5AD-4896-47CF-AB02-50C6C251FCF0}"/>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10" name="Google Shape;936;p32">
              <a:extLst>
                <a:ext uri="{FF2B5EF4-FFF2-40B4-BE49-F238E27FC236}">
                  <a16:creationId xmlns:a16="http://schemas.microsoft.com/office/drawing/2014/main" id="{3331FBDD-36F5-4E92-8184-59B931FA0EF5}"/>
                </a:ext>
              </a:extLst>
            </p:cNvPr>
            <p:cNvCxnSpPr>
              <a:stCxn id="8" idx="3"/>
              <a:endCxn id="9"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pic>
        <p:nvPicPr>
          <p:cNvPr id="3" name="Picture 2">
            <a:extLst>
              <a:ext uri="{FF2B5EF4-FFF2-40B4-BE49-F238E27FC236}">
                <a16:creationId xmlns:a16="http://schemas.microsoft.com/office/drawing/2014/main" id="{117CE3BF-281C-4810-AF75-2E56C3FA2A95}"/>
              </a:ext>
            </a:extLst>
          </p:cNvPr>
          <p:cNvPicPr>
            <a:picLocks noChangeAspect="1"/>
          </p:cNvPicPr>
          <p:nvPr/>
        </p:nvPicPr>
        <p:blipFill>
          <a:blip r:embed="rId3"/>
          <a:stretch>
            <a:fillRect/>
          </a:stretch>
        </p:blipFill>
        <p:spPr>
          <a:xfrm>
            <a:off x="490645" y="1621241"/>
            <a:ext cx="1979509" cy="3180045"/>
          </a:xfrm>
          <a:prstGeom prst="rect">
            <a:avLst/>
          </a:prstGeom>
          <a:ln>
            <a:solidFill>
              <a:schemeClr val="dk1"/>
            </a:solidFill>
          </a:ln>
        </p:spPr>
      </p:pic>
      <p:grpSp>
        <p:nvGrpSpPr>
          <p:cNvPr id="12" name="Group 11">
            <a:extLst>
              <a:ext uri="{FF2B5EF4-FFF2-40B4-BE49-F238E27FC236}">
                <a16:creationId xmlns:a16="http://schemas.microsoft.com/office/drawing/2014/main" id="{ABD1A557-EF1F-48A8-81D0-969EAAB19AC2}"/>
              </a:ext>
            </a:extLst>
          </p:cNvPr>
          <p:cNvGrpSpPr/>
          <p:nvPr/>
        </p:nvGrpSpPr>
        <p:grpSpPr>
          <a:xfrm>
            <a:off x="2572994" y="1628860"/>
            <a:ext cx="1916993" cy="3164808"/>
            <a:chOff x="2485628" y="1636844"/>
            <a:chExt cx="1916993" cy="3164808"/>
          </a:xfrm>
        </p:grpSpPr>
        <p:pic>
          <p:nvPicPr>
            <p:cNvPr id="5" name="Picture 4">
              <a:extLst>
                <a:ext uri="{FF2B5EF4-FFF2-40B4-BE49-F238E27FC236}">
                  <a16:creationId xmlns:a16="http://schemas.microsoft.com/office/drawing/2014/main" id="{E673D4FA-0E80-4DA8-9C9A-60F05BFCD52E}"/>
                </a:ext>
              </a:extLst>
            </p:cNvPr>
            <p:cNvPicPr>
              <a:picLocks noChangeAspect="1"/>
            </p:cNvPicPr>
            <p:nvPr/>
          </p:nvPicPr>
          <p:blipFill>
            <a:blip r:embed="rId4"/>
            <a:stretch>
              <a:fillRect/>
            </a:stretch>
          </p:blipFill>
          <p:spPr>
            <a:xfrm>
              <a:off x="2510711" y="1636844"/>
              <a:ext cx="1891910" cy="3164808"/>
            </a:xfrm>
            <a:prstGeom prst="rect">
              <a:avLst/>
            </a:prstGeom>
            <a:ln>
              <a:solidFill>
                <a:schemeClr val="dk1"/>
              </a:solidFill>
            </a:ln>
          </p:spPr>
        </p:pic>
        <p:pic>
          <p:nvPicPr>
            <p:cNvPr id="17" name="Picture 16">
              <a:extLst>
                <a:ext uri="{FF2B5EF4-FFF2-40B4-BE49-F238E27FC236}">
                  <a16:creationId xmlns:a16="http://schemas.microsoft.com/office/drawing/2014/main" id="{9BEC2B3B-1745-4A03-B9D8-F1C071BD8F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1924153" y="2369010"/>
              <a:ext cx="2950279" cy="1827329"/>
            </a:xfrm>
            <a:prstGeom prst="rect">
              <a:avLst/>
            </a:prstGeom>
          </p:spPr>
        </p:pic>
      </p:grpSp>
      <p:pic>
        <p:nvPicPr>
          <p:cNvPr id="18" name="Picture 17">
            <a:extLst>
              <a:ext uri="{FF2B5EF4-FFF2-40B4-BE49-F238E27FC236}">
                <a16:creationId xmlns:a16="http://schemas.microsoft.com/office/drawing/2014/main" id="{43174A16-5B84-4CA2-9C09-59B6511DA57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43533" y="1619956"/>
            <a:ext cx="4079843" cy="3180046"/>
          </a:xfrm>
          <a:prstGeom prst="rect">
            <a:avLst/>
          </a:prstGeom>
          <a:ln>
            <a:solidFill>
              <a:schemeClr val="bg1">
                <a:lumMod val="25000"/>
              </a:schemeClr>
            </a:solidFill>
          </a:ln>
        </p:spPr>
      </p:pic>
      <p:sp>
        <p:nvSpPr>
          <p:cNvPr id="20" name="TextBox 19">
            <a:extLst>
              <a:ext uri="{FF2B5EF4-FFF2-40B4-BE49-F238E27FC236}">
                <a16:creationId xmlns:a16="http://schemas.microsoft.com/office/drawing/2014/main" id="{03FCA5C0-A334-41E8-ACF3-36EB9EEB39FE}"/>
              </a:ext>
            </a:extLst>
          </p:cNvPr>
          <p:cNvSpPr txBox="1"/>
          <p:nvPr/>
        </p:nvSpPr>
        <p:spPr>
          <a:xfrm>
            <a:off x="490645" y="4858878"/>
            <a:ext cx="5532929" cy="215444"/>
          </a:xfrm>
          <a:prstGeom prst="rect">
            <a:avLst/>
          </a:prstGeom>
          <a:noFill/>
        </p:spPr>
        <p:txBody>
          <a:bodyPr wrap="square" rtlCol="0">
            <a:spAutoFit/>
          </a:bodyPr>
          <a:lstStyle/>
          <a:p>
            <a:r>
              <a:rPr lang="en-US" sz="800" dirty="0"/>
              <a:t>Image Credits: </a:t>
            </a:r>
            <a:r>
              <a:rPr lang="en-US" sz="800" dirty="0">
                <a:hlinkClick r:id="rId7"/>
              </a:rPr>
              <a:t>https://en.wikipedia.org/wiki/Afghan_Girl</a:t>
            </a:r>
            <a:r>
              <a:rPr lang="en-US" sz="800" dirty="0"/>
              <a:t>	</a:t>
            </a:r>
            <a:r>
              <a:rPr lang="en-US" sz="800" dirty="0">
                <a:hlinkClick r:id="rId8"/>
              </a:rPr>
              <a:t>https://en.wikipedia.org/wiki/V-J_Day_in_Times_Square</a:t>
            </a:r>
            <a:r>
              <a:rPr lang="en-US" sz="800" dirty="0"/>
              <a:t> </a:t>
            </a:r>
          </a:p>
        </p:txBody>
      </p:sp>
      <p:sp>
        <p:nvSpPr>
          <p:cNvPr id="22" name="TextBox 21">
            <a:extLst>
              <a:ext uri="{FF2B5EF4-FFF2-40B4-BE49-F238E27FC236}">
                <a16:creationId xmlns:a16="http://schemas.microsoft.com/office/drawing/2014/main" id="{6CDBEBA6-B31C-4907-9FB5-C4DB89F0DFBF}"/>
              </a:ext>
            </a:extLst>
          </p:cNvPr>
          <p:cNvSpPr txBox="1"/>
          <p:nvPr/>
        </p:nvSpPr>
        <p:spPr>
          <a:xfrm>
            <a:off x="5886804" y="4865212"/>
            <a:ext cx="3135135" cy="215444"/>
          </a:xfrm>
          <a:prstGeom prst="rect">
            <a:avLst/>
          </a:prstGeom>
          <a:noFill/>
        </p:spPr>
        <p:txBody>
          <a:bodyPr wrap="square" rtlCol="0">
            <a:spAutoFit/>
          </a:bodyPr>
          <a:lstStyle/>
          <a:p>
            <a:r>
              <a:rPr lang="en-US" sz="800" dirty="0">
                <a:hlinkClick r:id="rId9"/>
              </a:rPr>
              <a:t>https://en.wikipedia.org/wiki/Raising_the_Flag_on_Iwo_Jima</a:t>
            </a:r>
            <a:r>
              <a:rPr lang="en-US" sz="800" dirty="0"/>
              <a:t> </a:t>
            </a:r>
          </a:p>
        </p:txBody>
      </p:sp>
    </p:spTree>
    <p:extLst>
      <p:ext uri="{BB962C8B-B14F-4D97-AF65-F5344CB8AC3E}">
        <p14:creationId xmlns:p14="http://schemas.microsoft.com/office/powerpoint/2010/main" val="2151393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1000" fill="hold"/>
                                        <p:tgtEl>
                                          <p:spTgt spid="12"/>
                                        </p:tgtEl>
                                        <p:attrNameLst>
                                          <p:attrName>ppt_w</p:attrName>
                                        </p:attrNameLst>
                                      </p:cBhvr>
                                      <p:tavLst>
                                        <p:tav tm="0">
                                          <p:val>
                                            <p:fltVal val="0"/>
                                          </p:val>
                                        </p:tav>
                                        <p:tav tm="100000">
                                          <p:val>
                                            <p:strVal val="#ppt_w"/>
                                          </p:val>
                                        </p:tav>
                                      </p:tavLst>
                                    </p:anim>
                                    <p:anim calcmode="lin" valueType="num">
                                      <p:cBhvr>
                                        <p:cTn id="15" dur="1000" fill="hold"/>
                                        <p:tgtEl>
                                          <p:spTgt spid="12"/>
                                        </p:tgtEl>
                                        <p:attrNameLst>
                                          <p:attrName>ppt_h</p:attrName>
                                        </p:attrNameLst>
                                      </p:cBhvr>
                                      <p:tavLst>
                                        <p:tav tm="0">
                                          <p:val>
                                            <p:fltVal val="0"/>
                                          </p:val>
                                        </p:tav>
                                        <p:tav tm="100000">
                                          <p:val>
                                            <p:strVal val="#ppt_h"/>
                                          </p:val>
                                        </p:tav>
                                      </p:tavLst>
                                    </p:anim>
                                    <p:anim calcmode="lin" valueType="num">
                                      <p:cBhvr>
                                        <p:cTn id="16" dur="1000" fill="hold"/>
                                        <p:tgtEl>
                                          <p:spTgt spid="12"/>
                                        </p:tgtEl>
                                        <p:attrNameLst>
                                          <p:attrName>style.rotation</p:attrName>
                                        </p:attrNameLst>
                                      </p:cBhvr>
                                      <p:tavLst>
                                        <p:tav tm="0">
                                          <p:val>
                                            <p:fltVal val="90"/>
                                          </p:val>
                                        </p:tav>
                                        <p:tav tm="100000">
                                          <p:val>
                                            <p:fltVal val="0"/>
                                          </p:val>
                                        </p:tav>
                                      </p:tavLst>
                                    </p:anim>
                                    <p:animEffect transition="in" filter="fade">
                                      <p:cBhvr>
                                        <p:cTn id="17" dur="1000"/>
                                        <p:tgtEl>
                                          <p:spTgt spid="12"/>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Shape 254"/>
        <p:cNvGrpSpPr/>
        <p:nvPr/>
      </p:nvGrpSpPr>
      <p:grpSpPr>
        <a:xfrm>
          <a:off x="0" y="0"/>
          <a:ext cx="0" cy="0"/>
          <a:chOff x="0" y="0"/>
          <a:chExt cx="0" cy="0"/>
        </a:xfrm>
      </p:grpSpPr>
      <p:grpSp>
        <p:nvGrpSpPr>
          <p:cNvPr id="32" name="Group 31"/>
          <p:cNvGrpSpPr/>
          <p:nvPr/>
        </p:nvGrpSpPr>
        <p:grpSpPr>
          <a:xfrm>
            <a:off x="4811486" y="1156042"/>
            <a:ext cx="3149112" cy="3565614"/>
            <a:chOff x="3112298" y="1192237"/>
            <a:chExt cx="2801516" cy="3224021"/>
          </a:xfrm>
        </p:grpSpPr>
        <p:cxnSp>
          <p:nvCxnSpPr>
            <p:cNvPr id="22" name="Straight Connector 21"/>
            <p:cNvCxnSpPr/>
            <p:nvPr/>
          </p:nvCxnSpPr>
          <p:spPr>
            <a:xfrm>
              <a:off x="3112298" y="1192237"/>
              <a:ext cx="0" cy="3224021"/>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3173098" y="2729349"/>
              <a:ext cx="2740716"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4539931" y="1245492"/>
              <a:ext cx="0" cy="1483857"/>
            </a:xfrm>
            <a:prstGeom prst="line">
              <a:avLst/>
            </a:prstGeom>
            <a:ln w="25400"/>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69EF59EF-05F9-8AF9-C9EE-38F69FC1E5BB}"/>
              </a:ext>
            </a:extLst>
          </p:cNvPr>
          <p:cNvSpPr txBox="1"/>
          <p:nvPr/>
        </p:nvSpPr>
        <p:spPr>
          <a:xfrm>
            <a:off x="571500" y="4857204"/>
            <a:ext cx="4000500" cy="215444"/>
          </a:xfrm>
          <a:prstGeom prst="rect">
            <a:avLst/>
          </a:prstGeom>
          <a:noFill/>
        </p:spPr>
        <p:txBody>
          <a:bodyPr wrap="square" rtlCol="0">
            <a:spAutoFit/>
          </a:bodyPr>
          <a:lstStyle/>
          <a:p>
            <a:r>
              <a:rPr lang="en-US" sz="800" dirty="0"/>
              <a:t>Photos courtesy of: https://free-images.com/search/?q=marine+corps&amp;cat=st</a:t>
            </a:r>
          </a:p>
        </p:txBody>
      </p:sp>
      <p:sp>
        <p:nvSpPr>
          <p:cNvPr id="30" name="TextBox 29">
            <a:extLst>
              <a:ext uri="{FF2B5EF4-FFF2-40B4-BE49-F238E27FC236}">
                <a16:creationId xmlns:a16="http://schemas.microsoft.com/office/drawing/2014/main" id="{A1A4814F-500F-1B11-7D2B-9B344A91C073}"/>
              </a:ext>
            </a:extLst>
          </p:cNvPr>
          <p:cNvSpPr txBox="1"/>
          <p:nvPr/>
        </p:nvSpPr>
        <p:spPr>
          <a:xfrm>
            <a:off x="5174147" y="1383302"/>
            <a:ext cx="829240" cy="1200329"/>
          </a:xfrm>
          <a:prstGeom prst="rect">
            <a:avLst/>
          </a:prstGeom>
          <a:noFill/>
        </p:spPr>
        <p:txBody>
          <a:bodyPr wrap="square" rtlCol="0">
            <a:spAutoFit/>
          </a:bodyPr>
          <a:lstStyle/>
          <a:p>
            <a:pPr algn="ctr"/>
            <a:r>
              <a:rPr lang="en-US" sz="7200" dirty="0">
                <a:solidFill>
                  <a:srgbClr val="8CB0CE"/>
                </a:solidFill>
              </a:rPr>
              <a:t>1</a:t>
            </a:r>
          </a:p>
        </p:txBody>
      </p:sp>
      <p:pic>
        <p:nvPicPr>
          <p:cNvPr id="23" name="Picture 22">
            <a:extLst>
              <a:ext uri="{FF2B5EF4-FFF2-40B4-BE49-F238E27FC236}">
                <a16:creationId xmlns:a16="http://schemas.microsoft.com/office/drawing/2014/main" id="{EC754274-F8E1-328B-E715-B31075C72945}"/>
              </a:ext>
            </a:extLst>
          </p:cNvPr>
          <p:cNvPicPr>
            <a:picLocks noChangeAspect="1"/>
          </p:cNvPicPr>
          <p:nvPr/>
        </p:nvPicPr>
        <p:blipFill>
          <a:blip r:embed="rId3"/>
          <a:stretch>
            <a:fillRect/>
          </a:stretch>
        </p:blipFill>
        <p:spPr>
          <a:xfrm>
            <a:off x="4879829" y="1162931"/>
            <a:ext cx="1494550" cy="1641075"/>
          </a:xfrm>
          <a:prstGeom prst="rect">
            <a:avLst/>
          </a:prstGeom>
          <a:ln>
            <a:solidFill>
              <a:schemeClr val="bg1">
                <a:lumMod val="65000"/>
              </a:schemeClr>
            </a:solidFill>
          </a:ln>
        </p:spPr>
      </p:pic>
      <p:sp>
        <p:nvSpPr>
          <p:cNvPr id="31" name="TextBox 30">
            <a:extLst>
              <a:ext uri="{FF2B5EF4-FFF2-40B4-BE49-F238E27FC236}">
                <a16:creationId xmlns:a16="http://schemas.microsoft.com/office/drawing/2014/main" id="{3E8CA3D3-4819-D7C9-3A72-D9EB3DA684B1}"/>
              </a:ext>
            </a:extLst>
          </p:cNvPr>
          <p:cNvSpPr txBox="1"/>
          <p:nvPr/>
        </p:nvSpPr>
        <p:spPr>
          <a:xfrm>
            <a:off x="6829685" y="1435311"/>
            <a:ext cx="829240" cy="1200329"/>
          </a:xfrm>
          <a:prstGeom prst="rect">
            <a:avLst/>
          </a:prstGeom>
          <a:noFill/>
        </p:spPr>
        <p:txBody>
          <a:bodyPr wrap="square" rtlCol="0">
            <a:spAutoFit/>
          </a:bodyPr>
          <a:lstStyle/>
          <a:p>
            <a:pPr algn="ctr"/>
            <a:r>
              <a:rPr lang="en-US" sz="7200" dirty="0">
                <a:solidFill>
                  <a:srgbClr val="8CB0CE"/>
                </a:solidFill>
              </a:rPr>
              <a:t>1</a:t>
            </a:r>
          </a:p>
        </p:txBody>
      </p:sp>
      <p:pic>
        <p:nvPicPr>
          <p:cNvPr id="25" name="Picture 24">
            <a:extLst>
              <a:ext uri="{FF2B5EF4-FFF2-40B4-BE49-F238E27FC236}">
                <a16:creationId xmlns:a16="http://schemas.microsoft.com/office/drawing/2014/main" id="{C5FF34E0-6325-90B3-950A-DBBBC23930E0}"/>
              </a:ext>
            </a:extLst>
          </p:cNvPr>
          <p:cNvPicPr>
            <a:picLocks noChangeAspect="1"/>
          </p:cNvPicPr>
          <p:nvPr/>
        </p:nvPicPr>
        <p:blipFill>
          <a:blip r:embed="rId4"/>
          <a:stretch>
            <a:fillRect/>
          </a:stretch>
        </p:blipFill>
        <p:spPr>
          <a:xfrm>
            <a:off x="6458299" y="1162931"/>
            <a:ext cx="1572012" cy="1641075"/>
          </a:xfrm>
          <a:prstGeom prst="rect">
            <a:avLst/>
          </a:prstGeom>
          <a:ln>
            <a:solidFill>
              <a:schemeClr val="bg1">
                <a:lumMod val="65000"/>
              </a:schemeClr>
            </a:solidFill>
          </a:ln>
        </p:spPr>
      </p:pic>
      <p:sp>
        <p:nvSpPr>
          <p:cNvPr id="33" name="TextBox 32">
            <a:extLst>
              <a:ext uri="{FF2B5EF4-FFF2-40B4-BE49-F238E27FC236}">
                <a16:creationId xmlns:a16="http://schemas.microsoft.com/office/drawing/2014/main" id="{0ED0E277-BDF7-1B6C-95C3-DDDA18928BE9}"/>
              </a:ext>
            </a:extLst>
          </p:cNvPr>
          <p:cNvSpPr txBox="1"/>
          <p:nvPr/>
        </p:nvSpPr>
        <p:spPr>
          <a:xfrm>
            <a:off x="6136172" y="3153152"/>
            <a:ext cx="829240" cy="1200329"/>
          </a:xfrm>
          <a:prstGeom prst="rect">
            <a:avLst/>
          </a:prstGeom>
          <a:noFill/>
        </p:spPr>
        <p:txBody>
          <a:bodyPr wrap="square" rtlCol="0">
            <a:spAutoFit/>
          </a:bodyPr>
          <a:lstStyle/>
          <a:p>
            <a:pPr algn="ctr"/>
            <a:r>
              <a:rPr lang="en-US" sz="7200" dirty="0">
                <a:solidFill>
                  <a:srgbClr val="8CB0CE"/>
                </a:solidFill>
              </a:rPr>
              <a:t>2</a:t>
            </a:r>
          </a:p>
        </p:txBody>
      </p:sp>
      <p:pic>
        <p:nvPicPr>
          <p:cNvPr id="18" name="Picture 17">
            <a:extLst>
              <a:ext uri="{FF2B5EF4-FFF2-40B4-BE49-F238E27FC236}">
                <a16:creationId xmlns:a16="http://schemas.microsoft.com/office/drawing/2014/main" id="{C2F2D088-6D0D-AC73-67AF-234A7EE8A4FA}"/>
              </a:ext>
            </a:extLst>
          </p:cNvPr>
          <p:cNvPicPr>
            <a:picLocks noChangeAspect="1"/>
          </p:cNvPicPr>
          <p:nvPr/>
        </p:nvPicPr>
        <p:blipFill>
          <a:blip r:embed="rId5"/>
          <a:stretch>
            <a:fillRect/>
          </a:stretch>
        </p:blipFill>
        <p:spPr>
          <a:xfrm>
            <a:off x="4887706" y="2908020"/>
            <a:ext cx="3141185" cy="1880783"/>
          </a:xfrm>
          <a:prstGeom prst="rect">
            <a:avLst/>
          </a:prstGeom>
          <a:ln>
            <a:solidFill>
              <a:schemeClr val="bg1">
                <a:lumMod val="65000"/>
              </a:schemeClr>
            </a:solidFill>
          </a:ln>
        </p:spPr>
      </p:pic>
      <p:sp>
        <p:nvSpPr>
          <p:cNvPr id="34" name="TextBox 33">
            <a:extLst>
              <a:ext uri="{FF2B5EF4-FFF2-40B4-BE49-F238E27FC236}">
                <a16:creationId xmlns:a16="http://schemas.microsoft.com/office/drawing/2014/main" id="{AC91845A-3C41-C018-7820-0B38CA9ADE54}"/>
              </a:ext>
            </a:extLst>
          </p:cNvPr>
          <p:cNvSpPr txBox="1"/>
          <p:nvPr/>
        </p:nvSpPr>
        <p:spPr>
          <a:xfrm>
            <a:off x="2031803" y="2321544"/>
            <a:ext cx="829240" cy="1200329"/>
          </a:xfrm>
          <a:prstGeom prst="rect">
            <a:avLst/>
          </a:prstGeom>
          <a:noFill/>
        </p:spPr>
        <p:txBody>
          <a:bodyPr wrap="square" rtlCol="0">
            <a:spAutoFit/>
          </a:bodyPr>
          <a:lstStyle/>
          <a:p>
            <a:pPr algn="ctr"/>
            <a:r>
              <a:rPr lang="en-US" sz="7200" dirty="0">
                <a:solidFill>
                  <a:srgbClr val="8CB0CE"/>
                </a:solidFill>
              </a:rPr>
              <a:t>3</a:t>
            </a:r>
          </a:p>
        </p:txBody>
      </p:sp>
      <p:pic>
        <p:nvPicPr>
          <p:cNvPr id="14" name="Picture 13">
            <a:extLst>
              <a:ext uri="{FF2B5EF4-FFF2-40B4-BE49-F238E27FC236}">
                <a16:creationId xmlns:a16="http://schemas.microsoft.com/office/drawing/2014/main" id="{36BB1978-D5C1-7D3F-2003-7CB95EE332F3}"/>
              </a:ext>
            </a:extLst>
          </p:cNvPr>
          <p:cNvPicPr>
            <a:picLocks noChangeAspect="1"/>
          </p:cNvPicPr>
          <p:nvPr/>
        </p:nvPicPr>
        <p:blipFill>
          <a:blip r:embed="rId6"/>
          <a:stretch>
            <a:fillRect/>
          </a:stretch>
        </p:blipFill>
        <p:spPr>
          <a:xfrm>
            <a:off x="613641" y="1874176"/>
            <a:ext cx="4121626" cy="2914627"/>
          </a:xfrm>
          <a:prstGeom prst="rect">
            <a:avLst/>
          </a:prstGeom>
          <a:ln>
            <a:solidFill>
              <a:schemeClr val="bg1">
                <a:lumMod val="65000"/>
              </a:schemeClr>
            </a:solidFill>
          </a:ln>
        </p:spPr>
      </p:pic>
      <p:sp>
        <p:nvSpPr>
          <p:cNvPr id="17" name="Title 10">
            <a:extLst>
              <a:ext uri="{FF2B5EF4-FFF2-40B4-BE49-F238E27FC236}">
                <a16:creationId xmlns:a16="http://schemas.microsoft.com/office/drawing/2014/main" id="{D6ADBBB0-B40B-4DA7-9DDD-0563ACD58B92}"/>
              </a:ext>
            </a:extLst>
          </p:cNvPr>
          <p:cNvSpPr txBox="1">
            <a:spLocks/>
          </p:cNvSpPr>
          <p:nvPr/>
        </p:nvSpPr>
        <p:spPr>
          <a:xfrm>
            <a:off x="613640" y="1122224"/>
            <a:ext cx="4113919" cy="683551"/>
          </a:xfrm>
          <a:prstGeom prst="rect">
            <a:avLst/>
          </a:prstGeom>
          <a:solidFill>
            <a:schemeClr val="bg1">
              <a:lumMod val="95000"/>
            </a:schemeClr>
          </a:solidFill>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a:latin typeface="Roboto" panose="020B0604020202020204" charset="0"/>
                <a:ea typeface="Roboto" panose="020B0604020202020204" charset="0"/>
                <a:cs typeface="Roboto" panose="020B0604020202020204" charset="0"/>
              </a:rPr>
              <a:t>The rules of symmetry and balance in the Fibonacci Sequence</a:t>
            </a:r>
          </a:p>
        </p:txBody>
      </p:sp>
      <p:grpSp>
        <p:nvGrpSpPr>
          <p:cNvPr id="19" name="Google Shape;932;p32">
            <a:extLst>
              <a:ext uri="{FF2B5EF4-FFF2-40B4-BE49-F238E27FC236}">
                <a16:creationId xmlns:a16="http://schemas.microsoft.com/office/drawing/2014/main" id="{A99BC20F-BFA2-4A89-B436-8AF58804E30B}"/>
              </a:ext>
            </a:extLst>
          </p:cNvPr>
          <p:cNvGrpSpPr/>
          <p:nvPr/>
        </p:nvGrpSpPr>
        <p:grpSpPr>
          <a:xfrm>
            <a:off x="336738" y="296444"/>
            <a:ext cx="5881673" cy="478500"/>
            <a:chOff x="985350" y="1239125"/>
            <a:chExt cx="5773705" cy="478500"/>
          </a:xfrm>
        </p:grpSpPr>
        <p:sp>
          <p:nvSpPr>
            <p:cNvPr id="20" name="Google Shape;934;p32">
              <a:extLst>
                <a:ext uri="{FF2B5EF4-FFF2-40B4-BE49-F238E27FC236}">
                  <a16:creationId xmlns:a16="http://schemas.microsoft.com/office/drawing/2014/main" id="{004ABF6F-2550-428D-8ED8-D05E8E7D8E65}"/>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21" name="Google Shape;935;p32">
              <a:extLst>
                <a:ext uri="{FF2B5EF4-FFF2-40B4-BE49-F238E27FC236}">
                  <a16:creationId xmlns:a16="http://schemas.microsoft.com/office/drawing/2014/main" id="{F65B8ABA-77DB-441A-A944-4DBCAA48DA4B}"/>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24" name="Google Shape;936;p32">
              <a:extLst>
                <a:ext uri="{FF2B5EF4-FFF2-40B4-BE49-F238E27FC236}">
                  <a16:creationId xmlns:a16="http://schemas.microsoft.com/office/drawing/2014/main" id="{E9D82106-2BD1-422A-957F-8AD4DF495AB9}"/>
                </a:ext>
              </a:extLst>
            </p:cNvPr>
            <p:cNvCxnSpPr>
              <a:stCxn id="20" idx="3"/>
              <a:endCxn id="21"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4168818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750"/>
                                        <p:tgtEl>
                                          <p:spTgt spid="14"/>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par>
                          <p:cTn id="17" fill="hold">
                            <p:stCondLst>
                              <p:cond delay="750"/>
                            </p:stCondLst>
                            <p:childTnLst>
                              <p:par>
                                <p:cTn id="18" presetID="10" presetClass="exit" presetSubtype="0" fill="hold" nodeType="afterEffect">
                                  <p:stCondLst>
                                    <p:cond delay="500"/>
                                  </p:stCondLst>
                                  <p:childTnLst>
                                    <p:animEffect transition="out" filter="fade">
                                      <p:cBhvr>
                                        <p:cTn id="19" dur="500"/>
                                        <p:tgtEl>
                                          <p:spTgt spid="32"/>
                                        </p:tgtEl>
                                      </p:cBhvr>
                                    </p:animEffect>
                                    <p:set>
                                      <p:cBhvr>
                                        <p:cTn id="20"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Shape 254"/>
        <p:cNvGrpSpPr/>
        <p:nvPr/>
      </p:nvGrpSpPr>
      <p:grpSpPr>
        <a:xfrm>
          <a:off x="0" y="0"/>
          <a:ext cx="0" cy="0"/>
          <a:chOff x="0" y="0"/>
          <a:chExt cx="0" cy="0"/>
        </a:xfrm>
      </p:grpSpPr>
      <p:sp>
        <p:nvSpPr>
          <p:cNvPr id="9" name="TextBox 8">
            <a:extLst>
              <a:ext uri="{FF2B5EF4-FFF2-40B4-BE49-F238E27FC236}">
                <a16:creationId xmlns:a16="http://schemas.microsoft.com/office/drawing/2014/main" id="{CB484B0A-7689-49C8-58A5-37998CD05F62}"/>
              </a:ext>
            </a:extLst>
          </p:cNvPr>
          <p:cNvSpPr txBox="1"/>
          <p:nvPr/>
        </p:nvSpPr>
        <p:spPr>
          <a:xfrm>
            <a:off x="1029605" y="4875571"/>
            <a:ext cx="4000500" cy="215444"/>
          </a:xfrm>
          <a:prstGeom prst="rect">
            <a:avLst/>
          </a:prstGeom>
          <a:noFill/>
        </p:spPr>
        <p:txBody>
          <a:bodyPr wrap="square" rtlCol="0">
            <a:spAutoFit/>
          </a:bodyPr>
          <a:lstStyle/>
          <a:p>
            <a:r>
              <a:rPr lang="en-US" sz="800" dirty="0"/>
              <a:t>Photos courtesy of: https://free-images.com/search/?q=marine+corps&amp;cat=st</a:t>
            </a:r>
          </a:p>
        </p:txBody>
      </p:sp>
      <p:grpSp>
        <p:nvGrpSpPr>
          <p:cNvPr id="13" name="Group 12">
            <a:extLst>
              <a:ext uri="{FF2B5EF4-FFF2-40B4-BE49-F238E27FC236}">
                <a16:creationId xmlns:a16="http://schemas.microsoft.com/office/drawing/2014/main" id="{F470A515-B98E-A90C-EC4A-3A46EA729080}"/>
              </a:ext>
            </a:extLst>
          </p:cNvPr>
          <p:cNvGrpSpPr/>
          <p:nvPr/>
        </p:nvGrpSpPr>
        <p:grpSpPr>
          <a:xfrm flipH="1">
            <a:off x="1148971" y="1149636"/>
            <a:ext cx="3022228" cy="3565614"/>
            <a:chOff x="3112298" y="1192237"/>
            <a:chExt cx="2801516" cy="3224021"/>
          </a:xfrm>
        </p:grpSpPr>
        <p:cxnSp>
          <p:nvCxnSpPr>
            <p:cNvPr id="14" name="Straight Connector 13">
              <a:extLst>
                <a:ext uri="{FF2B5EF4-FFF2-40B4-BE49-F238E27FC236}">
                  <a16:creationId xmlns:a16="http://schemas.microsoft.com/office/drawing/2014/main" id="{520071B7-55C4-BBCC-09C5-40CD83998266}"/>
                </a:ext>
              </a:extLst>
            </p:cNvPr>
            <p:cNvCxnSpPr/>
            <p:nvPr/>
          </p:nvCxnSpPr>
          <p:spPr>
            <a:xfrm>
              <a:off x="3112298" y="1192237"/>
              <a:ext cx="0" cy="3224021"/>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F02170E-BAB4-C5CD-5893-0F77773CD48A}"/>
                </a:ext>
              </a:extLst>
            </p:cNvPr>
            <p:cNvCxnSpPr/>
            <p:nvPr/>
          </p:nvCxnSpPr>
          <p:spPr>
            <a:xfrm>
              <a:off x="3173098" y="2729349"/>
              <a:ext cx="2740716"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DF82BCF7-9294-4DC7-3084-F817A74833D6}"/>
                </a:ext>
              </a:extLst>
            </p:cNvPr>
            <p:cNvCxnSpPr/>
            <p:nvPr/>
          </p:nvCxnSpPr>
          <p:spPr>
            <a:xfrm>
              <a:off x="4539931" y="1245492"/>
              <a:ext cx="0" cy="1483857"/>
            </a:xfrm>
            <a:prstGeom prst="line">
              <a:avLst/>
            </a:prstGeom>
            <a:ln w="25400"/>
          </p:spPr>
          <p:style>
            <a:lnRef idx="1">
              <a:schemeClr val="accent1"/>
            </a:lnRef>
            <a:fillRef idx="0">
              <a:schemeClr val="accent1"/>
            </a:fillRef>
            <a:effectRef idx="0">
              <a:schemeClr val="accent1"/>
            </a:effectRef>
            <a:fontRef idx="minor">
              <a:schemeClr val="tx1"/>
            </a:fontRef>
          </p:style>
        </p:cxnSp>
      </p:grpSp>
      <p:pic>
        <p:nvPicPr>
          <p:cNvPr id="17" name="Picture 16">
            <a:extLst>
              <a:ext uri="{FF2B5EF4-FFF2-40B4-BE49-F238E27FC236}">
                <a16:creationId xmlns:a16="http://schemas.microsoft.com/office/drawing/2014/main" id="{79AC6D7E-B0E0-470D-E48E-F00848C0366E}"/>
              </a:ext>
            </a:extLst>
          </p:cNvPr>
          <p:cNvPicPr>
            <a:picLocks noChangeAspect="1"/>
          </p:cNvPicPr>
          <p:nvPr/>
        </p:nvPicPr>
        <p:blipFill>
          <a:blip r:embed="rId3"/>
          <a:stretch>
            <a:fillRect/>
          </a:stretch>
        </p:blipFill>
        <p:spPr>
          <a:xfrm>
            <a:off x="4253021" y="1935947"/>
            <a:ext cx="4000498" cy="2828971"/>
          </a:xfrm>
          <a:prstGeom prst="rect">
            <a:avLst/>
          </a:prstGeom>
          <a:ln>
            <a:solidFill>
              <a:schemeClr val="bg1">
                <a:lumMod val="65000"/>
              </a:schemeClr>
            </a:solidFill>
          </a:ln>
        </p:spPr>
      </p:pic>
      <p:pic>
        <p:nvPicPr>
          <p:cNvPr id="18" name="Picture 17">
            <a:extLst>
              <a:ext uri="{FF2B5EF4-FFF2-40B4-BE49-F238E27FC236}">
                <a16:creationId xmlns:a16="http://schemas.microsoft.com/office/drawing/2014/main" id="{6201D432-A1A1-BEF5-751E-275CFE2D8032}"/>
              </a:ext>
            </a:extLst>
          </p:cNvPr>
          <p:cNvPicPr>
            <a:picLocks noChangeAspect="1"/>
          </p:cNvPicPr>
          <p:nvPr/>
        </p:nvPicPr>
        <p:blipFill>
          <a:blip r:embed="rId4"/>
          <a:stretch>
            <a:fillRect/>
          </a:stretch>
        </p:blipFill>
        <p:spPr>
          <a:xfrm>
            <a:off x="2679559" y="1221097"/>
            <a:ext cx="1450729" cy="1592958"/>
          </a:xfrm>
          <a:prstGeom prst="rect">
            <a:avLst/>
          </a:prstGeom>
          <a:ln>
            <a:solidFill>
              <a:schemeClr val="bg1">
                <a:lumMod val="65000"/>
              </a:schemeClr>
            </a:solidFill>
          </a:ln>
        </p:spPr>
      </p:pic>
      <p:pic>
        <p:nvPicPr>
          <p:cNvPr id="19" name="Picture 18">
            <a:extLst>
              <a:ext uri="{FF2B5EF4-FFF2-40B4-BE49-F238E27FC236}">
                <a16:creationId xmlns:a16="http://schemas.microsoft.com/office/drawing/2014/main" id="{D3EDA557-8A4D-4D4B-1911-287DB2294316}"/>
              </a:ext>
            </a:extLst>
          </p:cNvPr>
          <p:cNvPicPr>
            <a:picLocks noChangeAspect="1"/>
          </p:cNvPicPr>
          <p:nvPr/>
        </p:nvPicPr>
        <p:blipFill>
          <a:blip r:embed="rId5"/>
          <a:stretch>
            <a:fillRect/>
          </a:stretch>
        </p:blipFill>
        <p:spPr>
          <a:xfrm>
            <a:off x="1057746" y="1218502"/>
            <a:ext cx="1525921" cy="1592959"/>
          </a:xfrm>
          <a:prstGeom prst="rect">
            <a:avLst/>
          </a:prstGeom>
          <a:ln>
            <a:solidFill>
              <a:schemeClr val="bg1">
                <a:lumMod val="65000"/>
              </a:schemeClr>
            </a:solidFill>
          </a:ln>
        </p:spPr>
      </p:pic>
      <p:pic>
        <p:nvPicPr>
          <p:cNvPr id="20" name="Picture 19">
            <a:extLst>
              <a:ext uri="{FF2B5EF4-FFF2-40B4-BE49-F238E27FC236}">
                <a16:creationId xmlns:a16="http://schemas.microsoft.com/office/drawing/2014/main" id="{ADF922F9-9EA4-F58C-FD22-77D79C1D6578}"/>
              </a:ext>
            </a:extLst>
          </p:cNvPr>
          <p:cNvPicPr>
            <a:picLocks noChangeAspect="1"/>
          </p:cNvPicPr>
          <p:nvPr/>
        </p:nvPicPr>
        <p:blipFill>
          <a:blip r:embed="rId6"/>
          <a:stretch>
            <a:fillRect/>
          </a:stretch>
        </p:blipFill>
        <p:spPr>
          <a:xfrm>
            <a:off x="1029605" y="2925906"/>
            <a:ext cx="3089813" cy="1850024"/>
          </a:xfrm>
          <a:prstGeom prst="rect">
            <a:avLst/>
          </a:prstGeom>
          <a:ln>
            <a:solidFill>
              <a:schemeClr val="bg1">
                <a:lumMod val="65000"/>
              </a:schemeClr>
            </a:solidFill>
          </a:ln>
        </p:spPr>
      </p:pic>
      <p:sp>
        <p:nvSpPr>
          <p:cNvPr id="21" name="TextBox 20">
            <a:extLst>
              <a:ext uri="{FF2B5EF4-FFF2-40B4-BE49-F238E27FC236}">
                <a16:creationId xmlns:a16="http://schemas.microsoft.com/office/drawing/2014/main" id="{EBBE3F23-0C43-38B7-CDB9-19906038B439}"/>
              </a:ext>
            </a:extLst>
          </p:cNvPr>
          <p:cNvSpPr txBox="1"/>
          <p:nvPr/>
        </p:nvSpPr>
        <p:spPr>
          <a:xfrm>
            <a:off x="4251567" y="1208533"/>
            <a:ext cx="4000497" cy="646331"/>
          </a:xfrm>
          <a:prstGeom prst="rect">
            <a:avLst/>
          </a:prstGeom>
          <a:solidFill>
            <a:schemeClr val="bg1">
              <a:lumMod val="95000"/>
            </a:schemeClr>
          </a:solidFill>
        </p:spPr>
        <p:txBody>
          <a:bodyPr wrap="square" rtlCol="0">
            <a:spAutoFit/>
          </a:bodyPr>
          <a:lstStyle/>
          <a:p>
            <a:r>
              <a:rPr lang="en-US" sz="1800" dirty="0">
                <a:latin typeface="Roboto" panose="020B0604020202020204" charset="0"/>
                <a:ea typeface="Roboto" panose="020B0604020202020204" charset="0"/>
                <a:cs typeface="Roboto" panose="020B0604020202020204" charset="0"/>
              </a:rPr>
              <a:t>Movement: Perceived Direction </a:t>
            </a:r>
            <a:r>
              <a:rPr lang="en-US" sz="1600" dirty="0">
                <a:latin typeface="Roboto" panose="020B0604020202020204" charset="0"/>
                <a:ea typeface="Roboto" panose="020B0604020202020204" charset="0"/>
                <a:cs typeface="Roboto" panose="020B0604020202020204" charset="0"/>
              </a:rPr>
              <a:t>Subje</a:t>
            </a:r>
            <a:r>
              <a:rPr lang="en-US" sz="1800" dirty="0">
                <a:latin typeface="Roboto" panose="020B0604020202020204" charset="0"/>
                <a:ea typeface="Roboto" panose="020B0604020202020204" charset="0"/>
                <a:cs typeface="Roboto" panose="020B0604020202020204" charset="0"/>
              </a:rPr>
              <a:t>ct(s) is moving</a:t>
            </a:r>
          </a:p>
        </p:txBody>
      </p:sp>
      <p:grpSp>
        <p:nvGrpSpPr>
          <p:cNvPr id="22" name="Google Shape;932;p32">
            <a:extLst>
              <a:ext uri="{FF2B5EF4-FFF2-40B4-BE49-F238E27FC236}">
                <a16:creationId xmlns:a16="http://schemas.microsoft.com/office/drawing/2014/main" id="{80903EBC-4B9E-4615-B26E-5232D9882D5C}"/>
              </a:ext>
            </a:extLst>
          </p:cNvPr>
          <p:cNvGrpSpPr/>
          <p:nvPr/>
        </p:nvGrpSpPr>
        <p:grpSpPr>
          <a:xfrm>
            <a:off x="336738" y="296444"/>
            <a:ext cx="5881673" cy="478500"/>
            <a:chOff x="985350" y="1239125"/>
            <a:chExt cx="5773705" cy="478500"/>
          </a:xfrm>
        </p:grpSpPr>
        <p:sp>
          <p:nvSpPr>
            <p:cNvPr id="23" name="Google Shape;934;p32">
              <a:extLst>
                <a:ext uri="{FF2B5EF4-FFF2-40B4-BE49-F238E27FC236}">
                  <a16:creationId xmlns:a16="http://schemas.microsoft.com/office/drawing/2014/main" id="{20D44E36-1681-4288-A862-6D907FE6EE72}"/>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24" name="Google Shape;935;p32">
              <a:extLst>
                <a:ext uri="{FF2B5EF4-FFF2-40B4-BE49-F238E27FC236}">
                  <a16:creationId xmlns:a16="http://schemas.microsoft.com/office/drawing/2014/main" id="{17BBDCBC-893E-472A-89F1-10B69FCF1688}"/>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a:t>
              </a:r>
              <a:r>
                <a:rPr lang="en-US" sz="1200" b="1" dirty="0">
                  <a:latin typeface="Roboto"/>
                  <a:ea typeface="Roboto"/>
                  <a:cs typeface="Roboto"/>
                  <a:sym typeface="Roboto"/>
                </a:rPr>
                <a:t>Visual Aids</a:t>
              </a:r>
              <a:r>
                <a:rPr lang="en-US" sz="1200" dirty="0">
                  <a:latin typeface="Roboto"/>
                  <a:ea typeface="Roboto"/>
                  <a:cs typeface="Roboto"/>
                  <a:sym typeface="Roboto"/>
                </a:rPr>
                <a:t>, and Delivery</a:t>
              </a:r>
              <a:endParaRPr sz="1200" dirty="0">
                <a:latin typeface="Roboto"/>
                <a:ea typeface="Roboto"/>
                <a:cs typeface="Roboto"/>
                <a:sym typeface="Roboto"/>
              </a:endParaRPr>
            </a:p>
          </p:txBody>
        </p:sp>
        <p:cxnSp>
          <p:nvCxnSpPr>
            <p:cNvPr id="25" name="Google Shape;936;p32">
              <a:extLst>
                <a:ext uri="{FF2B5EF4-FFF2-40B4-BE49-F238E27FC236}">
                  <a16:creationId xmlns:a16="http://schemas.microsoft.com/office/drawing/2014/main" id="{D146DABC-4725-466A-BCF4-EFE64B793F9B}"/>
                </a:ext>
              </a:extLst>
            </p:cNvPr>
            <p:cNvCxnSpPr>
              <a:stCxn id="23" idx="3"/>
              <a:endCxn id="24"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244716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1000"/>
                                  </p:stCondLst>
                                  <p:childTnLst>
                                    <p:animEffect transition="out" filter="fade">
                                      <p:cBhvr>
                                        <p:cTn id="6" dur="500"/>
                                        <p:tgtEl>
                                          <p:spTgt spid="13"/>
                                        </p:tgtEl>
                                      </p:cBhvr>
                                    </p:animEffect>
                                    <p:set>
                                      <p:cBhvr>
                                        <p:cTn id="7" dur="1" fill="hold">
                                          <p:stCondLst>
                                            <p:cond delay="4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4"/>
        <p:cNvGrpSpPr/>
        <p:nvPr/>
      </p:nvGrpSpPr>
      <p:grpSpPr>
        <a:xfrm>
          <a:off x="0" y="0"/>
          <a:ext cx="0" cy="0"/>
          <a:chOff x="0" y="0"/>
          <a:chExt cx="0" cy="0"/>
        </a:xfrm>
      </p:grpSpPr>
      <p:sp>
        <p:nvSpPr>
          <p:cNvPr id="55" name="Google Shape;55;p15"/>
          <p:cNvSpPr txBox="1">
            <a:spLocks noGrp="1"/>
          </p:cNvSpPr>
          <p:nvPr>
            <p:ph type="ctrTitle"/>
          </p:nvPr>
        </p:nvSpPr>
        <p:spPr>
          <a:xfrm>
            <a:off x="4724143" y="1145653"/>
            <a:ext cx="3436500" cy="216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800" dirty="0"/>
              <a:t>Strategies for Teaching Intentional Oral Communication Education in PME Curriculum</a:t>
            </a:r>
            <a:endParaRPr sz="2800" dirty="0"/>
          </a:p>
        </p:txBody>
      </p:sp>
      <p:sp>
        <p:nvSpPr>
          <p:cNvPr id="56" name="Google Shape;56;p15"/>
          <p:cNvSpPr txBox="1">
            <a:spLocks noGrp="1"/>
          </p:cNvSpPr>
          <p:nvPr>
            <p:ph type="subTitle" idx="1"/>
          </p:nvPr>
        </p:nvSpPr>
        <p:spPr>
          <a:xfrm>
            <a:off x="4724143" y="3445200"/>
            <a:ext cx="4162162" cy="41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Rachelle L. Kamrath, </a:t>
            </a:r>
          </a:p>
          <a:p>
            <a:pPr marL="0" lvl="0" indent="0" algn="l" rtl="0">
              <a:spcBef>
                <a:spcPts val="0"/>
              </a:spcBef>
              <a:spcAft>
                <a:spcPts val="0"/>
              </a:spcAft>
              <a:buNone/>
            </a:pPr>
            <a:r>
              <a:rPr lang="en-US" dirty="0"/>
              <a:t>Marine Corps University</a:t>
            </a:r>
            <a:endParaRPr dirty="0"/>
          </a:p>
        </p:txBody>
      </p:sp>
      <p:grpSp>
        <p:nvGrpSpPr>
          <p:cNvPr id="57" name="Google Shape;57;p15"/>
          <p:cNvGrpSpPr/>
          <p:nvPr/>
        </p:nvGrpSpPr>
        <p:grpSpPr>
          <a:xfrm rot="1578645" flipH="1">
            <a:off x="2731727" y="1134112"/>
            <a:ext cx="1566930" cy="1715068"/>
            <a:chOff x="4718425" y="934625"/>
            <a:chExt cx="1467100" cy="1605800"/>
          </a:xfrm>
        </p:grpSpPr>
        <p:cxnSp>
          <p:nvCxnSpPr>
            <p:cNvPr id="58" name="Google Shape;58;p15"/>
            <p:cNvCxnSpPr/>
            <p:nvPr/>
          </p:nvCxnSpPr>
          <p:spPr>
            <a:xfrm>
              <a:off x="5119625" y="1316725"/>
              <a:ext cx="1065900" cy="1223700"/>
            </a:xfrm>
            <a:prstGeom prst="straightConnector1">
              <a:avLst/>
            </a:prstGeom>
            <a:noFill/>
            <a:ln w="9525" cap="flat" cmpd="sng">
              <a:solidFill>
                <a:srgbClr val="000000"/>
              </a:solidFill>
              <a:prstDash val="solid"/>
              <a:round/>
              <a:headEnd type="none" w="med" len="med"/>
              <a:tailEnd type="none" w="med" len="med"/>
            </a:ln>
          </p:spPr>
        </p:cxnSp>
        <p:sp>
          <p:nvSpPr>
            <p:cNvPr id="59" name="Google Shape;59;p15"/>
            <p:cNvSpPr/>
            <p:nvPr/>
          </p:nvSpPr>
          <p:spPr>
            <a:xfrm>
              <a:off x="4718425" y="934625"/>
              <a:ext cx="826800" cy="826800"/>
            </a:xfrm>
            <a:prstGeom prst="ellipse">
              <a:avLst/>
            </a:prstGeom>
            <a:solidFill>
              <a:schemeClr val="accent1"/>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sz="1500" dirty="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60" name="Google Shape;60;p15"/>
          <p:cNvGrpSpPr/>
          <p:nvPr/>
        </p:nvGrpSpPr>
        <p:grpSpPr>
          <a:xfrm rot="1578645" flipH="1">
            <a:off x="1209287" y="2129531"/>
            <a:ext cx="883060" cy="1781848"/>
            <a:chOff x="6176375" y="2540550"/>
            <a:chExt cx="826800" cy="1668325"/>
          </a:xfrm>
        </p:grpSpPr>
        <p:cxnSp>
          <p:nvCxnSpPr>
            <p:cNvPr id="61" name="Google Shape;61;p15"/>
            <p:cNvCxnSpPr/>
            <p:nvPr/>
          </p:nvCxnSpPr>
          <p:spPr>
            <a:xfrm rot="10800000">
              <a:off x="6190500" y="2540550"/>
              <a:ext cx="406200" cy="1281000"/>
            </a:xfrm>
            <a:prstGeom prst="straightConnector1">
              <a:avLst/>
            </a:prstGeom>
            <a:noFill/>
            <a:ln w="9525" cap="flat" cmpd="sng">
              <a:solidFill>
                <a:srgbClr val="000000"/>
              </a:solidFill>
              <a:prstDash val="solid"/>
              <a:round/>
              <a:headEnd type="none" w="med" len="med"/>
              <a:tailEnd type="none" w="med" len="med"/>
            </a:ln>
          </p:spPr>
        </p:cxnSp>
        <p:sp>
          <p:nvSpPr>
            <p:cNvPr id="62" name="Google Shape;62;p15"/>
            <p:cNvSpPr/>
            <p:nvPr/>
          </p:nvSpPr>
          <p:spPr>
            <a:xfrm>
              <a:off x="6176375" y="3382075"/>
              <a:ext cx="826800" cy="826800"/>
            </a:xfrm>
            <a:prstGeom prst="ellipse">
              <a:avLst/>
            </a:prstGeom>
            <a:solidFill>
              <a:schemeClr val="accent2"/>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sz="1500" dirty="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63" name="Google Shape;63;p15"/>
          <p:cNvGrpSpPr/>
          <p:nvPr/>
        </p:nvGrpSpPr>
        <p:grpSpPr>
          <a:xfrm rot="1578645" flipH="1">
            <a:off x="2276008" y="697150"/>
            <a:ext cx="709717" cy="1720355"/>
            <a:chOff x="6042175" y="934625"/>
            <a:chExt cx="664500" cy="1610750"/>
          </a:xfrm>
        </p:grpSpPr>
        <p:cxnSp>
          <p:nvCxnSpPr>
            <p:cNvPr id="64" name="Google Shape;64;p15"/>
            <p:cNvCxnSpPr/>
            <p:nvPr/>
          </p:nvCxnSpPr>
          <p:spPr>
            <a:xfrm flipH="1">
              <a:off x="6190500" y="1278475"/>
              <a:ext cx="191100" cy="1266900"/>
            </a:xfrm>
            <a:prstGeom prst="straightConnector1">
              <a:avLst/>
            </a:prstGeom>
            <a:noFill/>
            <a:ln w="9525" cap="flat" cmpd="sng">
              <a:solidFill>
                <a:srgbClr val="000000"/>
              </a:solidFill>
              <a:prstDash val="solid"/>
              <a:round/>
              <a:headEnd type="none" w="med" len="med"/>
              <a:tailEnd type="none" w="med" len="med"/>
            </a:ln>
          </p:spPr>
        </p:cxnSp>
        <p:sp>
          <p:nvSpPr>
            <p:cNvPr id="65" name="Google Shape;65;p15"/>
            <p:cNvSpPr/>
            <p:nvPr/>
          </p:nvSpPr>
          <p:spPr>
            <a:xfrm>
              <a:off x="6042175" y="934625"/>
              <a:ext cx="664500" cy="664500"/>
            </a:xfrm>
            <a:prstGeom prst="ellipse">
              <a:avLst/>
            </a:prstGeom>
            <a:solidFill>
              <a:schemeClr val="accent2"/>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sz="1500" dirty="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66" name="Google Shape;66;p15"/>
          <p:cNvGrpSpPr/>
          <p:nvPr/>
        </p:nvGrpSpPr>
        <p:grpSpPr>
          <a:xfrm rot="1578645" flipH="1">
            <a:off x="722626" y="1237720"/>
            <a:ext cx="1983628" cy="780902"/>
            <a:chOff x="6185550" y="1814200"/>
            <a:chExt cx="1857250" cy="731150"/>
          </a:xfrm>
        </p:grpSpPr>
        <p:cxnSp>
          <p:nvCxnSpPr>
            <p:cNvPr id="67" name="Google Shape;67;p15"/>
            <p:cNvCxnSpPr/>
            <p:nvPr/>
          </p:nvCxnSpPr>
          <p:spPr>
            <a:xfrm flipH="1">
              <a:off x="6185550" y="2158050"/>
              <a:ext cx="1534500" cy="387300"/>
            </a:xfrm>
            <a:prstGeom prst="straightConnector1">
              <a:avLst/>
            </a:prstGeom>
            <a:noFill/>
            <a:ln w="9525" cap="flat" cmpd="sng">
              <a:solidFill>
                <a:srgbClr val="000000"/>
              </a:solidFill>
              <a:prstDash val="solid"/>
              <a:round/>
              <a:headEnd type="none" w="med" len="med"/>
              <a:tailEnd type="none" w="med" len="med"/>
            </a:ln>
          </p:spPr>
        </p:cxnSp>
        <p:sp>
          <p:nvSpPr>
            <p:cNvPr id="68" name="Google Shape;68;p15"/>
            <p:cNvSpPr/>
            <p:nvPr/>
          </p:nvSpPr>
          <p:spPr>
            <a:xfrm>
              <a:off x="7378300" y="1814200"/>
              <a:ext cx="664500" cy="664500"/>
            </a:xfrm>
            <a:prstGeom prst="ellipse">
              <a:avLst/>
            </a:prstGeom>
            <a:solidFill>
              <a:schemeClr val="accent3"/>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sz="1500" dirty="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69" name="Google Shape;69;p15"/>
          <p:cNvGrpSpPr/>
          <p:nvPr/>
        </p:nvGrpSpPr>
        <p:grpSpPr>
          <a:xfrm rot="1578645" flipH="1">
            <a:off x="2109021" y="2795838"/>
            <a:ext cx="1944805" cy="975633"/>
            <a:chOff x="4369400" y="2545175"/>
            <a:chExt cx="1820900" cy="913475"/>
          </a:xfrm>
        </p:grpSpPr>
        <p:cxnSp>
          <p:nvCxnSpPr>
            <p:cNvPr id="70" name="Google Shape;70;p15"/>
            <p:cNvCxnSpPr/>
            <p:nvPr/>
          </p:nvCxnSpPr>
          <p:spPr>
            <a:xfrm rot="10800000" flipH="1">
              <a:off x="4689400" y="2545175"/>
              <a:ext cx="1500900" cy="592800"/>
            </a:xfrm>
            <a:prstGeom prst="straightConnector1">
              <a:avLst/>
            </a:prstGeom>
            <a:noFill/>
            <a:ln w="9525" cap="flat" cmpd="sng">
              <a:solidFill>
                <a:srgbClr val="000000"/>
              </a:solidFill>
              <a:prstDash val="solid"/>
              <a:round/>
              <a:headEnd type="none" w="med" len="med"/>
              <a:tailEnd type="none" w="med" len="med"/>
            </a:ln>
          </p:spPr>
        </p:cxnSp>
        <p:sp>
          <p:nvSpPr>
            <p:cNvPr id="71" name="Google Shape;71;p15"/>
            <p:cNvSpPr/>
            <p:nvPr/>
          </p:nvSpPr>
          <p:spPr>
            <a:xfrm>
              <a:off x="4369400" y="2794150"/>
              <a:ext cx="664500" cy="664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sz="1500" dirty="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72" name="Google Shape;72;p15"/>
          <p:cNvGrpSpPr/>
          <p:nvPr/>
        </p:nvGrpSpPr>
        <p:grpSpPr>
          <a:xfrm rot="1578645" flipH="1">
            <a:off x="1980644" y="2609568"/>
            <a:ext cx="1276075" cy="1710769"/>
            <a:chOff x="4995600" y="2545225"/>
            <a:chExt cx="1194775" cy="1601775"/>
          </a:xfrm>
        </p:grpSpPr>
        <p:cxnSp>
          <p:nvCxnSpPr>
            <p:cNvPr id="73" name="Google Shape;73;p15"/>
            <p:cNvCxnSpPr/>
            <p:nvPr/>
          </p:nvCxnSpPr>
          <p:spPr>
            <a:xfrm rot="10800000" flipH="1">
              <a:off x="5325175" y="2545225"/>
              <a:ext cx="865200" cy="1305000"/>
            </a:xfrm>
            <a:prstGeom prst="straightConnector1">
              <a:avLst/>
            </a:prstGeom>
            <a:noFill/>
            <a:ln w="9525" cap="flat" cmpd="sng">
              <a:solidFill>
                <a:srgbClr val="000000"/>
              </a:solidFill>
              <a:prstDash val="solid"/>
              <a:round/>
              <a:headEnd type="none" w="med" len="med"/>
              <a:tailEnd type="none" w="med" len="med"/>
            </a:ln>
          </p:spPr>
        </p:cxnSp>
        <p:sp>
          <p:nvSpPr>
            <p:cNvPr id="74" name="Google Shape;74;p15"/>
            <p:cNvSpPr/>
            <p:nvPr/>
          </p:nvSpPr>
          <p:spPr>
            <a:xfrm>
              <a:off x="4995600" y="3482500"/>
              <a:ext cx="664500" cy="664500"/>
            </a:xfrm>
            <a:prstGeom prst="ellipse">
              <a:avLst/>
            </a:prstGeom>
            <a:solidFill>
              <a:schemeClr val="accent5"/>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sz="1500" dirty="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75" name="Google Shape;75;p15"/>
          <p:cNvGrpSpPr/>
          <p:nvPr/>
        </p:nvGrpSpPr>
        <p:grpSpPr>
          <a:xfrm rot="1578645" flipH="1">
            <a:off x="966801" y="2074508"/>
            <a:ext cx="1383493" cy="664004"/>
            <a:chOff x="6190400" y="2545375"/>
            <a:chExt cx="1295350" cy="621700"/>
          </a:xfrm>
        </p:grpSpPr>
        <p:cxnSp>
          <p:nvCxnSpPr>
            <p:cNvPr id="76" name="Google Shape;76;p15"/>
            <p:cNvCxnSpPr/>
            <p:nvPr/>
          </p:nvCxnSpPr>
          <p:spPr>
            <a:xfrm rot="10800000">
              <a:off x="6190400" y="2545375"/>
              <a:ext cx="1085100" cy="401400"/>
            </a:xfrm>
            <a:prstGeom prst="straightConnector1">
              <a:avLst/>
            </a:prstGeom>
            <a:noFill/>
            <a:ln w="9525" cap="flat" cmpd="sng">
              <a:solidFill>
                <a:srgbClr val="000000"/>
              </a:solidFill>
              <a:prstDash val="solid"/>
              <a:round/>
              <a:headEnd type="none" w="med" len="med"/>
              <a:tailEnd type="none" w="med" len="med"/>
            </a:ln>
          </p:spPr>
        </p:cxnSp>
        <p:sp>
          <p:nvSpPr>
            <p:cNvPr id="77" name="Google Shape;77;p15"/>
            <p:cNvSpPr/>
            <p:nvPr/>
          </p:nvSpPr>
          <p:spPr>
            <a:xfrm>
              <a:off x="7031550" y="2712875"/>
              <a:ext cx="454200" cy="454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 name="Google Shape;78;p15"/>
          <p:cNvGrpSpPr/>
          <p:nvPr/>
        </p:nvGrpSpPr>
        <p:grpSpPr>
          <a:xfrm rot="1578645" flipH="1">
            <a:off x="2459157" y="2311074"/>
            <a:ext cx="1561911" cy="485107"/>
            <a:chOff x="4718425" y="2096250"/>
            <a:chExt cx="1462400" cy="454200"/>
          </a:xfrm>
        </p:grpSpPr>
        <p:cxnSp>
          <p:nvCxnSpPr>
            <p:cNvPr id="79" name="Google Shape;79;p15"/>
            <p:cNvCxnSpPr/>
            <p:nvPr/>
          </p:nvCxnSpPr>
          <p:spPr>
            <a:xfrm>
              <a:off x="4947525" y="2334900"/>
              <a:ext cx="1233300" cy="205500"/>
            </a:xfrm>
            <a:prstGeom prst="straightConnector1">
              <a:avLst/>
            </a:prstGeom>
            <a:noFill/>
            <a:ln w="9525" cap="flat" cmpd="sng">
              <a:solidFill>
                <a:srgbClr val="000000"/>
              </a:solidFill>
              <a:prstDash val="solid"/>
              <a:round/>
              <a:headEnd type="none" w="med" len="med"/>
              <a:tailEnd type="none" w="med" len="med"/>
            </a:ln>
          </p:spPr>
        </p:cxnSp>
        <p:sp>
          <p:nvSpPr>
            <p:cNvPr id="80" name="Google Shape;80;p15"/>
            <p:cNvSpPr/>
            <p:nvPr/>
          </p:nvSpPr>
          <p:spPr>
            <a:xfrm>
              <a:off x="4718425" y="2096250"/>
              <a:ext cx="454200" cy="454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 name="Google Shape;81;p15"/>
          <p:cNvGrpSpPr/>
          <p:nvPr/>
        </p:nvGrpSpPr>
        <p:grpSpPr>
          <a:xfrm rot="1578645" flipH="1">
            <a:off x="1623907" y="1111363"/>
            <a:ext cx="1113158" cy="1112690"/>
            <a:chOff x="6185500" y="1498650"/>
            <a:chExt cx="1042238" cy="1041800"/>
          </a:xfrm>
        </p:grpSpPr>
        <p:cxnSp>
          <p:nvCxnSpPr>
            <p:cNvPr id="82" name="Google Shape;82;p15"/>
            <p:cNvCxnSpPr/>
            <p:nvPr/>
          </p:nvCxnSpPr>
          <p:spPr>
            <a:xfrm flipH="1">
              <a:off x="6185500" y="1746950"/>
              <a:ext cx="822300" cy="793500"/>
            </a:xfrm>
            <a:prstGeom prst="straightConnector1">
              <a:avLst/>
            </a:prstGeom>
            <a:noFill/>
            <a:ln w="9525" cap="flat" cmpd="sng">
              <a:solidFill>
                <a:srgbClr val="000000"/>
              </a:solidFill>
              <a:prstDash val="solid"/>
              <a:round/>
              <a:headEnd type="none" w="med" len="med"/>
              <a:tailEnd type="none" w="med" len="med"/>
            </a:ln>
          </p:spPr>
        </p:cxnSp>
        <p:sp>
          <p:nvSpPr>
            <p:cNvPr id="83" name="Google Shape;83;p15"/>
            <p:cNvSpPr/>
            <p:nvPr/>
          </p:nvSpPr>
          <p:spPr>
            <a:xfrm>
              <a:off x="6773538" y="1498650"/>
              <a:ext cx="454200" cy="454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 name="Google Shape;84;p15"/>
          <p:cNvGrpSpPr/>
          <p:nvPr/>
        </p:nvGrpSpPr>
        <p:grpSpPr>
          <a:xfrm rot="1578645" flipH="1">
            <a:off x="1819727" y="1791398"/>
            <a:ext cx="1250896" cy="1250896"/>
            <a:chOff x="5587975" y="1952850"/>
            <a:chExt cx="1171200" cy="1171200"/>
          </a:xfrm>
        </p:grpSpPr>
        <p:sp>
          <p:nvSpPr>
            <p:cNvPr id="85" name="Google Shape;85;p15"/>
            <p:cNvSpPr/>
            <p:nvPr/>
          </p:nvSpPr>
          <p:spPr>
            <a:xfrm>
              <a:off x="5587975" y="1952850"/>
              <a:ext cx="1171200" cy="11712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86;p15"/>
            <p:cNvSpPr/>
            <p:nvPr/>
          </p:nvSpPr>
          <p:spPr>
            <a:xfrm>
              <a:off x="5673875" y="2038750"/>
              <a:ext cx="999300" cy="999300"/>
            </a:xfrm>
            <a:prstGeom prst="ellipse">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endParaRPr dirty="0"/>
            </a:p>
          </p:txBody>
        </p:sp>
      </p:grpSp>
      <p:grpSp>
        <p:nvGrpSpPr>
          <p:cNvPr id="37" name="Google Shape;7707;p77">
            <a:extLst>
              <a:ext uri="{FF2B5EF4-FFF2-40B4-BE49-F238E27FC236}">
                <a16:creationId xmlns:a16="http://schemas.microsoft.com/office/drawing/2014/main" id="{AB8AC309-C9E9-4E72-BA1A-00DCE57264E8}"/>
              </a:ext>
            </a:extLst>
          </p:cNvPr>
          <p:cNvGrpSpPr/>
          <p:nvPr/>
        </p:nvGrpSpPr>
        <p:grpSpPr>
          <a:xfrm>
            <a:off x="2132384" y="2069089"/>
            <a:ext cx="707606" cy="724737"/>
            <a:chOff x="-5611575" y="3272950"/>
            <a:chExt cx="294600" cy="291450"/>
          </a:xfrm>
          <a:solidFill>
            <a:srgbClr val="009900"/>
          </a:solidFill>
        </p:grpSpPr>
        <p:sp>
          <p:nvSpPr>
            <p:cNvPr id="38" name="Google Shape;7708;p77">
              <a:extLst>
                <a:ext uri="{FF2B5EF4-FFF2-40B4-BE49-F238E27FC236}">
                  <a16:creationId xmlns:a16="http://schemas.microsoft.com/office/drawing/2014/main" id="{C0FE7415-170F-4F15-BF10-AB2821822855}"/>
                </a:ext>
              </a:extLst>
            </p:cNvPr>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9" name="Google Shape;7709;p77">
              <a:extLst>
                <a:ext uri="{FF2B5EF4-FFF2-40B4-BE49-F238E27FC236}">
                  <a16:creationId xmlns:a16="http://schemas.microsoft.com/office/drawing/2014/main" id="{DFF623DC-C668-444C-A73B-4269A53614EE}"/>
                </a:ext>
              </a:extLst>
            </p:cNvPr>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40" name="Google Shape;7710;p77">
              <a:extLst>
                <a:ext uri="{FF2B5EF4-FFF2-40B4-BE49-F238E27FC236}">
                  <a16:creationId xmlns:a16="http://schemas.microsoft.com/office/drawing/2014/main" id="{9EBB3F15-BAED-47D7-A33A-006052D91DFC}"/>
                </a:ext>
              </a:extLst>
            </p:cNvPr>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41" name="Google Shape;7711;p77">
              <a:extLst>
                <a:ext uri="{FF2B5EF4-FFF2-40B4-BE49-F238E27FC236}">
                  <a16:creationId xmlns:a16="http://schemas.microsoft.com/office/drawing/2014/main" id="{D4EF3379-1EF8-49CE-9E1E-4119752E2C35}"/>
                </a:ext>
              </a:extLst>
            </p:cNvPr>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42" name="Google Shape;7712;p77">
              <a:extLst>
                <a:ext uri="{FF2B5EF4-FFF2-40B4-BE49-F238E27FC236}">
                  <a16:creationId xmlns:a16="http://schemas.microsoft.com/office/drawing/2014/main" id="{E7E7FAB4-3DF5-401C-BEF6-AB7CFB8DCA61}"/>
                </a:ext>
              </a:extLst>
            </p:cNvPr>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FE5"/>
        </a:solidFill>
        <a:effectLst/>
      </p:bgPr>
    </p:bg>
    <p:spTree>
      <p:nvGrpSpPr>
        <p:cNvPr id="1" name=""/>
        <p:cNvGrpSpPr/>
        <p:nvPr/>
      </p:nvGrpSpPr>
      <p:grpSpPr>
        <a:xfrm>
          <a:off x="0" y="0"/>
          <a:ext cx="0" cy="0"/>
          <a:chOff x="0" y="0"/>
          <a:chExt cx="0" cy="0"/>
        </a:xfrm>
      </p:grpSpPr>
      <p:grpSp>
        <p:nvGrpSpPr>
          <p:cNvPr id="4" name="Google Shape;932;p32">
            <a:extLst>
              <a:ext uri="{FF2B5EF4-FFF2-40B4-BE49-F238E27FC236}">
                <a16:creationId xmlns:a16="http://schemas.microsoft.com/office/drawing/2014/main" id="{D85DC559-7953-4EDD-8352-203FB81BF5D7}"/>
              </a:ext>
            </a:extLst>
          </p:cNvPr>
          <p:cNvGrpSpPr/>
          <p:nvPr/>
        </p:nvGrpSpPr>
        <p:grpSpPr>
          <a:xfrm>
            <a:off x="336738" y="296444"/>
            <a:ext cx="5881673" cy="478500"/>
            <a:chOff x="985350" y="1239125"/>
            <a:chExt cx="5773705" cy="478500"/>
          </a:xfrm>
        </p:grpSpPr>
        <p:sp>
          <p:nvSpPr>
            <p:cNvPr id="5" name="Google Shape;934;p32">
              <a:extLst>
                <a:ext uri="{FF2B5EF4-FFF2-40B4-BE49-F238E27FC236}">
                  <a16:creationId xmlns:a16="http://schemas.microsoft.com/office/drawing/2014/main" id="{CB3C4886-AF49-4750-A11E-2CF1A41DBCB6}"/>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6" name="Google Shape;935;p32">
              <a:extLst>
                <a:ext uri="{FF2B5EF4-FFF2-40B4-BE49-F238E27FC236}">
                  <a16:creationId xmlns:a16="http://schemas.microsoft.com/office/drawing/2014/main" id="{80992603-B16D-44E3-8462-E99E6CB4E6AE}"/>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Visual Aids, and </a:t>
              </a:r>
              <a:r>
                <a:rPr lang="en-US" sz="1200" b="1" dirty="0">
                  <a:latin typeface="Roboto"/>
                  <a:ea typeface="Roboto"/>
                  <a:cs typeface="Roboto"/>
                  <a:sym typeface="Roboto"/>
                </a:rPr>
                <a:t>Delivery</a:t>
              </a:r>
              <a:endParaRPr sz="1200" b="1" dirty="0">
                <a:latin typeface="Roboto"/>
                <a:ea typeface="Roboto"/>
                <a:cs typeface="Roboto"/>
                <a:sym typeface="Roboto"/>
              </a:endParaRPr>
            </a:p>
          </p:txBody>
        </p:sp>
        <p:cxnSp>
          <p:nvCxnSpPr>
            <p:cNvPr id="8" name="Google Shape;936;p32">
              <a:extLst>
                <a:ext uri="{FF2B5EF4-FFF2-40B4-BE49-F238E27FC236}">
                  <a16:creationId xmlns:a16="http://schemas.microsoft.com/office/drawing/2014/main" id="{98DB3656-D63D-44CC-AD9F-6F7DF7E51392}"/>
                </a:ext>
              </a:extLst>
            </p:cNvPr>
            <p:cNvCxnSpPr>
              <a:stCxn id="5" idx="3"/>
              <a:endCxn id="6"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grpSp>
        <p:nvGrpSpPr>
          <p:cNvPr id="7" name="Group 6">
            <a:extLst>
              <a:ext uri="{FF2B5EF4-FFF2-40B4-BE49-F238E27FC236}">
                <a16:creationId xmlns:a16="http://schemas.microsoft.com/office/drawing/2014/main" id="{7DD45DAF-BC4B-46ED-8881-66E99E73072D}"/>
              </a:ext>
            </a:extLst>
          </p:cNvPr>
          <p:cNvGrpSpPr/>
          <p:nvPr/>
        </p:nvGrpSpPr>
        <p:grpSpPr>
          <a:xfrm>
            <a:off x="329143" y="1220269"/>
            <a:ext cx="3379780" cy="3239966"/>
            <a:chOff x="1275135" y="1024108"/>
            <a:chExt cx="3783623" cy="3613266"/>
          </a:xfrm>
        </p:grpSpPr>
        <p:pic>
          <p:nvPicPr>
            <p:cNvPr id="10" name="Picture 9">
              <a:extLst>
                <a:ext uri="{FF2B5EF4-FFF2-40B4-BE49-F238E27FC236}">
                  <a16:creationId xmlns:a16="http://schemas.microsoft.com/office/drawing/2014/main" id="{1F6D23C8-70F6-49CC-A9EE-B7400A3A56E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5135" y="1024108"/>
              <a:ext cx="3783623" cy="3613266"/>
            </a:xfrm>
            <a:prstGeom prst="rect">
              <a:avLst/>
            </a:prstGeom>
            <a:ln>
              <a:solidFill>
                <a:schemeClr val="tx1"/>
              </a:solidFill>
            </a:ln>
          </p:spPr>
        </p:pic>
        <p:grpSp>
          <p:nvGrpSpPr>
            <p:cNvPr id="11" name="Group 10">
              <a:extLst>
                <a:ext uri="{FF2B5EF4-FFF2-40B4-BE49-F238E27FC236}">
                  <a16:creationId xmlns:a16="http://schemas.microsoft.com/office/drawing/2014/main" id="{C89221B4-CFE8-4C20-9AB6-20B98E3A0E05}"/>
                </a:ext>
              </a:extLst>
            </p:cNvPr>
            <p:cNvGrpSpPr/>
            <p:nvPr/>
          </p:nvGrpSpPr>
          <p:grpSpPr>
            <a:xfrm>
              <a:off x="2962275" y="1552576"/>
              <a:ext cx="533400" cy="2371725"/>
              <a:chOff x="1819275" y="1552575"/>
              <a:chExt cx="533400" cy="2371725"/>
            </a:xfrm>
          </p:grpSpPr>
          <p:cxnSp>
            <p:nvCxnSpPr>
              <p:cNvPr id="12" name="Straight Arrow Connector 11">
                <a:extLst>
                  <a:ext uri="{FF2B5EF4-FFF2-40B4-BE49-F238E27FC236}">
                    <a16:creationId xmlns:a16="http://schemas.microsoft.com/office/drawing/2014/main" id="{5708E84D-C91C-4B61-98C3-623900D14702}"/>
                  </a:ext>
                </a:extLst>
              </p:cNvPr>
              <p:cNvCxnSpPr/>
              <p:nvPr/>
            </p:nvCxnSpPr>
            <p:spPr>
              <a:xfrm flipH="1">
                <a:off x="1819275" y="1552575"/>
                <a:ext cx="209550" cy="2371725"/>
              </a:xfrm>
              <a:prstGeom prst="straightConnector1">
                <a:avLst/>
              </a:prstGeom>
              <a:ln w="15875">
                <a:solidFill>
                  <a:srgbClr val="33CC33"/>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1E0DEF44-E9E3-4708-82BA-DDD94CD1D231}"/>
                  </a:ext>
                </a:extLst>
              </p:cNvPr>
              <p:cNvCxnSpPr/>
              <p:nvPr/>
            </p:nvCxnSpPr>
            <p:spPr>
              <a:xfrm>
                <a:off x="2009903" y="1552575"/>
                <a:ext cx="342772" cy="2371725"/>
              </a:xfrm>
              <a:prstGeom prst="straightConnector1">
                <a:avLst/>
              </a:prstGeom>
              <a:ln w="15875">
                <a:solidFill>
                  <a:srgbClr val="33CC33"/>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33" name="TextBox 32">
            <a:extLst>
              <a:ext uri="{FF2B5EF4-FFF2-40B4-BE49-F238E27FC236}">
                <a16:creationId xmlns:a16="http://schemas.microsoft.com/office/drawing/2014/main" id="{9887C0DC-6274-4E51-8B90-70C7AD69621A}"/>
              </a:ext>
            </a:extLst>
          </p:cNvPr>
          <p:cNvSpPr txBox="1"/>
          <p:nvPr/>
        </p:nvSpPr>
        <p:spPr>
          <a:xfrm>
            <a:off x="4004119" y="1865388"/>
            <a:ext cx="1369881" cy="637054"/>
          </a:xfrm>
          <a:prstGeom prst="rect">
            <a:avLst/>
          </a:prstGeom>
          <a:noFill/>
        </p:spPr>
        <p:txBody>
          <a:bodyPr wrap="square" rtlCol="0">
            <a:spAutoFit/>
          </a:bodyPr>
          <a:lstStyle/>
          <a:p>
            <a:pPr algn="ctr"/>
            <a:r>
              <a:rPr lang="en-US" sz="1600" dirty="0"/>
              <a:t>Know the Big Pieces</a:t>
            </a:r>
          </a:p>
        </p:txBody>
      </p:sp>
      <p:sp>
        <p:nvSpPr>
          <p:cNvPr id="34" name="TextBox 33">
            <a:extLst>
              <a:ext uri="{FF2B5EF4-FFF2-40B4-BE49-F238E27FC236}">
                <a16:creationId xmlns:a16="http://schemas.microsoft.com/office/drawing/2014/main" id="{BE777EFB-8BA8-4B8E-A457-64E2B6FA3CE7}"/>
              </a:ext>
            </a:extLst>
          </p:cNvPr>
          <p:cNvSpPr txBox="1"/>
          <p:nvPr/>
        </p:nvSpPr>
        <p:spPr>
          <a:xfrm>
            <a:off x="4713404" y="3140310"/>
            <a:ext cx="2173323" cy="584775"/>
          </a:xfrm>
          <a:prstGeom prst="rect">
            <a:avLst/>
          </a:prstGeom>
          <a:noFill/>
        </p:spPr>
        <p:txBody>
          <a:bodyPr wrap="square" rtlCol="0">
            <a:spAutoFit/>
          </a:bodyPr>
          <a:lstStyle/>
          <a:p>
            <a:pPr algn="ctr"/>
            <a:r>
              <a:rPr lang="en-US" sz="1600" dirty="0"/>
              <a:t>Self Talk: The butterflies are good!</a:t>
            </a:r>
          </a:p>
        </p:txBody>
      </p:sp>
      <p:sp>
        <p:nvSpPr>
          <p:cNvPr id="35" name="TextBox 34">
            <a:extLst>
              <a:ext uri="{FF2B5EF4-FFF2-40B4-BE49-F238E27FC236}">
                <a16:creationId xmlns:a16="http://schemas.microsoft.com/office/drawing/2014/main" id="{331D20E3-5641-4C1E-8501-D2A62762F2A4}"/>
              </a:ext>
            </a:extLst>
          </p:cNvPr>
          <p:cNvSpPr txBox="1"/>
          <p:nvPr/>
        </p:nvSpPr>
        <p:spPr>
          <a:xfrm>
            <a:off x="6019359" y="1500873"/>
            <a:ext cx="1812620" cy="584774"/>
          </a:xfrm>
          <a:prstGeom prst="rect">
            <a:avLst/>
          </a:prstGeom>
          <a:noFill/>
        </p:spPr>
        <p:txBody>
          <a:bodyPr wrap="square" rtlCol="0">
            <a:spAutoFit/>
          </a:bodyPr>
          <a:lstStyle/>
          <a:p>
            <a:pPr algn="ctr"/>
            <a:r>
              <a:rPr lang="en-US" sz="1600" dirty="0"/>
              <a:t>Practice the First Few Minutes</a:t>
            </a:r>
          </a:p>
        </p:txBody>
      </p:sp>
      <p:sp>
        <p:nvSpPr>
          <p:cNvPr id="36" name="TextBox 35">
            <a:extLst>
              <a:ext uri="{FF2B5EF4-FFF2-40B4-BE49-F238E27FC236}">
                <a16:creationId xmlns:a16="http://schemas.microsoft.com/office/drawing/2014/main" id="{EED96FB0-BF9C-49FE-8506-C42623264321}"/>
              </a:ext>
            </a:extLst>
          </p:cNvPr>
          <p:cNvSpPr txBox="1"/>
          <p:nvPr/>
        </p:nvSpPr>
        <p:spPr>
          <a:xfrm>
            <a:off x="7372648" y="2819797"/>
            <a:ext cx="1369881" cy="830997"/>
          </a:xfrm>
          <a:prstGeom prst="rect">
            <a:avLst/>
          </a:prstGeom>
          <a:noFill/>
        </p:spPr>
        <p:txBody>
          <a:bodyPr wrap="square" rtlCol="0">
            <a:spAutoFit/>
          </a:bodyPr>
          <a:lstStyle/>
          <a:p>
            <a:pPr algn="ctr"/>
            <a:r>
              <a:rPr lang="en-US" sz="1600" dirty="0"/>
              <a:t>Quiet Focus and Tongue Twisters</a:t>
            </a:r>
          </a:p>
        </p:txBody>
      </p:sp>
      <p:sp>
        <p:nvSpPr>
          <p:cNvPr id="23" name="TextBox 22">
            <a:extLst>
              <a:ext uri="{FF2B5EF4-FFF2-40B4-BE49-F238E27FC236}">
                <a16:creationId xmlns:a16="http://schemas.microsoft.com/office/drawing/2014/main" id="{62A3C0E1-6074-4680-8E61-36AADE254286}"/>
              </a:ext>
            </a:extLst>
          </p:cNvPr>
          <p:cNvSpPr txBox="1"/>
          <p:nvPr/>
        </p:nvSpPr>
        <p:spPr>
          <a:xfrm>
            <a:off x="605558" y="4631612"/>
            <a:ext cx="2826949" cy="215444"/>
          </a:xfrm>
          <a:prstGeom prst="rect">
            <a:avLst/>
          </a:prstGeom>
          <a:noFill/>
        </p:spPr>
        <p:txBody>
          <a:bodyPr wrap="square" rtlCol="0">
            <a:spAutoFit/>
          </a:bodyPr>
          <a:lstStyle/>
          <a:p>
            <a:r>
              <a:rPr lang="en-US" sz="800" dirty="0">
                <a:hlinkClick r:id="rId4"/>
              </a:rPr>
              <a:t>Harvard Health: Understanding the Stress Response 2020</a:t>
            </a:r>
            <a:endParaRPr lang="en-US" sz="800" dirty="0"/>
          </a:p>
        </p:txBody>
      </p:sp>
      <p:grpSp>
        <p:nvGrpSpPr>
          <p:cNvPr id="24" name="Google Shape;7167;p58">
            <a:extLst>
              <a:ext uri="{FF2B5EF4-FFF2-40B4-BE49-F238E27FC236}">
                <a16:creationId xmlns:a16="http://schemas.microsoft.com/office/drawing/2014/main" id="{D1D75FD8-9EE0-4FBE-8804-746D1565C041}"/>
              </a:ext>
            </a:extLst>
          </p:cNvPr>
          <p:cNvGrpSpPr/>
          <p:nvPr/>
        </p:nvGrpSpPr>
        <p:grpSpPr>
          <a:xfrm>
            <a:off x="4194844" y="2183915"/>
            <a:ext cx="4219676" cy="939195"/>
            <a:chOff x="6953919" y="3907920"/>
            <a:chExt cx="1377300" cy="475705"/>
          </a:xfrm>
        </p:grpSpPr>
        <p:cxnSp>
          <p:nvCxnSpPr>
            <p:cNvPr id="25" name="Google Shape;7168;p58">
              <a:extLst>
                <a:ext uri="{FF2B5EF4-FFF2-40B4-BE49-F238E27FC236}">
                  <a16:creationId xmlns:a16="http://schemas.microsoft.com/office/drawing/2014/main" id="{EBDF2CB4-1E72-4A0E-A733-1C9A2A2A5837}"/>
                </a:ext>
              </a:extLst>
            </p:cNvPr>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26" name="Google Shape;7169;p58">
              <a:extLst>
                <a:ext uri="{FF2B5EF4-FFF2-40B4-BE49-F238E27FC236}">
                  <a16:creationId xmlns:a16="http://schemas.microsoft.com/office/drawing/2014/main" id="{5D4D598B-174F-48E8-AD04-F756133784FC}"/>
                </a:ext>
              </a:extLst>
            </p:cNvPr>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27" name="Google Shape;7170;p58">
              <a:extLst>
                <a:ext uri="{FF2B5EF4-FFF2-40B4-BE49-F238E27FC236}">
                  <a16:creationId xmlns:a16="http://schemas.microsoft.com/office/drawing/2014/main" id="{2A617369-C511-404A-A623-FB49EEB804E2}"/>
                </a:ext>
              </a:extLst>
            </p:cNvPr>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28" name="Google Shape;7171;p58">
              <a:extLst>
                <a:ext uri="{FF2B5EF4-FFF2-40B4-BE49-F238E27FC236}">
                  <a16:creationId xmlns:a16="http://schemas.microsoft.com/office/drawing/2014/main" id="{12EDD1E2-4521-49EF-A30E-923A7F645EBA}"/>
                </a:ext>
              </a:extLst>
            </p:cNvPr>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29" name="Google Shape;7172;p58">
              <a:extLst>
                <a:ext uri="{FF2B5EF4-FFF2-40B4-BE49-F238E27FC236}">
                  <a16:creationId xmlns:a16="http://schemas.microsoft.com/office/drawing/2014/main" id="{16FF53DD-3C2C-48EE-9532-FA5FB69661F8}"/>
                </a:ext>
              </a:extLst>
            </p:cNvPr>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spTree>
    <p:extLst>
      <p:ext uri="{BB962C8B-B14F-4D97-AF65-F5344CB8AC3E}">
        <p14:creationId xmlns:p14="http://schemas.microsoft.com/office/powerpoint/2010/main" val="620683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FE1"/>
        </a:solidFill>
        <a:effectLst/>
      </p:bgPr>
    </p:bg>
    <p:spTree>
      <p:nvGrpSpPr>
        <p:cNvPr id="1" name=""/>
        <p:cNvGrpSpPr/>
        <p:nvPr/>
      </p:nvGrpSpPr>
      <p:grpSpPr>
        <a:xfrm>
          <a:off x="0" y="0"/>
          <a:ext cx="0" cy="0"/>
          <a:chOff x="0" y="0"/>
          <a:chExt cx="0" cy="0"/>
        </a:xfrm>
      </p:grpSpPr>
      <p:grpSp>
        <p:nvGrpSpPr>
          <p:cNvPr id="4" name="Google Shape;932;p32">
            <a:extLst>
              <a:ext uri="{FF2B5EF4-FFF2-40B4-BE49-F238E27FC236}">
                <a16:creationId xmlns:a16="http://schemas.microsoft.com/office/drawing/2014/main" id="{D85DC559-7953-4EDD-8352-203FB81BF5D7}"/>
              </a:ext>
            </a:extLst>
          </p:cNvPr>
          <p:cNvGrpSpPr/>
          <p:nvPr/>
        </p:nvGrpSpPr>
        <p:grpSpPr>
          <a:xfrm>
            <a:off x="336738" y="296444"/>
            <a:ext cx="5881673" cy="478500"/>
            <a:chOff x="985350" y="1239125"/>
            <a:chExt cx="5773705" cy="478500"/>
          </a:xfrm>
        </p:grpSpPr>
        <p:sp>
          <p:nvSpPr>
            <p:cNvPr id="5" name="Google Shape;934;p32">
              <a:extLst>
                <a:ext uri="{FF2B5EF4-FFF2-40B4-BE49-F238E27FC236}">
                  <a16:creationId xmlns:a16="http://schemas.microsoft.com/office/drawing/2014/main" id="{CB3C4886-AF49-4750-A11E-2CF1A41DBCB6}"/>
                </a:ext>
              </a:extLst>
            </p:cNvPr>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6" name="Google Shape;935;p32">
              <a:extLst>
                <a:ext uri="{FF2B5EF4-FFF2-40B4-BE49-F238E27FC236}">
                  <a16:creationId xmlns:a16="http://schemas.microsoft.com/office/drawing/2014/main" id="{80992603-B16D-44E3-8462-E99E6CB4E6AE}"/>
                </a:ext>
              </a:extLst>
            </p:cNvPr>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Visual Aids, and </a:t>
              </a:r>
              <a:r>
                <a:rPr lang="en-US" sz="1200" b="1" dirty="0">
                  <a:latin typeface="Roboto"/>
                  <a:ea typeface="Roboto"/>
                  <a:cs typeface="Roboto"/>
                  <a:sym typeface="Roboto"/>
                </a:rPr>
                <a:t>Delivery</a:t>
              </a:r>
              <a:endParaRPr sz="1200" b="1" dirty="0">
                <a:latin typeface="Roboto"/>
                <a:ea typeface="Roboto"/>
                <a:cs typeface="Roboto"/>
                <a:sym typeface="Roboto"/>
              </a:endParaRPr>
            </a:p>
          </p:txBody>
        </p:sp>
        <p:cxnSp>
          <p:nvCxnSpPr>
            <p:cNvPr id="8" name="Google Shape;936;p32">
              <a:extLst>
                <a:ext uri="{FF2B5EF4-FFF2-40B4-BE49-F238E27FC236}">
                  <a16:creationId xmlns:a16="http://schemas.microsoft.com/office/drawing/2014/main" id="{98DB3656-D63D-44CC-AD9F-6F7DF7E51392}"/>
                </a:ext>
              </a:extLst>
            </p:cNvPr>
            <p:cNvCxnSpPr>
              <a:stCxn id="5" idx="3"/>
              <a:endCxn id="6"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sp>
        <p:nvSpPr>
          <p:cNvPr id="23" name="Rectangle 22">
            <a:extLst>
              <a:ext uri="{FF2B5EF4-FFF2-40B4-BE49-F238E27FC236}">
                <a16:creationId xmlns:a16="http://schemas.microsoft.com/office/drawing/2014/main" id="{DDAA779C-127E-48B5-8E6B-F97A0DB8649F}"/>
              </a:ext>
            </a:extLst>
          </p:cNvPr>
          <p:cNvSpPr/>
          <p:nvPr/>
        </p:nvSpPr>
        <p:spPr>
          <a:xfrm>
            <a:off x="5940521" y="2927351"/>
            <a:ext cx="443435" cy="1392351"/>
          </a:xfrm>
          <a:prstGeom prst="rect">
            <a:avLst/>
          </a:prstGeom>
          <a:solidFill>
            <a:srgbClr val="33CC33"/>
          </a:solidFill>
          <a:ln>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08BEC3DD-54EC-4E42-A338-F40C4B4B6E25}"/>
              </a:ext>
            </a:extLst>
          </p:cNvPr>
          <p:cNvSpPr/>
          <p:nvPr/>
        </p:nvSpPr>
        <p:spPr>
          <a:xfrm>
            <a:off x="6471534" y="2872369"/>
            <a:ext cx="443435" cy="1447332"/>
          </a:xfrm>
          <a:prstGeom prst="rect">
            <a:avLst/>
          </a:prstGeom>
          <a:solidFill>
            <a:srgbClr val="3366FF"/>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F16DB935-904F-46DF-BC7B-2B390ECCF2AE}"/>
              </a:ext>
            </a:extLst>
          </p:cNvPr>
          <p:cNvSpPr/>
          <p:nvPr/>
        </p:nvSpPr>
        <p:spPr>
          <a:xfrm>
            <a:off x="6471534" y="1246847"/>
            <a:ext cx="443435" cy="1625521"/>
          </a:xfrm>
          <a:prstGeom prst="rect">
            <a:avLst/>
          </a:prstGeom>
          <a:solidFill>
            <a:srgbClr val="3366FF"/>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FD8955CB-2CD4-4F53-8D9B-D21645F65121}"/>
              </a:ext>
            </a:extLst>
          </p:cNvPr>
          <p:cNvSpPr/>
          <p:nvPr/>
        </p:nvSpPr>
        <p:spPr>
          <a:xfrm>
            <a:off x="7002545" y="2872368"/>
            <a:ext cx="443435" cy="1447333"/>
          </a:xfrm>
          <a:prstGeom prst="rect">
            <a:avLst/>
          </a:prstGeom>
          <a:solidFill>
            <a:srgbClr val="CC00CC"/>
          </a:solidFill>
          <a:ln>
            <a:solidFill>
              <a:srgbClr val="CC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6034B6B2-4651-4B20-86DA-CBE83661B233}"/>
              </a:ext>
            </a:extLst>
          </p:cNvPr>
          <p:cNvSpPr/>
          <p:nvPr/>
        </p:nvSpPr>
        <p:spPr>
          <a:xfrm>
            <a:off x="7002545" y="1246848"/>
            <a:ext cx="443435" cy="1625520"/>
          </a:xfrm>
          <a:prstGeom prst="rect">
            <a:avLst/>
          </a:prstGeom>
          <a:solidFill>
            <a:srgbClr val="CC00CC"/>
          </a:solidFill>
          <a:ln>
            <a:solidFill>
              <a:srgbClr val="CC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ECBA9B5C-2FC0-49F9-A9BD-B3481029EFD6}"/>
              </a:ext>
            </a:extLst>
          </p:cNvPr>
          <p:cNvSpPr/>
          <p:nvPr/>
        </p:nvSpPr>
        <p:spPr>
          <a:xfrm>
            <a:off x="7533556" y="2927350"/>
            <a:ext cx="443435" cy="1392351"/>
          </a:xfrm>
          <a:prstGeom prst="rect">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29AB92EC-1492-4582-B977-7C61823A0B87}"/>
              </a:ext>
            </a:extLst>
          </p:cNvPr>
          <p:cNvSpPr/>
          <p:nvPr/>
        </p:nvSpPr>
        <p:spPr>
          <a:xfrm>
            <a:off x="7533555" y="1246847"/>
            <a:ext cx="443435" cy="1680503"/>
          </a:xfrm>
          <a:prstGeom prst="rect">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01EF8FFB-09CD-46CF-A1DE-FFB941336ADF}"/>
              </a:ext>
            </a:extLst>
          </p:cNvPr>
          <p:cNvSpPr/>
          <p:nvPr/>
        </p:nvSpPr>
        <p:spPr>
          <a:xfrm>
            <a:off x="8064565" y="2927351"/>
            <a:ext cx="443435" cy="1392351"/>
          </a:xfrm>
          <a:prstGeom prst="rect">
            <a:avLst/>
          </a:prstGeom>
          <a:solidFill>
            <a:srgbClr val="FF4F4F"/>
          </a:solidFill>
          <a:ln>
            <a:solidFill>
              <a:srgbClr val="FF4F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19C458A7-0975-4907-AA2B-303FE3659E22}"/>
              </a:ext>
            </a:extLst>
          </p:cNvPr>
          <p:cNvSpPr txBox="1"/>
          <p:nvPr/>
        </p:nvSpPr>
        <p:spPr>
          <a:xfrm rot="16200000">
            <a:off x="5503218" y="3533382"/>
            <a:ext cx="1311027" cy="261610"/>
          </a:xfrm>
          <a:prstGeom prst="rect">
            <a:avLst/>
          </a:prstGeom>
          <a:noFill/>
        </p:spPr>
        <p:txBody>
          <a:bodyPr wrap="square" rtlCol="0">
            <a:spAutoFit/>
          </a:bodyPr>
          <a:lstStyle/>
          <a:p>
            <a:r>
              <a:rPr lang="en-US" sz="1100" dirty="0"/>
              <a:t>Intro: 40 Seconds</a:t>
            </a:r>
          </a:p>
        </p:txBody>
      </p:sp>
      <p:sp>
        <p:nvSpPr>
          <p:cNvPr id="44" name="Rectangle 43">
            <a:extLst>
              <a:ext uri="{FF2B5EF4-FFF2-40B4-BE49-F238E27FC236}">
                <a16:creationId xmlns:a16="http://schemas.microsoft.com/office/drawing/2014/main" id="{04201A21-FBAC-4640-B344-E5220DFD5163}"/>
              </a:ext>
            </a:extLst>
          </p:cNvPr>
          <p:cNvSpPr/>
          <p:nvPr/>
        </p:nvSpPr>
        <p:spPr>
          <a:xfrm rot="16200000">
            <a:off x="5461983" y="2958905"/>
            <a:ext cx="2462534" cy="323165"/>
          </a:xfrm>
          <a:prstGeom prst="rect">
            <a:avLst/>
          </a:prstGeom>
        </p:spPr>
        <p:txBody>
          <a:bodyPr wrap="none">
            <a:spAutoFit/>
          </a:bodyPr>
          <a:lstStyle/>
          <a:p>
            <a:r>
              <a:rPr lang="en-US" sz="1500" dirty="0"/>
              <a:t>First Main Point: 2 Minutes</a:t>
            </a:r>
          </a:p>
        </p:txBody>
      </p:sp>
      <p:sp>
        <p:nvSpPr>
          <p:cNvPr id="45" name="Rectangle 44">
            <a:extLst>
              <a:ext uri="{FF2B5EF4-FFF2-40B4-BE49-F238E27FC236}">
                <a16:creationId xmlns:a16="http://schemas.microsoft.com/office/drawing/2014/main" id="{5B27D148-B0A4-40ED-AEBC-70634AFF4B9A}"/>
              </a:ext>
            </a:extLst>
          </p:cNvPr>
          <p:cNvSpPr/>
          <p:nvPr/>
        </p:nvSpPr>
        <p:spPr>
          <a:xfrm rot="16200000">
            <a:off x="5855215" y="2818643"/>
            <a:ext cx="2743059" cy="323165"/>
          </a:xfrm>
          <a:prstGeom prst="rect">
            <a:avLst/>
          </a:prstGeom>
        </p:spPr>
        <p:txBody>
          <a:bodyPr wrap="none">
            <a:spAutoFit/>
          </a:bodyPr>
          <a:lstStyle/>
          <a:p>
            <a:r>
              <a:rPr lang="en-US" sz="1500" dirty="0"/>
              <a:t>Second Main Point: 2 Minutes</a:t>
            </a:r>
          </a:p>
        </p:txBody>
      </p:sp>
      <p:sp>
        <p:nvSpPr>
          <p:cNvPr id="46" name="Rectangle 45">
            <a:extLst>
              <a:ext uri="{FF2B5EF4-FFF2-40B4-BE49-F238E27FC236}">
                <a16:creationId xmlns:a16="http://schemas.microsoft.com/office/drawing/2014/main" id="{626CA048-66B5-4C58-B050-4A69F0B5669C}"/>
              </a:ext>
            </a:extLst>
          </p:cNvPr>
          <p:cNvSpPr/>
          <p:nvPr/>
        </p:nvSpPr>
        <p:spPr>
          <a:xfrm rot="16200000">
            <a:off x="6496112" y="2926044"/>
            <a:ext cx="2528256" cy="323165"/>
          </a:xfrm>
          <a:prstGeom prst="rect">
            <a:avLst/>
          </a:prstGeom>
        </p:spPr>
        <p:txBody>
          <a:bodyPr wrap="none">
            <a:spAutoFit/>
          </a:bodyPr>
          <a:lstStyle/>
          <a:p>
            <a:r>
              <a:rPr lang="en-US" sz="1500" dirty="0"/>
              <a:t>Third Main Point: 2 Minutes</a:t>
            </a:r>
          </a:p>
        </p:txBody>
      </p:sp>
      <p:sp>
        <p:nvSpPr>
          <p:cNvPr id="47" name="TextBox 46">
            <a:extLst>
              <a:ext uri="{FF2B5EF4-FFF2-40B4-BE49-F238E27FC236}">
                <a16:creationId xmlns:a16="http://schemas.microsoft.com/office/drawing/2014/main" id="{00E7D3FD-886D-4D8F-8E11-51359266A9C0}"/>
              </a:ext>
            </a:extLst>
          </p:cNvPr>
          <p:cNvSpPr txBox="1"/>
          <p:nvPr/>
        </p:nvSpPr>
        <p:spPr>
          <a:xfrm rot="16200000">
            <a:off x="7547209" y="3499438"/>
            <a:ext cx="1478146" cy="261610"/>
          </a:xfrm>
          <a:prstGeom prst="rect">
            <a:avLst/>
          </a:prstGeom>
          <a:noFill/>
        </p:spPr>
        <p:txBody>
          <a:bodyPr wrap="square" rtlCol="0">
            <a:spAutoFit/>
          </a:bodyPr>
          <a:lstStyle/>
          <a:p>
            <a:r>
              <a:rPr lang="en-US" sz="1100" dirty="0"/>
              <a:t>Conclusion: 20 Secs</a:t>
            </a:r>
          </a:p>
        </p:txBody>
      </p:sp>
      <p:grpSp>
        <p:nvGrpSpPr>
          <p:cNvPr id="9" name="Group 8">
            <a:extLst>
              <a:ext uri="{FF2B5EF4-FFF2-40B4-BE49-F238E27FC236}">
                <a16:creationId xmlns:a16="http://schemas.microsoft.com/office/drawing/2014/main" id="{2F4046C6-A5AF-4A03-B116-20DE24F66529}"/>
              </a:ext>
            </a:extLst>
          </p:cNvPr>
          <p:cNvGrpSpPr/>
          <p:nvPr/>
        </p:nvGrpSpPr>
        <p:grpSpPr>
          <a:xfrm>
            <a:off x="1297906" y="1355608"/>
            <a:ext cx="2444155" cy="1216142"/>
            <a:chOff x="1480786" y="1355608"/>
            <a:chExt cx="2444155" cy="1216142"/>
          </a:xfrm>
        </p:grpSpPr>
        <p:grpSp>
          <p:nvGrpSpPr>
            <p:cNvPr id="48" name="Google Shape;9406;p147">
              <a:extLst>
                <a:ext uri="{FF2B5EF4-FFF2-40B4-BE49-F238E27FC236}">
                  <a16:creationId xmlns:a16="http://schemas.microsoft.com/office/drawing/2014/main" id="{6E2536BA-E1FF-4B8F-B7F3-4473DBAAD9E9}"/>
                </a:ext>
              </a:extLst>
            </p:cNvPr>
            <p:cNvGrpSpPr/>
            <p:nvPr/>
          </p:nvGrpSpPr>
          <p:grpSpPr>
            <a:xfrm>
              <a:off x="1480786" y="1355608"/>
              <a:ext cx="1307592" cy="1216142"/>
              <a:chOff x="-5611575" y="3272950"/>
              <a:chExt cx="294600" cy="291450"/>
            </a:xfrm>
          </p:grpSpPr>
          <p:sp>
            <p:nvSpPr>
              <p:cNvPr id="49" name="Google Shape;9407;p147">
                <a:extLst>
                  <a:ext uri="{FF2B5EF4-FFF2-40B4-BE49-F238E27FC236}">
                    <a16:creationId xmlns:a16="http://schemas.microsoft.com/office/drawing/2014/main" id="{CFE82967-5FDA-428B-B60D-23A42FDDC628}"/>
                  </a:ext>
                </a:extLst>
              </p:cNvPr>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D9B28B"/>
              </a:solidFill>
              <a:ln>
                <a:solidFill>
                  <a:srgbClr val="D9B28B"/>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08;p147">
                <a:extLst>
                  <a:ext uri="{FF2B5EF4-FFF2-40B4-BE49-F238E27FC236}">
                    <a16:creationId xmlns:a16="http://schemas.microsoft.com/office/drawing/2014/main" id="{B0B4CEE5-F6B2-4154-8C0C-CDE999990820}"/>
                  </a:ext>
                </a:extLst>
              </p:cNvPr>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009900"/>
              </a:solidFill>
              <a:ln>
                <a:solidFill>
                  <a:srgbClr val="0099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09;p147">
                <a:extLst>
                  <a:ext uri="{FF2B5EF4-FFF2-40B4-BE49-F238E27FC236}">
                    <a16:creationId xmlns:a16="http://schemas.microsoft.com/office/drawing/2014/main" id="{F5E3A4DB-F69B-48A2-A5BB-250E75A55F87}"/>
                  </a:ext>
                </a:extLst>
              </p:cNvPr>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accent2">
                  <a:lumMod val="75000"/>
                </a:schemeClr>
              </a:solidFill>
              <a:ln>
                <a:solidFill>
                  <a:srgbClr val="FF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10;p147">
                <a:extLst>
                  <a:ext uri="{FF2B5EF4-FFF2-40B4-BE49-F238E27FC236}">
                    <a16:creationId xmlns:a16="http://schemas.microsoft.com/office/drawing/2014/main" id="{4FE32AAE-12B7-4B40-940B-1A5BDBD7AE1E}"/>
                  </a:ext>
                </a:extLst>
              </p:cNvPr>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669900"/>
              </a:solidFill>
              <a:ln>
                <a:solidFill>
                  <a:srgbClr val="6699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411;p147">
                <a:extLst>
                  <a:ext uri="{FF2B5EF4-FFF2-40B4-BE49-F238E27FC236}">
                    <a16:creationId xmlns:a16="http://schemas.microsoft.com/office/drawing/2014/main" id="{602173E0-4EB8-4B0B-A354-DBA3CABA2FD7}"/>
                  </a:ext>
                </a:extLst>
              </p:cNvPr>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bg1"/>
              </a:solidFill>
              <a:ln>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6606;p141">
              <a:extLst>
                <a:ext uri="{FF2B5EF4-FFF2-40B4-BE49-F238E27FC236}">
                  <a16:creationId xmlns:a16="http://schemas.microsoft.com/office/drawing/2014/main" id="{6A1FC157-469A-4D24-9183-4CFD3A191A52}"/>
                </a:ext>
              </a:extLst>
            </p:cNvPr>
            <p:cNvGrpSpPr/>
            <p:nvPr/>
          </p:nvGrpSpPr>
          <p:grpSpPr>
            <a:xfrm>
              <a:off x="3158995" y="1359789"/>
              <a:ext cx="765946" cy="714771"/>
              <a:chOff x="3357325" y="2093500"/>
              <a:chExt cx="311525" cy="322825"/>
            </a:xfrm>
          </p:grpSpPr>
          <p:sp>
            <p:nvSpPr>
              <p:cNvPr id="55" name="Google Shape;6607;p141">
                <a:extLst>
                  <a:ext uri="{FF2B5EF4-FFF2-40B4-BE49-F238E27FC236}">
                    <a16:creationId xmlns:a16="http://schemas.microsoft.com/office/drawing/2014/main" id="{C1B61B3F-A1FA-402B-90F3-74DE14FE6DA6}"/>
                  </a:ext>
                </a:extLst>
              </p:cNvPr>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0070C0"/>
              </a:solidFill>
              <a:ln>
                <a:solidFill>
                  <a:srgbClr val="0070C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 name="Google Shape;6608;p141">
                <a:extLst>
                  <a:ext uri="{FF2B5EF4-FFF2-40B4-BE49-F238E27FC236}">
                    <a16:creationId xmlns:a16="http://schemas.microsoft.com/office/drawing/2014/main" id="{9EB8947D-0C15-4247-8478-3507F5271987}"/>
                  </a:ext>
                </a:extLst>
              </p:cNvPr>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990099"/>
              </a:solidFill>
              <a:ln>
                <a:solidFill>
                  <a:srgbClr val="990099"/>
                </a:solid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sp>
            <p:nvSpPr>
              <p:cNvPr id="57" name="Google Shape;6609;p141">
                <a:extLst>
                  <a:ext uri="{FF2B5EF4-FFF2-40B4-BE49-F238E27FC236}">
                    <a16:creationId xmlns:a16="http://schemas.microsoft.com/office/drawing/2014/main" id="{24EF9E0D-35D4-45C2-8B34-4917F4FB89F2}"/>
                  </a:ext>
                </a:extLst>
              </p:cNvPr>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F5A505"/>
              </a:solidFill>
              <a:ln>
                <a:solidFill>
                  <a:srgbClr val="F5A50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3" name="TextBox 2">
            <a:extLst>
              <a:ext uri="{FF2B5EF4-FFF2-40B4-BE49-F238E27FC236}">
                <a16:creationId xmlns:a16="http://schemas.microsoft.com/office/drawing/2014/main" id="{28895B76-AFEB-4BDC-BD20-8A55D566DC98}"/>
              </a:ext>
            </a:extLst>
          </p:cNvPr>
          <p:cNvSpPr txBox="1"/>
          <p:nvPr/>
        </p:nvSpPr>
        <p:spPr>
          <a:xfrm>
            <a:off x="1030014" y="3016791"/>
            <a:ext cx="3743154" cy="1169551"/>
          </a:xfrm>
          <a:prstGeom prst="rect">
            <a:avLst/>
          </a:prstGeom>
          <a:noFill/>
        </p:spPr>
        <p:txBody>
          <a:bodyPr wrap="square" rtlCol="0">
            <a:spAutoFit/>
          </a:bodyPr>
          <a:lstStyle/>
          <a:p>
            <a:pPr marL="342900" indent="-342900">
              <a:buAutoNum type="arabicPeriod"/>
            </a:pPr>
            <a:r>
              <a:rPr lang="en-US" dirty="0">
                <a:latin typeface="Roboto" panose="020B0604020202020204" charset="0"/>
                <a:ea typeface="Roboto" panose="020B0604020202020204" charset="0"/>
                <a:cs typeface="Roboto" panose="020B0604020202020204" charset="0"/>
              </a:rPr>
              <a:t>Insert rectangle shapes.</a:t>
            </a:r>
          </a:p>
          <a:p>
            <a:pPr marL="342900" indent="-342900">
              <a:buAutoNum type="arabicPeriod"/>
            </a:pPr>
            <a:r>
              <a:rPr lang="en-US" dirty="0">
                <a:latin typeface="Roboto" panose="020B0604020202020204" charset="0"/>
                <a:ea typeface="Roboto" panose="020B0604020202020204" charset="0"/>
                <a:cs typeface="Roboto" panose="020B0604020202020204" charset="0"/>
              </a:rPr>
              <a:t>Add “collapse” exit animation</a:t>
            </a:r>
          </a:p>
          <a:p>
            <a:pPr marL="342900" indent="-342900">
              <a:buAutoNum type="arabicPeriod"/>
            </a:pPr>
            <a:r>
              <a:rPr lang="en-US" dirty="0">
                <a:latin typeface="Roboto" panose="020B0604020202020204" charset="0"/>
                <a:ea typeface="Roboto" panose="020B0604020202020204" charset="0"/>
                <a:cs typeface="Roboto" panose="020B0604020202020204" charset="0"/>
              </a:rPr>
              <a:t>Set duration timer</a:t>
            </a:r>
          </a:p>
          <a:p>
            <a:pPr marL="342900" indent="-342900">
              <a:buAutoNum type="arabicPeriod"/>
            </a:pPr>
            <a:r>
              <a:rPr lang="en-US" dirty="0">
                <a:latin typeface="Roboto" panose="020B0604020202020204" charset="0"/>
                <a:ea typeface="Roboto" panose="020B0604020202020204" charset="0"/>
                <a:cs typeface="Roboto" panose="020B0604020202020204" charset="0"/>
              </a:rPr>
              <a:t>Select “Start: After Previous” to cue the next rectangle</a:t>
            </a:r>
          </a:p>
        </p:txBody>
      </p:sp>
    </p:spTree>
    <p:extLst>
      <p:ext uri="{BB962C8B-B14F-4D97-AF65-F5344CB8AC3E}">
        <p14:creationId xmlns:p14="http://schemas.microsoft.com/office/powerpoint/2010/main" val="1743610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xit" presetSubtype="4" fill="hold" grpId="0" nodeType="afterEffect">
                                  <p:stCondLst>
                                    <p:cond delay="0"/>
                                  </p:stCondLst>
                                  <p:childTnLst>
                                    <p:anim calcmode="lin" valueType="num">
                                      <p:cBhvr>
                                        <p:cTn id="6" dur="40000"/>
                                        <p:tgtEl>
                                          <p:spTgt spid="23"/>
                                        </p:tgtEl>
                                        <p:attrNameLst>
                                          <p:attrName>ppt_x</p:attrName>
                                        </p:attrNameLst>
                                      </p:cBhvr>
                                      <p:tavLst>
                                        <p:tav tm="0">
                                          <p:val>
                                            <p:strVal val="ppt_x"/>
                                          </p:val>
                                        </p:tav>
                                        <p:tav tm="100000">
                                          <p:val>
                                            <p:strVal val="ppt_x"/>
                                          </p:val>
                                        </p:tav>
                                      </p:tavLst>
                                    </p:anim>
                                    <p:anim calcmode="lin" valueType="num">
                                      <p:cBhvr>
                                        <p:cTn id="7" dur="40000"/>
                                        <p:tgtEl>
                                          <p:spTgt spid="23"/>
                                        </p:tgtEl>
                                        <p:attrNameLst>
                                          <p:attrName>ppt_y</p:attrName>
                                        </p:attrNameLst>
                                      </p:cBhvr>
                                      <p:tavLst>
                                        <p:tav tm="0">
                                          <p:val>
                                            <p:strVal val="ppt_y"/>
                                          </p:val>
                                        </p:tav>
                                        <p:tav tm="100000">
                                          <p:val>
                                            <p:strVal val="ppt_y+ppt_h/2"/>
                                          </p:val>
                                        </p:tav>
                                      </p:tavLst>
                                    </p:anim>
                                    <p:anim calcmode="lin" valueType="num">
                                      <p:cBhvr>
                                        <p:cTn id="8" dur="40000"/>
                                        <p:tgtEl>
                                          <p:spTgt spid="23"/>
                                        </p:tgtEl>
                                        <p:attrNameLst>
                                          <p:attrName>ppt_w</p:attrName>
                                        </p:attrNameLst>
                                      </p:cBhvr>
                                      <p:tavLst>
                                        <p:tav tm="0">
                                          <p:val>
                                            <p:strVal val="ppt_w"/>
                                          </p:val>
                                        </p:tav>
                                        <p:tav tm="100000">
                                          <p:val>
                                            <p:strVal val="ppt_w"/>
                                          </p:val>
                                        </p:tav>
                                      </p:tavLst>
                                    </p:anim>
                                    <p:anim calcmode="lin" valueType="num">
                                      <p:cBhvr>
                                        <p:cTn id="9" dur="40000"/>
                                        <p:tgtEl>
                                          <p:spTgt spid="23"/>
                                        </p:tgtEl>
                                        <p:attrNameLst>
                                          <p:attrName>ppt_h</p:attrName>
                                        </p:attrNameLst>
                                      </p:cBhvr>
                                      <p:tavLst>
                                        <p:tav tm="0">
                                          <p:val>
                                            <p:strVal val="ppt_h"/>
                                          </p:val>
                                        </p:tav>
                                        <p:tav tm="100000">
                                          <p:val>
                                            <p:fltVal val="0"/>
                                          </p:val>
                                        </p:tav>
                                      </p:tavLst>
                                    </p:anim>
                                    <p:set>
                                      <p:cBhvr>
                                        <p:cTn id="10" dur="1" fill="hold">
                                          <p:stCondLst>
                                            <p:cond delay="39999"/>
                                          </p:stCondLst>
                                        </p:cTn>
                                        <p:tgtEl>
                                          <p:spTgt spid="23"/>
                                        </p:tgtEl>
                                        <p:attrNameLst>
                                          <p:attrName>style.visibility</p:attrName>
                                        </p:attrNameLst>
                                      </p:cBhvr>
                                      <p:to>
                                        <p:strVal val="hidden"/>
                                      </p:to>
                                    </p:set>
                                  </p:childTnLst>
                                </p:cTn>
                              </p:par>
                            </p:childTnLst>
                          </p:cTn>
                        </p:par>
                        <p:par>
                          <p:cTn id="11" fill="hold">
                            <p:stCondLst>
                              <p:cond delay="40000"/>
                            </p:stCondLst>
                            <p:childTnLst>
                              <p:par>
                                <p:cTn id="12" presetID="17" presetClass="exit" presetSubtype="4" fill="hold" grpId="0" nodeType="afterEffect">
                                  <p:stCondLst>
                                    <p:cond delay="0"/>
                                  </p:stCondLst>
                                  <p:childTnLst>
                                    <p:anim calcmode="lin" valueType="num">
                                      <p:cBhvr>
                                        <p:cTn id="13" dur="59000"/>
                                        <p:tgtEl>
                                          <p:spTgt spid="25"/>
                                        </p:tgtEl>
                                        <p:attrNameLst>
                                          <p:attrName>ppt_x</p:attrName>
                                        </p:attrNameLst>
                                      </p:cBhvr>
                                      <p:tavLst>
                                        <p:tav tm="0">
                                          <p:val>
                                            <p:strVal val="ppt_x"/>
                                          </p:val>
                                        </p:tav>
                                        <p:tav tm="100000">
                                          <p:val>
                                            <p:strVal val="ppt_x"/>
                                          </p:val>
                                        </p:tav>
                                      </p:tavLst>
                                    </p:anim>
                                    <p:anim calcmode="lin" valueType="num">
                                      <p:cBhvr>
                                        <p:cTn id="14" dur="59000"/>
                                        <p:tgtEl>
                                          <p:spTgt spid="25"/>
                                        </p:tgtEl>
                                        <p:attrNameLst>
                                          <p:attrName>ppt_y</p:attrName>
                                        </p:attrNameLst>
                                      </p:cBhvr>
                                      <p:tavLst>
                                        <p:tav tm="0">
                                          <p:val>
                                            <p:strVal val="ppt_y"/>
                                          </p:val>
                                        </p:tav>
                                        <p:tav tm="100000">
                                          <p:val>
                                            <p:strVal val="ppt_y+ppt_h/2"/>
                                          </p:val>
                                        </p:tav>
                                      </p:tavLst>
                                    </p:anim>
                                    <p:anim calcmode="lin" valueType="num">
                                      <p:cBhvr>
                                        <p:cTn id="15" dur="59000"/>
                                        <p:tgtEl>
                                          <p:spTgt spid="25"/>
                                        </p:tgtEl>
                                        <p:attrNameLst>
                                          <p:attrName>ppt_w</p:attrName>
                                        </p:attrNameLst>
                                      </p:cBhvr>
                                      <p:tavLst>
                                        <p:tav tm="0">
                                          <p:val>
                                            <p:strVal val="ppt_w"/>
                                          </p:val>
                                        </p:tav>
                                        <p:tav tm="100000">
                                          <p:val>
                                            <p:strVal val="ppt_w"/>
                                          </p:val>
                                        </p:tav>
                                      </p:tavLst>
                                    </p:anim>
                                    <p:anim calcmode="lin" valueType="num">
                                      <p:cBhvr>
                                        <p:cTn id="16" dur="59000"/>
                                        <p:tgtEl>
                                          <p:spTgt spid="25"/>
                                        </p:tgtEl>
                                        <p:attrNameLst>
                                          <p:attrName>ppt_h</p:attrName>
                                        </p:attrNameLst>
                                      </p:cBhvr>
                                      <p:tavLst>
                                        <p:tav tm="0">
                                          <p:val>
                                            <p:strVal val="ppt_h"/>
                                          </p:val>
                                        </p:tav>
                                        <p:tav tm="100000">
                                          <p:val>
                                            <p:fltVal val="0"/>
                                          </p:val>
                                        </p:tav>
                                      </p:tavLst>
                                    </p:anim>
                                    <p:set>
                                      <p:cBhvr>
                                        <p:cTn id="17" dur="1" fill="hold">
                                          <p:stCondLst>
                                            <p:cond delay="58999"/>
                                          </p:stCondLst>
                                        </p:cTn>
                                        <p:tgtEl>
                                          <p:spTgt spid="25"/>
                                        </p:tgtEl>
                                        <p:attrNameLst>
                                          <p:attrName>style.visibility</p:attrName>
                                        </p:attrNameLst>
                                      </p:cBhvr>
                                      <p:to>
                                        <p:strVal val="hidden"/>
                                      </p:to>
                                    </p:set>
                                  </p:childTnLst>
                                </p:cTn>
                              </p:par>
                            </p:childTnLst>
                          </p:cTn>
                        </p:par>
                        <p:par>
                          <p:cTn id="18" fill="hold">
                            <p:stCondLst>
                              <p:cond delay="99000"/>
                            </p:stCondLst>
                            <p:childTnLst>
                              <p:par>
                                <p:cTn id="19" presetID="17" presetClass="exit" presetSubtype="4" fill="hold" grpId="0" nodeType="afterEffect">
                                  <p:stCondLst>
                                    <p:cond delay="0"/>
                                  </p:stCondLst>
                                  <p:childTnLst>
                                    <p:anim calcmode="lin" valueType="num">
                                      <p:cBhvr>
                                        <p:cTn id="20" dur="59000"/>
                                        <p:tgtEl>
                                          <p:spTgt spid="24"/>
                                        </p:tgtEl>
                                        <p:attrNameLst>
                                          <p:attrName>ppt_x</p:attrName>
                                        </p:attrNameLst>
                                      </p:cBhvr>
                                      <p:tavLst>
                                        <p:tav tm="0">
                                          <p:val>
                                            <p:strVal val="ppt_x"/>
                                          </p:val>
                                        </p:tav>
                                        <p:tav tm="100000">
                                          <p:val>
                                            <p:strVal val="ppt_x"/>
                                          </p:val>
                                        </p:tav>
                                      </p:tavLst>
                                    </p:anim>
                                    <p:anim calcmode="lin" valueType="num">
                                      <p:cBhvr>
                                        <p:cTn id="21" dur="59000"/>
                                        <p:tgtEl>
                                          <p:spTgt spid="24"/>
                                        </p:tgtEl>
                                        <p:attrNameLst>
                                          <p:attrName>ppt_y</p:attrName>
                                        </p:attrNameLst>
                                      </p:cBhvr>
                                      <p:tavLst>
                                        <p:tav tm="0">
                                          <p:val>
                                            <p:strVal val="ppt_y"/>
                                          </p:val>
                                        </p:tav>
                                        <p:tav tm="100000">
                                          <p:val>
                                            <p:strVal val="ppt_y+ppt_h/2"/>
                                          </p:val>
                                        </p:tav>
                                      </p:tavLst>
                                    </p:anim>
                                    <p:anim calcmode="lin" valueType="num">
                                      <p:cBhvr>
                                        <p:cTn id="22" dur="59000"/>
                                        <p:tgtEl>
                                          <p:spTgt spid="24"/>
                                        </p:tgtEl>
                                        <p:attrNameLst>
                                          <p:attrName>ppt_w</p:attrName>
                                        </p:attrNameLst>
                                      </p:cBhvr>
                                      <p:tavLst>
                                        <p:tav tm="0">
                                          <p:val>
                                            <p:strVal val="ppt_w"/>
                                          </p:val>
                                        </p:tav>
                                        <p:tav tm="100000">
                                          <p:val>
                                            <p:strVal val="ppt_w"/>
                                          </p:val>
                                        </p:tav>
                                      </p:tavLst>
                                    </p:anim>
                                    <p:anim calcmode="lin" valueType="num">
                                      <p:cBhvr>
                                        <p:cTn id="23" dur="59000"/>
                                        <p:tgtEl>
                                          <p:spTgt spid="24"/>
                                        </p:tgtEl>
                                        <p:attrNameLst>
                                          <p:attrName>ppt_h</p:attrName>
                                        </p:attrNameLst>
                                      </p:cBhvr>
                                      <p:tavLst>
                                        <p:tav tm="0">
                                          <p:val>
                                            <p:strVal val="ppt_h"/>
                                          </p:val>
                                        </p:tav>
                                        <p:tav tm="100000">
                                          <p:val>
                                            <p:fltVal val="0"/>
                                          </p:val>
                                        </p:tav>
                                      </p:tavLst>
                                    </p:anim>
                                    <p:set>
                                      <p:cBhvr>
                                        <p:cTn id="24" dur="1" fill="hold">
                                          <p:stCondLst>
                                            <p:cond delay="58999"/>
                                          </p:stCondLst>
                                        </p:cTn>
                                        <p:tgtEl>
                                          <p:spTgt spid="24"/>
                                        </p:tgtEl>
                                        <p:attrNameLst>
                                          <p:attrName>style.visibility</p:attrName>
                                        </p:attrNameLst>
                                      </p:cBhvr>
                                      <p:to>
                                        <p:strVal val="hidden"/>
                                      </p:to>
                                    </p:set>
                                  </p:childTnLst>
                                </p:cTn>
                              </p:par>
                            </p:childTnLst>
                          </p:cTn>
                        </p:par>
                        <p:par>
                          <p:cTn id="25" fill="hold">
                            <p:stCondLst>
                              <p:cond delay="158000"/>
                            </p:stCondLst>
                            <p:childTnLst>
                              <p:par>
                                <p:cTn id="26" presetID="17" presetClass="exit" presetSubtype="4" fill="hold" grpId="0" nodeType="afterEffect">
                                  <p:stCondLst>
                                    <p:cond delay="0"/>
                                  </p:stCondLst>
                                  <p:childTnLst>
                                    <p:anim calcmode="lin" valueType="num">
                                      <p:cBhvr>
                                        <p:cTn id="27" dur="59000"/>
                                        <p:tgtEl>
                                          <p:spTgt spid="27"/>
                                        </p:tgtEl>
                                        <p:attrNameLst>
                                          <p:attrName>ppt_x</p:attrName>
                                        </p:attrNameLst>
                                      </p:cBhvr>
                                      <p:tavLst>
                                        <p:tav tm="0">
                                          <p:val>
                                            <p:strVal val="ppt_x"/>
                                          </p:val>
                                        </p:tav>
                                        <p:tav tm="100000">
                                          <p:val>
                                            <p:strVal val="ppt_x"/>
                                          </p:val>
                                        </p:tav>
                                      </p:tavLst>
                                    </p:anim>
                                    <p:anim calcmode="lin" valueType="num">
                                      <p:cBhvr>
                                        <p:cTn id="28" dur="59000"/>
                                        <p:tgtEl>
                                          <p:spTgt spid="27"/>
                                        </p:tgtEl>
                                        <p:attrNameLst>
                                          <p:attrName>ppt_y</p:attrName>
                                        </p:attrNameLst>
                                      </p:cBhvr>
                                      <p:tavLst>
                                        <p:tav tm="0">
                                          <p:val>
                                            <p:strVal val="ppt_y"/>
                                          </p:val>
                                        </p:tav>
                                        <p:tav tm="100000">
                                          <p:val>
                                            <p:strVal val="ppt_y+ppt_h/2"/>
                                          </p:val>
                                        </p:tav>
                                      </p:tavLst>
                                    </p:anim>
                                    <p:anim calcmode="lin" valueType="num">
                                      <p:cBhvr>
                                        <p:cTn id="29" dur="59000"/>
                                        <p:tgtEl>
                                          <p:spTgt spid="27"/>
                                        </p:tgtEl>
                                        <p:attrNameLst>
                                          <p:attrName>ppt_w</p:attrName>
                                        </p:attrNameLst>
                                      </p:cBhvr>
                                      <p:tavLst>
                                        <p:tav tm="0">
                                          <p:val>
                                            <p:strVal val="ppt_w"/>
                                          </p:val>
                                        </p:tav>
                                        <p:tav tm="100000">
                                          <p:val>
                                            <p:strVal val="ppt_w"/>
                                          </p:val>
                                        </p:tav>
                                      </p:tavLst>
                                    </p:anim>
                                    <p:anim calcmode="lin" valueType="num">
                                      <p:cBhvr>
                                        <p:cTn id="30" dur="59000"/>
                                        <p:tgtEl>
                                          <p:spTgt spid="27"/>
                                        </p:tgtEl>
                                        <p:attrNameLst>
                                          <p:attrName>ppt_h</p:attrName>
                                        </p:attrNameLst>
                                      </p:cBhvr>
                                      <p:tavLst>
                                        <p:tav tm="0">
                                          <p:val>
                                            <p:strVal val="ppt_h"/>
                                          </p:val>
                                        </p:tav>
                                        <p:tav tm="100000">
                                          <p:val>
                                            <p:fltVal val="0"/>
                                          </p:val>
                                        </p:tav>
                                      </p:tavLst>
                                    </p:anim>
                                    <p:set>
                                      <p:cBhvr>
                                        <p:cTn id="31" dur="1" fill="hold">
                                          <p:stCondLst>
                                            <p:cond delay="58999"/>
                                          </p:stCondLst>
                                        </p:cTn>
                                        <p:tgtEl>
                                          <p:spTgt spid="27"/>
                                        </p:tgtEl>
                                        <p:attrNameLst>
                                          <p:attrName>style.visibility</p:attrName>
                                        </p:attrNameLst>
                                      </p:cBhvr>
                                      <p:to>
                                        <p:strVal val="hidden"/>
                                      </p:to>
                                    </p:set>
                                  </p:childTnLst>
                                </p:cTn>
                              </p:par>
                            </p:childTnLst>
                          </p:cTn>
                        </p:par>
                        <p:par>
                          <p:cTn id="32" fill="hold">
                            <p:stCondLst>
                              <p:cond delay="217000"/>
                            </p:stCondLst>
                            <p:childTnLst>
                              <p:par>
                                <p:cTn id="33" presetID="17" presetClass="exit" presetSubtype="4" fill="hold" grpId="0" nodeType="afterEffect">
                                  <p:stCondLst>
                                    <p:cond delay="0"/>
                                  </p:stCondLst>
                                  <p:childTnLst>
                                    <p:anim calcmode="lin" valueType="num">
                                      <p:cBhvr>
                                        <p:cTn id="34" dur="59000"/>
                                        <p:tgtEl>
                                          <p:spTgt spid="26"/>
                                        </p:tgtEl>
                                        <p:attrNameLst>
                                          <p:attrName>ppt_x</p:attrName>
                                        </p:attrNameLst>
                                      </p:cBhvr>
                                      <p:tavLst>
                                        <p:tav tm="0">
                                          <p:val>
                                            <p:strVal val="ppt_x"/>
                                          </p:val>
                                        </p:tav>
                                        <p:tav tm="100000">
                                          <p:val>
                                            <p:strVal val="ppt_x"/>
                                          </p:val>
                                        </p:tav>
                                      </p:tavLst>
                                    </p:anim>
                                    <p:anim calcmode="lin" valueType="num">
                                      <p:cBhvr>
                                        <p:cTn id="35" dur="59000"/>
                                        <p:tgtEl>
                                          <p:spTgt spid="26"/>
                                        </p:tgtEl>
                                        <p:attrNameLst>
                                          <p:attrName>ppt_y</p:attrName>
                                        </p:attrNameLst>
                                      </p:cBhvr>
                                      <p:tavLst>
                                        <p:tav tm="0">
                                          <p:val>
                                            <p:strVal val="ppt_y"/>
                                          </p:val>
                                        </p:tav>
                                        <p:tav tm="100000">
                                          <p:val>
                                            <p:strVal val="ppt_y+ppt_h/2"/>
                                          </p:val>
                                        </p:tav>
                                      </p:tavLst>
                                    </p:anim>
                                    <p:anim calcmode="lin" valueType="num">
                                      <p:cBhvr>
                                        <p:cTn id="36" dur="59000"/>
                                        <p:tgtEl>
                                          <p:spTgt spid="26"/>
                                        </p:tgtEl>
                                        <p:attrNameLst>
                                          <p:attrName>ppt_w</p:attrName>
                                        </p:attrNameLst>
                                      </p:cBhvr>
                                      <p:tavLst>
                                        <p:tav tm="0">
                                          <p:val>
                                            <p:strVal val="ppt_w"/>
                                          </p:val>
                                        </p:tav>
                                        <p:tav tm="100000">
                                          <p:val>
                                            <p:strVal val="ppt_w"/>
                                          </p:val>
                                        </p:tav>
                                      </p:tavLst>
                                    </p:anim>
                                    <p:anim calcmode="lin" valueType="num">
                                      <p:cBhvr>
                                        <p:cTn id="37" dur="59000"/>
                                        <p:tgtEl>
                                          <p:spTgt spid="26"/>
                                        </p:tgtEl>
                                        <p:attrNameLst>
                                          <p:attrName>ppt_h</p:attrName>
                                        </p:attrNameLst>
                                      </p:cBhvr>
                                      <p:tavLst>
                                        <p:tav tm="0">
                                          <p:val>
                                            <p:strVal val="ppt_h"/>
                                          </p:val>
                                        </p:tav>
                                        <p:tav tm="100000">
                                          <p:val>
                                            <p:fltVal val="0"/>
                                          </p:val>
                                        </p:tav>
                                      </p:tavLst>
                                    </p:anim>
                                    <p:set>
                                      <p:cBhvr>
                                        <p:cTn id="38" dur="1" fill="hold">
                                          <p:stCondLst>
                                            <p:cond delay="58999"/>
                                          </p:stCondLst>
                                        </p:cTn>
                                        <p:tgtEl>
                                          <p:spTgt spid="26"/>
                                        </p:tgtEl>
                                        <p:attrNameLst>
                                          <p:attrName>style.visibility</p:attrName>
                                        </p:attrNameLst>
                                      </p:cBhvr>
                                      <p:to>
                                        <p:strVal val="hidden"/>
                                      </p:to>
                                    </p:set>
                                  </p:childTnLst>
                                </p:cTn>
                              </p:par>
                            </p:childTnLst>
                          </p:cTn>
                        </p:par>
                        <p:par>
                          <p:cTn id="39" fill="hold">
                            <p:stCondLst>
                              <p:cond delay="276000"/>
                            </p:stCondLst>
                            <p:childTnLst>
                              <p:par>
                                <p:cTn id="40" presetID="17" presetClass="exit" presetSubtype="4" fill="hold" grpId="0" nodeType="afterEffect">
                                  <p:stCondLst>
                                    <p:cond delay="0"/>
                                  </p:stCondLst>
                                  <p:childTnLst>
                                    <p:anim calcmode="lin" valueType="num">
                                      <p:cBhvr>
                                        <p:cTn id="41" dur="59000"/>
                                        <p:tgtEl>
                                          <p:spTgt spid="29"/>
                                        </p:tgtEl>
                                        <p:attrNameLst>
                                          <p:attrName>ppt_x</p:attrName>
                                        </p:attrNameLst>
                                      </p:cBhvr>
                                      <p:tavLst>
                                        <p:tav tm="0">
                                          <p:val>
                                            <p:strVal val="ppt_x"/>
                                          </p:val>
                                        </p:tav>
                                        <p:tav tm="100000">
                                          <p:val>
                                            <p:strVal val="ppt_x"/>
                                          </p:val>
                                        </p:tav>
                                      </p:tavLst>
                                    </p:anim>
                                    <p:anim calcmode="lin" valueType="num">
                                      <p:cBhvr>
                                        <p:cTn id="42" dur="59000"/>
                                        <p:tgtEl>
                                          <p:spTgt spid="29"/>
                                        </p:tgtEl>
                                        <p:attrNameLst>
                                          <p:attrName>ppt_y</p:attrName>
                                        </p:attrNameLst>
                                      </p:cBhvr>
                                      <p:tavLst>
                                        <p:tav tm="0">
                                          <p:val>
                                            <p:strVal val="ppt_y"/>
                                          </p:val>
                                        </p:tav>
                                        <p:tav tm="100000">
                                          <p:val>
                                            <p:strVal val="ppt_y+ppt_h/2"/>
                                          </p:val>
                                        </p:tav>
                                      </p:tavLst>
                                    </p:anim>
                                    <p:anim calcmode="lin" valueType="num">
                                      <p:cBhvr>
                                        <p:cTn id="43" dur="59000"/>
                                        <p:tgtEl>
                                          <p:spTgt spid="29"/>
                                        </p:tgtEl>
                                        <p:attrNameLst>
                                          <p:attrName>ppt_w</p:attrName>
                                        </p:attrNameLst>
                                      </p:cBhvr>
                                      <p:tavLst>
                                        <p:tav tm="0">
                                          <p:val>
                                            <p:strVal val="ppt_w"/>
                                          </p:val>
                                        </p:tav>
                                        <p:tav tm="100000">
                                          <p:val>
                                            <p:strVal val="ppt_w"/>
                                          </p:val>
                                        </p:tav>
                                      </p:tavLst>
                                    </p:anim>
                                    <p:anim calcmode="lin" valueType="num">
                                      <p:cBhvr>
                                        <p:cTn id="44" dur="59000"/>
                                        <p:tgtEl>
                                          <p:spTgt spid="29"/>
                                        </p:tgtEl>
                                        <p:attrNameLst>
                                          <p:attrName>ppt_h</p:attrName>
                                        </p:attrNameLst>
                                      </p:cBhvr>
                                      <p:tavLst>
                                        <p:tav tm="0">
                                          <p:val>
                                            <p:strVal val="ppt_h"/>
                                          </p:val>
                                        </p:tav>
                                        <p:tav tm="100000">
                                          <p:val>
                                            <p:fltVal val="0"/>
                                          </p:val>
                                        </p:tav>
                                      </p:tavLst>
                                    </p:anim>
                                    <p:set>
                                      <p:cBhvr>
                                        <p:cTn id="45" dur="1" fill="hold">
                                          <p:stCondLst>
                                            <p:cond delay="58999"/>
                                          </p:stCondLst>
                                        </p:cTn>
                                        <p:tgtEl>
                                          <p:spTgt spid="29"/>
                                        </p:tgtEl>
                                        <p:attrNameLst>
                                          <p:attrName>style.visibility</p:attrName>
                                        </p:attrNameLst>
                                      </p:cBhvr>
                                      <p:to>
                                        <p:strVal val="hidden"/>
                                      </p:to>
                                    </p:set>
                                  </p:childTnLst>
                                </p:cTn>
                              </p:par>
                            </p:childTnLst>
                          </p:cTn>
                        </p:par>
                        <p:par>
                          <p:cTn id="46" fill="hold">
                            <p:stCondLst>
                              <p:cond delay="335000"/>
                            </p:stCondLst>
                            <p:childTnLst>
                              <p:par>
                                <p:cTn id="47" presetID="17" presetClass="exit" presetSubtype="4" fill="hold" grpId="0" nodeType="afterEffect">
                                  <p:stCondLst>
                                    <p:cond delay="0"/>
                                  </p:stCondLst>
                                  <p:childTnLst>
                                    <p:anim calcmode="lin" valueType="num">
                                      <p:cBhvr>
                                        <p:cTn id="48" dur="59000"/>
                                        <p:tgtEl>
                                          <p:spTgt spid="28"/>
                                        </p:tgtEl>
                                        <p:attrNameLst>
                                          <p:attrName>ppt_x</p:attrName>
                                        </p:attrNameLst>
                                      </p:cBhvr>
                                      <p:tavLst>
                                        <p:tav tm="0">
                                          <p:val>
                                            <p:strVal val="ppt_x"/>
                                          </p:val>
                                        </p:tav>
                                        <p:tav tm="100000">
                                          <p:val>
                                            <p:strVal val="ppt_x"/>
                                          </p:val>
                                        </p:tav>
                                      </p:tavLst>
                                    </p:anim>
                                    <p:anim calcmode="lin" valueType="num">
                                      <p:cBhvr>
                                        <p:cTn id="49" dur="59000"/>
                                        <p:tgtEl>
                                          <p:spTgt spid="28"/>
                                        </p:tgtEl>
                                        <p:attrNameLst>
                                          <p:attrName>ppt_y</p:attrName>
                                        </p:attrNameLst>
                                      </p:cBhvr>
                                      <p:tavLst>
                                        <p:tav tm="0">
                                          <p:val>
                                            <p:strVal val="ppt_y"/>
                                          </p:val>
                                        </p:tav>
                                        <p:tav tm="100000">
                                          <p:val>
                                            <p:strVal val="ppt_y+ppt_h/2"/>
                                          </p:val>
                                        </p:tav>
                                      </p:tavLst>
                                    </p:anim>
                                    <p:anim calcmode="lin" valueType="num">
                                      <p:cBhvr>
                                        <p:cTn id="50" dur="59000"/>
                                        <p:tgtEl>
                                          <p:spTgt spid="28"/>
                                        </p:tgtEl>
                                        <p:attrNameLst>
                                          <p:attrName>ppt_w</p:attrName>
                                        </p:attrNameLst>
                                      </p:cBhvr>
                                      <p:tavLst>
                                        <p:tav tm="0">
                                          <p:val>
                                            <p:strVal val="ppt_w"/>
                                          </p:val>
                                        </p:tav>
                                        <p:tav tm="100000">
                                          <p:val>
                                            <p:strVal val="ppt_w"/>
                                          </p:val>
                                        </p:tav>
                                      </p:tavLst>
                                    </p:anim>
                                    <p:anim calcmode="lin" valueType="num">
                                      <p:cBhvr>
                                        <p:cTn id="51" dur="59000"/>
                                        <p:tgtEl>
                                          <p:spTgt spid="28"/>
                                        </p:tgtEl>
                                        <p:attrNameLst>
                                          <p:attrName>ppt_h</p:attrName>
                                        </p:attrNameLst>
                                      </p:cBhvr>
                                      <p:tavLst>
                                        <p:tav tm="0">
                                          <p:val>
                                            <p:strVal val="ppt_h"/>
                                          </p:val>
                                        </p:tav>
                                        <p:tav tm="100000">
                                          <p:val>
                                            <p:fltVal val="0"/>
                                          </p:val>
                                        </p:tav>
                                      </p:tavLst>
                                    </p:anim>
                                    <p:set>
                                      <p:cBhvr>
                                        <p:cTn id="52" dur="1" fill="hold">
                                          <p:stCondLst>
                                            <p:cond delay="58999"/>
                                          </p:stCondLst>
                                        </p:cTn>
                                        <p:tgtEl>
                                          <p:spTgt spid="28"/>
                                        </p:tgtEl>
                                        <p:attrNameLst>
                                          <p:attrName>style.visibility</p:attrName>
                                        </p:attrNameLst>
                                      </p:cBhvr>
                                      <p:to>
                                        <p:strVal val="hidden"/>
                                      </p:to>
                                    </p:set>
                                  </p:childTnLst>
                                </p:cTn>
                              </p:par>
                            </p:childTnLst>
                          </p:cTn>
                        </p:par>
                        <p:par>
                          <p:cTn id="53" fill="hold">
                            <p:stCondLst>
                              <p:cond delay="394000"/>
                            </p:stCondLst>
                            <p:childTnLst>
                              <p:par>
                                <p:cTn id="54" presetID="17" presetClass="exit" presetSubtype="4" fill="hold" grpId="0" nodeType="afterEffect">
                                  <p:stCondLst>
                                    <p:cond delay="0"/>
                                  </p:stCondLst>
                                  <p:childTnLst>
                                    <p:anim calcmode="lin" valueType="num">
                                      <p:cBhvr>
                                        <p:cTn id="55" dur="20000"/>
                                        <p:tgtEl>
                                          <p:spTgt spid="30"/>
                                        </p:tgtEl>
                                        <p:attrNameLst>
                                          <p:attrName>ppt_x</p:attrName>
                                        </p:attrNameLst>
                                      </p:cBhvr>
                                      <p:tavLst>
                                        <p:tav tm="0">
                                          <p:val>
                                            <p:strVal val="ppt_x"/>
                                          </p:val>
                                        </p:tav>
                                        <p:tav tm="100000">
                                          <p:val>
                                            <p:strVal val="ppt_x"/>
                                          </p:val>
                                        </p:tav>
                                      </p:tavLst>
                                    </p:anim>
                                    <p:anim calcmode="lin" valueType="num">
                                      <p:cBhvr>
                                        <p:cTn id="56" dur="20000"/>
                                        <p:tgtEl>
                                          <p:spTgt spid="30"/>
                                        </p:tgtEl>
                                        <p:attrNameLst>
                                          <p:attrName>ppt_y</p:attrName>
                                        </p:attrNameLst>
                                      </p:cBhvr>
                                      <p:tavLst>
                                        <p:tav tm="0">
                                          <p:val>
                                            <p:strVal val="ppt_y"/>
                                          </p:val>
                                        </p:tav>
                                        <p:tav tm="100000">
                                          <p:val>
                                            <p:strVal val="ppt_y+ppt_h/2"/>
                                          </p:val>
                                        </p:tav>
                                      </p:tavLst>
                                    </p:anim>
                                    <p:anim calcmode="lin" valueType="num">
                                      <p:cBhvr>
                                        <p:cTn id="57" dur="20000"/>
                                        <p:tgtEl>
                                          <p:spTgt spid="30"/>
                                        </p:tgtEl>
                                        <p:attrNameLst>
                                          <p:attrName>ppt_w</p:attrName>
                                        </p:attrNameLst>
                                      </p:cBhvr>
                                      <p:tavLst>
                                        <p:tav tm="0">
                                          <p:val>
                                            <p:strVal val="ppt_w"/>
                                          </p:val>
                                        </p:tav>
                                        <p:tav tm="100000">
                                          <p:val>
                                            <p:strVal val="ppt_w"/>
                                          </p:val>
                                        </p:tav>
                                      </p:tavLst>
                                    </p:anim>
                                    <p:anim calcmode="lin" valueType="num">
                                      <p:cBhvr>
                                        <p:cTn id="58" dur="20000"/>
                                        <p:tgtEl>
                                          <p:spTgt spid="30"/>
                                        </p:tgtEl>
                                        <p:attrNameLst>
                                          <p:attrName>ppt_h</p:attrName>
                                        </p:attrNameLst>
                                      </p:cBhvr>
                                      <p:tavLst>
                                        <p:tav tm="0">
                                          <p:val>
                                            <p:strVal val="ppt_h"/>
                                          </p:val>
                                        </p:tav>
                                        <p:tav tm="100000">
                                          <p:val>
                                            <p:fltVal val="0"/>
                                          </p:val>
                                        </p:tav>
                                      </p:tavLst>
                                    </p:anim>
                                    <p:set>
                                      <p:cBhvr>
                                        <p:cTn id="59" dur="1" fill="hold">
                                          <p:stCondLst>
                                            <p:cond delay="199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3E1"/>
        </a:solidFill>
        <a:effectLst/>
      </p:bgPr>
    </p:bg>
    <p:spTree>
      <p:nvGrpSpPr>
        <p:cNvPr id="1" name=""/>
        <p:cNvGrpSpPr/>
        <p:nvPr/>
      </p:nvGrpSpPr>
      <p:grpSpPr>
        <a:xfrm>
          <a:off x="0" y="0"/>
          <a:ext cx="0" cy="0"/>
          <a:chOff x="0" y="0"/>
          <a:chExt cx="0" cy="0"/>
        </a:xfrm>
      </p:grpSpPr>
      <p:grpSp>
        <p:nvGrpSpPr>
          <p:cNvPr id="23" name="Google Shape;937;p32">
            <a:extLst>
              <a:ext uri="{FF2B5EF4-FFF2-40B4-BE49-F238E27FC236}">
                <a16:creationId xmlns:a16="http://schemas.microsoft.com/office/drawing/2014/main" id="{58F0A5A7-F785-4A4D-91F7-46FEFA86CD22}"/>
              </a:ext>
            </a:extLst>
          </p:cNvPr>
          <p:cNvGrpSpPr/>
          <p:nvPr/>
        </p:nvGrpSpPr>
        <p:grpSpPr>
          <a:xfrm>
            <a:off x="536323" y="351854"/>
            <a:ext cx="5881673" cy="478525"/>
            <a:chOff x="1404039" y="1913025"/>
            <a:chExt cx="5773704" cy="478525"/>
          </a:xfrm>
        </p:grpSpPr>
        <p:sp>
          <p:nvSpPr>
            <p:cNvPr id="25" name="Google Shape;939;p32">
              <a:extLst>
                <a:ext uri="{FF2B5EF4-FFF2-40B4-BE49-F238E27FC236}">
                  <a16:creationId xmlns:a16="http://schemas.microsoft.com/office/drawing/2014/main" id="{AEA9DFDE-0958-4540-8784-AD4AF74C25CD}"/>
                </a:ext>
              </a:extLst>
            </p:cNvPr>
            <p:cNvSpPr/>
            <p:nvPr/>
          </p:nvSpPr>
          <p:spPr>
            <a:xfrm>
              <a:off x="3275943" y="1913050"/>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Build lesson cards and rubrics with standards that measure presentation effectiveness.</a:t>
              </a:r>
              <a:endParaRPr sz="1200" dirty="0">
                <a:latin typeface="Roboto"/>
                <a:ea typeface="Roboto"/>
                <a:cs typeface="Roboto"/>
                <a:sym typeface="Roboto"/>
              </a:endParaRPr>
            </a:p>
          </p:txBody>
        </p:sp>
        <p:sp>
          <p:nvSpPr>
            <p:cNvPr id="26" name="Google Shape;940;p32">
              <a:extLst>
                <a:ext uri="{FF2B5EF4-FFF2-40B4-BE49-F238E27FC236}">
                  <a16:creationId xmlns:a16="http://schemas.microsoft.com/office/drawing/2014/main" id="{112DA838-46E5-4FBF-A586-D66B7E6EF9AB}"/>
                </a:ext>
              </a:extLst>
            </p:cNvPr>
            <p:cNvSpPr/>
            <p:nvPr/>
          </p:nvSpPr>
          <p:spPr>
            <a:xfrm>
              <a:off x="1404039" y="1913025"/>
              <a:ext cx="1361100" cy="478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Thing 2</a:t>
              </a:r>
              <a:endParaRPr dirty="0">
                <a:solidFill>
                  <a:srgbClr val="000000"/>
                </a:solidFill>
              </a:endParaRPr>
            </a:p>
          </p:txBody>
        </p:sp>
        <p:cxnSp>
          <p:nvCxnSpPr>
            <p:cNvPr id="27" name="Google Shape;941;p32">
              <a:extLst>
                <a:ext uri="{FF2B5EF4-FFF2-40B4-BE49-F238E27FC236}">
                  <a16:creationId xmlns:a16="http://schemas.microsoft.com/office/drawing/2014/main" id="{9793583F-ABE2-445B-B085-F9EEE16DAA73}"/>
                </a:ext>
              </a:extLst>
            </p:cNvPr>
            <p:cNvCxnSpPr>
              <a:stCxn id="26" idx="3"/>
              <a:endCxn id="25" idx="1"/>
            </p:cNvCxnSpPr>
            <p:nvPr/>
          </p:nvCxnSpPr>
          <p:spPr>
            <a:xfrm>
              <a:off x="2765139" y="2152275"/>
              <a:ext cx="510900" cy="0"/>
            </a:xfrm>
            <a:prstGeom prst="straightConnector1">
              <a:avLst/>
            </a:prstGeom>
            <a:noFill/>
            <a:ln w="9525" cap="flat" cmpd="sng">
              <a:solidFill>
                <a:srgbClr val="000000"/>
              </a:solidFill>
              <a:prstDash val="solid"/>
              <a:round/>
              <a:headEnd type="none" w="med" len="med"/>
              <a:tailEnd type="oval" w="med" len="med"/>
            </a:ln>
          </p:spPr>
        </p:cxnSp>
      </p:grpSp>
      <p:sp>
        <p:nvSpPr>
          <p:cNvPr id="43" name="TextBox 42">
            <a:extLst>
              <a:ext uri="{FF2B5EF4-FFF2-40B4-BE49-F238E27FC236}">
                <a16:creationId xmlns:a16="http://schemas.microsoft.com/office/drawing/2014/main" id="{9D61156E-2042-42BE-9054-828FDAB8F23E}"/>
              </a:ext>
            </a:extLst>
          </p:cNvPr>
          <p:cNvSpPr txBox="1"/>
          <p:nvPr/>
        </p:nvSpPr>
        <p:spPr>
          <a:xfrm>
            <a:off x="536323" y="1198297"/>
            <a:ext cx="4035677" cy="3452227"/>
          </a:xfrm>
          <a:prstGeom prst="rect">
            <a:avLst/>
          </a:prstGeom>
          <a:solidFill>
            <a:schemeClr val="accent2">
              <a:lumMod val="20000"/>
              <a:lumOff val="80000"/>
            </a:schemeClr>
          </a:solidFill>
          <a:ln>
            <a:solidFill>
              <a:schemeClr val="accent1"/>
            </a:solidFill>
          </a:ln>
          <a:effectLst>
            <a:glow rad="63500">
              <a:schemeClr val="accent1">
                <a:lumMod val="75000"/>
                <a:alpha val="40000"/>
              </a:schemeClr>
            </a:glow>
          </a:effectLst>
        </p:spPr>
        <p:txBody>
          <a:bodyPr wrap="square" rtlCol="0">
            <a:spAutoFit/>
          </a:bodyPr>
          <a:lstStyle/>
          <a:p>
            <a:pPr>
              <a:spcBef>
                <a:spcPts val="200"/>
              </a:spcBef>
              <a:spcAft>
                <a:spcPts val="200"/>
              </a:spcAft>
            </a:pPr>
            <a:r>
              <a:rPr lang="en-US" sz="1500" b="1" i="1" u="sng" dirty="0">
                <a:latin typeface="Lora" panose="020B0604020202020204" charset="0"/>
              </a:rPr>
              <a:t>Public speaking performance </a:t>
            </a:r>
            <a:r>
              <a:rPr lang="en-US" sz="1500" dirty="0">
                <a:latin typeface="Lora" panose="020B0604020202020204" charset="0"/>
              </a:rPr>
              <a:t>should be a high priority of the assignment.</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Clear main idea</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Main points are organized and easy to follow</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Content is distilled, consumable, and retainable</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Sources are cited verbally or on slides</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Delivery is conversational and not overly-reliant on notes</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Visual aids support the speaker’s message</a:t>
            </a:r>
          </a:p>
          <a:p>
            <a:pPr marL="285750" indent="-285750">
              <a:spcBef>
                <a:spcPts val="200"/>
              </a:spcBef>
              <a:spcAft>
                <a:spcPts val="200"/>
              </a:spcAft>
              <a:buFont typeface="Arial" panose="020B0604020202020204" pitchFamily="34" charset="0"/>
              <a:buChar char="•"/>
            </a:pPr>
            <a:r>
              <a:rPr lang="en-US" sz="1500" dirty="0">
                <a:latin typeface="Lora" panose="020B0604020202020204" charset="0"/>
              </a:rPr>
              <a:t>Balanced allocation of speaking time</a:t>
            </a:r>
          </a:p>
        </p:txBody>
      </p:sp>
      <p:pic>
        <p:nvPicPr>
          <p:cNvPr id="45" name="Picture 44">
            <a:extLst>
              <a:ext uri="{FF2B5EF4-FFF2-40B4-BE49-F238E27FC236}">
                <a16:creationId xmlns:a16="http://schemas.microsoft.com/office/drawing/2014/main" id="{14712735-1199-4187-A3E1-08DDFEA15C83}"/>
              </a:ext>
            </a:extLst>
          </p:cNvPr>
          <p:cNvPicPr>
            <a:picLocks noChangeAspect="1"/>
          </p:cNvPicPr>
          <p:nvPr/>
        </p:nvPicPr>
        <p:blipFill>
          <a:blip r:embed="rId3"/>
          <a:stretch>
            <a:fillRect/>
          </a:stretch>
        </p:blipFill>
        <p:spPr>
          <a:xfrm>
            <a:off x="5358136" y="1014509"/>
            <a:ext cx="2905856" cy="3866848"/>
          </a:xfrm>
          <a:prstGeom prst="rect">
            <a:avLst/>
          </a:prstGeom>
          <a:effectLst>
            <a:glow rad="63500">
              <a:schemeClr val="accent1"/>
            </a:glow>
          </a:effectLst>
        </p:spPr>
      </p:pic>
      <p:pic>
        <p:nvPicPr>
          <p:cNvPr id="44" name="Picture 43">
            <a:extLst>
              <a:ext uri="{FF2B5EF4-FFF2-40B4-BE49-F238E27FC236}">
                <a16:creationId xmlns:a16="http://schemas.microsoft.com/office/drawing/2014/main" id="{0968AEF7-B718-4902-A057-0B4F80A34483}"/>
              </a:ext>
            </a:extLst>
          </p:cNvPr>
          <p:cNvPicPr>
            <a:picLocks noChangeAspect="1"/>
          </p:cNvPicPr>
          <p:nvPr/>
        </p:nvPicPr>
        <p:blipFill>
          <a:blip r:embed="rId4"/>
          <a:stretch>
            <a:fillRect/>
          </a:stretch>
        </p:blipFill>
        <p:spPr>
          <a:xfrm rot="5400000">
            <a:off x="4850822" y="1468188"/>
            <a:ext cx="3920483" cy="2905856"/>
          </a:xfrm>
          <a:prstGeom prst="rect">
            <a:avLst/>
          </a:prstGeom>
        </p:spPr>
      </p:pic>
    </p:spTree>
    <p:extLst>
      <p:ext uri="{BB962C8B-B14F-4D97-AF65-F5344CB8AC3E}">
        <p14:creationId xmlns:p14="http://schemas.microsoft.com/office/powerpoint/2010/main" val="3173542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500"/>
                                        <p:tgtEl>
                                          <p:spTgt spid="44"/>
                                        </p:tgtEl>
                                        <p:attrNameLst>
                                          <p:attrName>ppt_y</p:attrName>
                                        </p:attrNameLst>
                                      </p:cBhvr>
                                      <p:tavLst>
                                        <p:tav tm="0">
                                          <p:val>
                                            <p:strVal val="#ppt_y+#ppt_h*1.125000"/>
                                          </p:val>
                                        </p:tav>
                                        <p:tav tm="100000">
                                          <p:val>
                                            <p:strVal val="#ppt_y"/>
                                          </p:val>
                                        </p:tav>
                                      </p:tavLst>
                                    </p:anim>
                                    <p:animEffect transition="in" filter="wipe(up)">
                                      <p:cBhvr>
                                        <p:cTn id="13" dur="500"/>
                                        <p:tgtEl>
                                          <p:spTgt spid="44"/>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xit" presetSubtype="4" fill="hold" nodeType="clickEffect">
                                  <p:stCondLst>
                                    <p:cond delay="0"/>
                                  </p:stCondLst>
                                  <p:childTnLst>
                                    <p:anim calcmode="lin" valueType="num">
                                      <p:cBhvr additive="base">
                                        <p:cTn id="17" dur="500"/>
                                        <p:tgtEl>
                                          <p:spTgt spid="44"/>
                                        </p:tgtEl>
                                        <p:attrNameLst>
                                          <p:attrName>ppt_y</p:attrName>
                                        </p:attrNameLst>
                                      </p:cBhvr>
                                      <p:tavLst>
                                        <p:tav tm="0">
                                          <p:val>
                                            <p:strVal val="#ppt_y"/>
                                          </p:val>
                                        </p:tav>
                                        <p:tav tm="100000">
                                          <p:val>
                                            <p:strVal val="#ppt_y+#ppt_h*1.125000"/>
                                          </p:val>
                                        </p:tav>
                                      </p:tavLst>
                                    </p:anim>
                                    <p:animEffect transition="out" filter="wipe(down)">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FF3FC"/>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3064FC36-F2DE-4B34-A2FE-067339BE9A6B}"/>
              </a:ext>
            </a:extLst>
          </p:cNvPr>
          <p:cNvGrpSpPr/>
          <p:nvPr/>
        </p:nvGrpSpPr>
        <p:grpSpPr>
          <a:xfrm>
            <a:off x="470135" y="338758"/>
            <a:ext cx="5881672" cy="478501"/>
            <a:chOff x="1698822" y="2586949"/>
            <a:chExt cx="5881672" cy="478501"/>
          </a:xfrm>
        </p:grpSpPr>
        <p:sp>
          <p:nvSpPr>
            <p:cNvPr id="7" name="Google Shape;944;p32">
              <a:extLst>
                <a:ext uri="{FF2B5EF4-FFF2-40B4-BE49-F238E27FC236}">
                  <a16:creationId xmlns:a16="http://schemas.microsoft.com/office/drawing/2014/main" id="{1C9CBD16-1570-4B67-A87F-81CEBD0DB367}"/>
                </a:ext>
              </a:extLst>
            </p:cNvPr>
            <p:cNvSpPr/>
            <p:nvPr/>
          </p:nvSpPr>
          <p:spPr>
            <a:xfrm>
              <a:off x="1698822" y="2586950"/>
              <a:ext cx="1386552" cy="478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Thing 3</a:t>
              </a:r>
              <a:endParaRPr dirty="0">
                <a:solidFill>
                  <a:srgbClr val="000000"/>
                </a:solidFill>
              </a:endParaRPr>
            </a:p>
          </p:txBody>
        </p:sp>
        <p:sp>
          <p:nvSpPr>
            <p:cNvPr id="8" name="Google Shape;945;p32">
              <a:extLst>
                <a:ext uri="{FF2B5EF4-FFF2-40B4-BE49-F238E27FC236}">
                  <a16:creationId xmlns:a16="http://schemas.microsoft.com/office/drawing/2014/main" id="{F606C82D-ADE4-4E7E-87B6-B147F7D6B321}"/>
                </a:ext>
              </a:extLst>
            </p:cNvPr>
            <p:cNvSpPr/>
            <p:nvPr/>
          </p:nvSpPr>
          <p:spPr>
            <a:xfrm>
              <a:off x="3605731" y="2586949"/>
              <a:ext cx="3974763" cy="478500"/>
            </a:xfrm>
            <a:prstGeom prst="roundRect">
              <a:avLst>
                <a:gd name="adj" fmla="val 50000"/>
              </a:avLst>
            </a:prstGeom>
            <a:solidFill>
              <a:srgbClr val="EEEEEE"/>
            </a:solidFill>
            <a:ln>
              <a:solidFill>
                <a:schemeClr val="bg1">
                  <a:lumMod val="75000"/>
                </a:schemeClr>
              </a:solid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Think ahead: Create calendar space for </a:t>
              </a:r>
              <a:r>
                <a:rPr lang="en-US" sz="1200" b="1" dirty="0">
                  <a:latin typeface="Roboto"/>
                  <a:ea typeface="Roboto"/>
                  <a:cs typeface="Roboto"/>
                  <a:sym typeface="Roboto"/>
                </a:rPr>
                <a:t>instruction, rehearsal</a:t>
              </a:r>
              <a:r>
                <a:rPr lang="en-US" sz="1200" dirty="0">
                  <a:latin typeface="Roboto"/>
                  <a:ea typeface="Roboto"/>
                  <a:cs typeface="Roboto"/>
                  <a:sym typeface="Roboto"/>
                </a:rPr>
                <a:t>, and presentation day(s)   </a:t>
              </a:r>
              <a:endParaRPr sz="1200" dirty="0">
                <a:latin typeface="Roboto"/>
                <a:ea typeface="Roboto"/>
                <a:cs typeface="Roboto"/>
                <a:sym typeface="Roboto"/>
              </a:endParaRPr>
            </a:p>
          </p:txBody>
        </p:sp>
        <p:cxnSp>
          <p:nvCxnSpPr>
            <p:cNvPr id="9" name="Google Shape;946;p32">
              <a:extLst>
                <a:ext uri="{FF2B5EF4-FFF2-40B4-BE49-F238E27FC236}">
                  <a16:creationId xmlns:a16="http://schemas.microsoft.com/office/drawing/2014/main" id="{4C1ED74F-A765-4EA0-86B5-ED8036754CA8}"/>
                </a:ext>
              </a:extLst>
            </p:cNvPr>
            <p:cNvCxnSpPr>
              <a:stCxn id="7" idx="3"/>
              <a:endCxn id="8" idx="1"/>
            </p:cNvCxnSpPr>
            <p:nvPr/>
          </p:nvCxnSpPr>
          <p:spPr>
            <a:xfrm>
              <a:off x="3085375" y="2826200"/>
              <a:ext cx="520454" cy="0"/>
            </a:xfrm>
            <a:prstGeom prst="straightConnector1">
              <a:avLst/>
            </a:prstGeom>
            <a:noFill/>
            <a:ln w="9525" cap="flat" cmpd="sng">
              <a:solidFill>
                <a:srgbClr val="000000"/>
              </a:solidFill>
              <a:prstDash val="solid"/>
              <a:round/>
              <a:headEnd type="none" w="med" len="med"/>
              <a:tailEnd type="oval" w="med" len="med"/>
            </a:ln>
          </p:spPr>
        </p:cxnSp>
      </p:grpSp>
      <p:sp>
        <p:nvSpPr>
          <p:cNvPr id="12" name="TextBox 11">
            <a:extLst>
              <a:ext uri="{FF2B5EF4-FFF2-40B4-BE49-F238E27FC236}">
                <a16:creationId xmlns:a16="http://schemas.microsoft.com/office/drawing/2014/main" id="{C3DB4ABF-6EFD-48D5-A285-59C47C276F82}"/>
              </a:ext>
            </a:extLst>
          </p:cNvPr>
          <p:cNvSpPr txBox="1"/>
          <p:nvPr/>
        </p:nvSpPr>
        <p:spPr>
          <a:xfrm>
            <a:off x="470135" y="1155032"/>
            <a:ext cx="3784231" cy="3323987"/>
          </a:xfrm>
          <a:prstGeom prst="rect">
            <a:avLst/>
          </a:prstGeom>
          <a:noFill/>
        </p:spPr>
        <p:txBody>
          <a:bodyPr wrap="square" rtlCol="0">
            <a:spAutoFit/>
          </a:bodyPr>
          <a:lstStyle/>
          <a:p>
            <a:pPr>
              <a:spcBef>
                <a:spcPts val="600"/>
              </a:spcBef>
              <a:spcAft>
                <a:spcPts val="600"/>
              </a:spcAft>
            </a:pPr>
            <a:r>
              <a:rPr lang="en-US" sz="2000" dirty="0">
                <a:latin typeface="Roboto" panose="020B0604020202020204" charset="0"/>
                <a:ea typeface="Roboto" panose="020B0604020202020204" charset="0"/>
                <a:cs typeface="Roboto" panose="020B0604020202020204" charset="0"/>
              </a:rPr>
              <a:t>Instruction and rehearsal:</a:t>
            </a:r>
          </a:p>
          <a:p>
            <a:pPr>
              <a:spcBef>
                <a:spcPts val="600"/>
              </a:spcBef>
              <a:spcAft>
                <a:spcPts val="600"/>
              </a:spcAft>
            </a:pPr>
            <a:r>
              <a:rPr lang="en-US" sz="2000" dirty="0">
                <a:latin typeface="Roboto" panose="020B0604020202020204" charset="0"/>
                <a:ea typeface="Roboto" panose="020B0604020202020204" charset="0"/>
                <a:cs typeface="Roboto" panose="020B0604020202020204" charset="0"/>
              </a:rPr>
              <a:t>Provide students with the lesson card and rubric several weeks ahead of the presentation date.</a:t>
            </a:r>
          </a:p>
          <a:p>
            <a:pPr marL="342900" indent="-342900">
              <a:spcBef>
                <a:spcPts val="600"/>
              </a:spcBef>
              <a:spcAft>
                <a:spcPts val="600"/>
              </a:spcAft>
              <a:buFont typeface="Arial" panose="020B0604020202020204" pitchFamily="34" charset="0"/>
              <a:buChar char="•"/>
            </a:pPr>
            <a:r>
              <a:rPr lang="en-US" sz="2000" dirty="0">
                <a:latin typeface="Roboto" panose="020B0604020202020204" charset="0"/>
                <a:ea typeface="Roboto" panose="020B0604020202020204" charset="0"/>
                <a:cs typeface="Roboto" panose="020B0604020202020204" charset="0"/>
              </a:rPr>
              <a:t>Preparing a presentation is an adjustment</a:t>
            </a:r>
          </a:p>
          <a:p>
            <a:pPr marL="342900" indent="-342900">
              <a:spcBef>
                <a:spcPts val="600"/>
              </a:spcBef>
              <a:spcAft>
                <a:spcPts val="600"/>
              </a:spcAft>
              <a:buFont typeface="Arial" panose="020B0604020202020204" pitchFamily="34" charset="0"/>
              <a:buChar char="•"/>
            </a:pPr>
            <a:r>
              <a:rPr lang="en-US" sz="2000" dirty="0">
                <a:latin typeface="Roboto" panose="020B0604020202020204" charset="0"/>
                <a:ea typeface="Roboto" panose="020B0604020202020204" charset="0"/>
                <a:cs typeface="Roboto" panose="020B0604020202020204" charset="0"/>
              </a:rPr>
              <a:t>Coordinating rehearsal time with student support.  </a:t>
            </a:r>
          </a:p>
        </p:txBody>
      </p:sp>
      <p:sp>
        <p:nvSpPr>
          <p:cNvPr id="13" name="TextBox 12">
            <a:extLst>
              <a:ext uri="{FF2B5EF4-FFF2-40B4-BE49-F238E27FC236}">
                <a16:creationId xmlns:a16="http://schemas.microsoft.com/office/drawing/2014/main" id="{BB6D1372-FCA3-4BE2-88C7-972D11357E8F}"/>
              </a:ext>
            </a:extLst>
          </p:cNvPr>
          <p:cNvSpPr txBox="1"/>
          <p:nvPr/>
        </p:nvSpPr>
        <p:spPr>
          <a:xfrm>
            <a:off x="5021280" y="1155032"/>
            <a:ext cx="3784231" cy="2246769"/>
          </a:xfrm>
          <a:prstGeom prst="rect">
            <a:avLst/>
          </a:prstGeom>
          <a:noFill/>
        </p:spPr>
        <p:txBody>
          <a:bodyPr wrap="square" rtlCol="0">
            <a:spAutoFit/>
          </a:bodyPr>
          <a:lstStyle/>
          <a:p>
            <a:pPr>
              <a:spcBef>
                <a:spcPts val="1200"/>
              </a:spcBef>
              <a:spcAft>
                <a:spcPts val="1200"/>
              </a:spcAft>
            </a:pPr>
            <a:r>
              <a:rPr lang="en-US" sz="2000" dirty="0">
                <a:latin typeface="Roboto" panose="020B0604020202020204" charset="0"/>
                <a:ea typeface="Roboto" panose="020B0604020202020204" charset="0"/>
                <a:cs typeface="Roboto" panose="020B0604020202020204" charset="0"/>
              </a:rPr>
              <a:t>As support, offer:</a:t>
            </a:r>
          </a:p>
          <a:p>
            <a:pPr marL="342900" indent="-342900">
              <a:spcBef>
                <a:spcPts val="1200"/>
              </a:spcBef>
              <a:spcAft>
                <a:spcPts val="1200"/>
              </a:spcAft>
              <a:buFont typeface="Arial" panose="020B0604020202020204" pitchFamily="34" charset="0"/>
              <a:buChar char="•"/>
            </a:pPr>
            <a:r>
              <a:rPr lang="en-US" sz="2000" dirty="0">
                <a:latin typeface="Roboto" panose="020B0604020202020204" charset="0"/>
                <a:ea typeface="Roboto" panose="020B0604020202020204" charset="0"/>
                <a:cs typeface="Roboto" panose="020B0604020202020204" charset="0"/>
              </a:rPr>
              <a:t>Oral Communication Workshops</a:t>
            </a:r>
          </a:p>
          <a:p>
            <a:pPr marL="342900" indent="-342900">
              <a:spcBef>
                <a:spcPts val="1200"/>
              </a:spcBef>
              <a:spcAft>
                <a:spcPts val="1200"/>
              </a:spcAft>
              <a:buFont typeface="Arial" panose="020B0604020202020204" pitchFamily="34" charset="0"/>
              <a:buChar char="•"/>
            </a:pPr>
            <a:r>
              <a:rPr lang="en-US" sz="2000" dirty="0">
                <a:latin typeface="Roboto" panose="020B0604020202020204" charset="0"/>
                <a:ea typeface="Roboto" panose="020B0604020202020204" charset="0"/>
                <a:cs typeface="Roboto" panose="020B0604020202020204" charset="0"/>
              </a:rPr>
              <a:t>Individual face-to-face rehearsal times</a:t>
            </a:r>
          </a:p>
        </p:txBody>
      </p:sp>
      <p:grpSp>
        <p:nvGrpSpPr>
          <p:cNvPr id="2" name="Group 1">
            <a:extLst>
              <a:ext uri="{FF2B5EF4-FFF2-40B4-BE49-F238E27FC236}">
                <a16:creationId xmlns:a16="http://schemas.microsoft.com/office/drawing/2014/main" id="{1BDCF6A4-451A-4A6F-9BDC-22F13ED20A3C}"/>
              </a:ext>
            </a:extLst>
          </p:cNvPr>
          <p:cNvGrpSpPr/>
          <p:nvPr/>
        </p:nvGrpSpPr>
        <p:grpSpPr>
          <a:xfrm>
            <a:off x="5779761" y="3622089"/>
            <a:ext cx="985023" cy="952304"/>
            <a:chOff x="7004880" y="3207233"/>
            <a:chExt cx="1562072" cy="1562469"/>
          </a:xfrm>
        </p:grpSpPr>
        <p:sp>
          <p:nvSpPr>
            <p:cNvPr id="11" name="Google Shape;7447;p76">
              <a:extLst>
                <a:ext uri="{FF2B5EF4-FFF2-40B4-BE49-F238E27FC236}">
                  <a16:creationId xmlns:a16="http://schemas.microsoft.com/office/drawing/2014/main" id="{10AFA078-5C01-4443-9C4A-136A6F91F534}"/>
                </a:ext>
              </a:extLst>
            </p:cNvPr>
            <p:cNvSpPr/>
            <p:nvPr/>
          </p:nvSpPr>
          <p:spPr>
            <a:xfrm>
              <a:off x="7089244" y="3561189"/>
              <a:ext cx="1160520" cy="1089269"/>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gradFill>
              <a:gsLst>
                <a:gs pos="49000">
                  <a:srgbClr val="CC9900"/>
                </a:gs>
                <a:gs pos="38000">
                  <a:schemeClr val="tx1"/>
                </a:gs>
                <a:gs pos="59000">
                  <a:schemeClr val="tx1"/>
                </a:gs>
              </a:gsLst>
              <a:lin ang="18900000" scaled="1"/>
            </a:gra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7448;p76">
              <a:extLst>
                <a:ext uri="{FF2B5EF4-FFF2-40B4-BE49-F238E27FC236}">
                  <a16:creationId xmlns:a16="http://schemas.microsoft.com/office/drawing/2014/main" id="{63C84C2A-7AEC-48F4-87BD-682959959761}"/>
                </a:ext>
              </a:extLst>
            </p:cNvPr>
            <p:cNvSpPr/>
            <p:nvPr/>
          </p:nvSpPr>
          <p:spPr>
            <a:xfrm>
              <a:off x="7627322" y="3678876"/>
              <a:ext cx="498060" cy="466521"/>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gradFill flip="none" rotWithShape="1">
              <a:gsLst>
                <a:gs pos="0">
                  <a:srgbClr val="CC9900"/>
                </a:gs>
                <a:gs pos="86000">
                  <a:schemeClr val="tx1"/>
                </a:gs>
              </a:gsLst>
              <a:lin ang="189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7449;p76">
              <a:extLst>
                <a:ext uri="{FF2B5EF4-FFF2-40B4-BE49-F238E27FC236}">
                  <a16:creationId xmlns:a16="http://schemas.microsoft.com/office/drawing/2014/main" id="{38EA0CA3-462F-4691-BDBB-1B144141DA03}"/>
                </a:ext>
              </a:extLst>
            </p:cNvPr>
            <p:cNvSpPr/>
            <p:nvPr/>
          </p:nvSpPr>
          <p:spPr>
            <a:xfrm>
              <a:off x="7755757" y="3207233"/>
              <a:ext cx="811195" cy="905893"/>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CC9900"/>
            </a:solidFill>
            <a:ln>
              <a:solidFill>
                <a:schemeClr val="tx1"/>
              </a:solidFill>
            </a:ln>
            <a:effectLst>
              <a:glow rad="38100">
                <a:schemeClr val="tx1"/>
              </a:glo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7450;p76">
              <a:extLst>
                <a:ext uri="{FF2B5EF4-FFF2-40B4-BE49-F238E27FC236}">
                  <a16:creationId xmlns:a16="http://schemas.microsoft.com/office/drawing/2014/main" id="{181D8624-2ABE-41B2-B506-A1BB00755A90}"/>
                </a:ext>
              </a:extLst>
            </p:cNvPr>
            <p:cNvSpPr/>
            <p:nvPr/>
          </p:nvSpPr>
          <p:spPr>
            <a:xfrm>
              <a:off x="7225754" y="4068592"/>
              <a:ext cx="473845" cy="47215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CC9900"/>
            </a:solidFill>
            <a:ln>
              <a:solidFill>
                <a:srgbClr val="CC9900"/>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7451;p76">
              <a:extLst>
                <a:ext uri="{FF2B5EF4-FFF2-40B4-BE49-F238E27FC236}">
                  <a16:creationId xmlns:a16="http://schemas.microsoft.com/office/drawing/2014/main" id="{C0F41289-ED59-4EB6-8C5F-45EE8E6792C4}"/>
                </a:ext>
              </a:extLst>
            </p:cNvPr>
            <p:cNvSpPr/>
            <p:nvPr/>
          </p:nvSpPr>
          <p:spPr>
            <a:xfrm>
              <a:off x="7004880" y="4359143"/>
              <a:ext cx="413690" cy="410559"/>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gradFill flip="none" rotWithShape="1">
              <a:gsLst>
                <a:gs pos="0">
                  <a:srgbClr val="CC9900"/>
                </a:gs>
                <a:gs pos="100000">
                  <a:schemeClr val="tx1"/>
                </a:gs>
              </a:gsLst>
              <a:lin ang="81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7452;p76">
              <a:extLst>
                <a:ext uri="{FF2B5EF4-FFF2-40B4-BE49-F238E27FC236}">
                  <a16:creationId xmlns:a16="http://schemas.microsoft.com/office/drawing/2014/main" id="{9FB0F011-E5C1-4795-8079-A1D63F0DF563}"/>
                </a:ext>
              </a:extLst>
            </p:cNvPr>
            <p:cNvSpPr/>
            <p:nvPr/>
          </p:nvSpPr>
          <p:spPr>
            <a:xfrm>
              <a:off x="7133208" y="4165410"/>
              <a:ext cx="469894" cy="472283"/>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tx1"/>
            </a:soli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1691402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F3FC"/>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8700D15-23B2-47DD-9DC2-C71BAAF618AB}"/>
              </a:ext>
            </a:extLst>
          </p:cNvPr>
          <p:cNvGrpSpPr/>
          <p:nvPr/>
        </p:nvGrpSpPr>
        <p:grpSpPr>
          <a:xfrm>
            <a:off x="470135" y="338758"/>
            <a:ext cx="5881672" cy="478501"/>
            <a:chOff x="1698822" y="2586949"/>
            <a:chExt cx="5881672" cy="478501"/>
          </a:xfrm>
        </p:grpSpPr>
        <p:sp>
          <p:nvSpPr>
            <p:cNvPr id="11" name="Google Shape;944;p32">
              <a:extLst>
                <a:ext uri="{FF2B5EF4-FFF2-40B4-BE49-F238E27FC236}">
                  <a16:creationId xmlns:a16="http://schemas.microsoft.com/office/drawing/2014/main" id="{67805A86-1C1A-4453-945D-5BC812F9FBC3}"/>
                </a:ext>
              </a:extLst>
            </p:cNvPr>
            <p:cNvSpPr/>
            <p:nvPr/>
          </p:nvSpPr>
          <p:spPr>
            <a:xfrm>
              <a:off x="1698822" y="2586950"/>
              <a:ext cx="1386552" cy="478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Thing 3</a:t>
              </a:r>
              <a:endParaRPr dirty="0">
                <a:solidFill>
                  <a:srgbClr val="000000"/>
                </a:solidFill>
              </a:endParaRPr>
            </a:p>
          </p:txBody>
        </p:sp>
        <p:sp>
          <p:nvSpPr>
            <p:cNvPr id="12" name="Google Shape;945;p32">
              <a:extLst>
                <a:ext uri="{FF2B5EF4-FFF2-40B4-BE49-F238E27FC236}">
                  <a16:creationId xmlns:a16="http://schemas.microsoft.com/office/drawing/2014/main" id="{B3B6DF5B-31EE-456B-A885-1BB81C3D6145}"/>
                </a:ext>
              </a:extLst>
            </p:cNvPr>
            <p:cNvSpPr/>
            <p:nvPr/>
          </p:nvSpPr>
          <p:spPr>
            <a:xfrm>
              <a:off x="3605731" y="2586949"/>
              <a:ext cx="3974763"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Think ahead: Create calendar space for instruction, rehearsal, and </a:t>
              </a:r>
              <a:r>
                <a:rPr lang="en-US" sz="1200" b="1" dirty="0">
                  <a:latin typeface="Roboto"/>
                  <a:ea typeface="Roboto"/>
                  <a:cs typeface="Roboto"/>
                  <a:sym typeface="Roboto"/>
                </a:rPr>
                <a:t>presentation day(s)   </a:t>
              </a:r>
              <a:endParaRPr sz="1200" b="1" dirty="0">
                <a:latin typeface="Roboto"/>
                <a:ea typeface="Roboto"/>
                <a:cs typeface="Roboto"/>
                <a:sym typeface="Roboto"/>
              </a:endParaRPr>
            </a:p>
          </p:txBody>
        </p:sp>
        <p:cxnSp>
          <p:nvCxnSpPr>
            <p:cNvPr id="13" name="Google Shape;946;p32">
              <a:extLst>
                <a:ext uri="{FF2B5EF4-FFF2-40B4-BE49-F238E27FC236}">
                  <a16:creationId xmlns:a16="http://schemas.microsoft.com/office/drawing/2014/main" id="{B258FABD-BA9E-4CEA-9E36-471ECC3D4192}"/>
                </a:ext>
              </a:extLst>
            </p:cNvPr>
            <p:cNvCxnSpPr>
              <a:stCxn id="11" idx="3"/>
              <a:endCxn id="12" idx="1"/>
            </p:cNvCxnSpPr>
            <p:nvPr/>
          </p:nvCxnSpPr>
          <p:spPr>
            <a:xfrm>
              <a:off x="3085375" y="2826200"/>
              <a:ext cx="520454" cy="0"/>
            </a:xfrm>
            <a:prstGeom prst="straightConnector1">
              <a:avLst/>
            </a:prstGeom>
            <a:noFill/>
            <a:ln w="9525" cap="flat" cmpd="sng">
              <a:solidFill>
                <a:srgbClr val="000000"/>
              </a:solidFill>
              <a:prstDash val="solid"/>
              <a:round/>
              <a:headEnd type="none" w="med" len="med"/>
              <a:tailEnd type="oval" w="med" len="med"/>
            </a:ln>
          </p:spPr>
        </p:cxnSp>
      </p:grpSp>
      <p:grpSp>
        <p:nvGrpSpPr>
          <p:cNvPr id="24" name="Group 23">
            <a:extLst>
              <a:ext uri="{FF2B5EF4-FFF2-40B4-BE49-F238E27FC236}">
                <a16:creationId xmlns:a16="http://schemas.microsoft.com/office/drawing/2014/main" id="{E6F4CBA4-3BFE-419B-884F-EFA5766277DC}"/>
              </a:ext>
            </a:extLst>
          </p:cNvPr>
          <p:cNvGrpSpPr/>
          <p:nvPr/>
        </p:nvGrpSpPr>
        <p:grpSpPr>
          <a:xfrm>
            <a:off x="1732914" y="1429995"/>
            <a:ext cx="5678171" cy="2283509"/>
            <a:chOff x="2088833" y="1480739"/>
            <a:chExt cx="5678171" cy="2283509"/>
          </a:xfrm>
        </p:grpSpPr>
        <p:grpSp>
          <p:nvGrpSpPr>
            <p:cNvPr id="2" name="Group 1">
              <a:extLst>
                <a:ext uri="{FF2B5EF4-FFF2-40B4-BE49-F238E27FC236}">
                  <a16:creationId xmlns:a16="http://schemas.microsoft.com/office/drawing/2014/main" id="{E19A6802-BCD0-4BBE-B47C-1CF3960F001C}"/>
                </a:ext>
              </a:extLst>
            </p:cNvPr>
            <p:cNvGrpSpPr/>
            <p:nvPr/>
          </p:nvGrpSpPr>
          <p:grpSpPr>
            <a:xfrm>
              <a:off x="2920568" y="1480739"/>
              <a:ext cx="3558356" cy="809602"/>
              <a:chOff x="2715775" y="1679424"/>
              <a:chExt cx="3558356" cy="977084"/>
            </a:xfrm>
          </p:grpSpPr>
          <p:sp>
            <p:nvSpPr>
              <p:cNvPr id="37" name="Google Shape;3566;p67">
                <a:extLst>
                  <a:ext uri="{FF2B5EF4-FFF2-40B4-BE49-F238E27FC236}">
                    <a16:creationId xmlns:a16="http://schemas.microsoft.com/office/drawing/2014/main" id="{4CA409B9-02E3-4307-A15D-1C80CB47A11B}"/>
                  </a:ext>
                </a:extLst>
              </p:cNvPr>
              <p:cNvSpPr/>
              <p:nvPr/>
            </p:nvSpPr>
            <p:spPr>
              <a:xfrm>
                <a:off x="3739654" y="1679424"/>
                <a:ext cx="1416317" cy="488541"/>
              </a:xfrm>
              <a:prstGeom prst="roundRect">
                <a:avLst>
                  <a:gd name="adj" fmla="val 50000"/>
                </a:avLst>
              </a:prstGeom>
              <a:solidFill>
                <a:srgbClr val="3366CC"/>
              </a:solidFill>
              <a:ln>
                <a:solidFill>
                  <a:srgbClr val="0066FF"/>
                </a:solidFill>
              </a:ln>
            </p:spPr>
            <p:txBody>
              <a:bodyPr spcFirstLastPara="1" wrap="square" lIns="121900" tIns="121900" rIns="121900" bIns="121900" anchor="ctr" anchorCtr="0">
                <a:noAutofit/>
              </a:bodyPr>
              <a:lstStyle/>
              <a:p>
                <a:pPr algn="ctr" defTabSz="1219170">
                  <a:buClr>
                    <a:srgbClr val="000000"/>
                  </a:buClr>
                </a:pPr>
                <a:r>
                  <a:rPr lang="en-US" kern="0" dirty="0">
                    <a:solidFill>
                      <a:srgbClr val="FFFFFF"/>
                    </a:solidFill>
                    <a:latin typeface="Arial"/>
                    <a:cs typeface="Arial"/>
                    <a:sym typeface="Arial"/>
                  </a:rPr>
                  <a:t>Instructor</a:t>
                </a:r>
                <a:endParaRPr kern="0" dirty="0">
                  <a:solidFill>
                    <a:srgbClr val="FFFFFF"/>
                  </a:solidFill>
                  <a:latin typeface="Arial"/>
                  <a:cs typeface="Arial"/>
                  <a:sym typeface="Arial"/>
                </a:endParaRPr>
              </a:p>
            </p:txBody>
          </p:sp>
          <p:sp>
            <p:nvSpPr>
              <p:cNvPr id="38" name="Google Shape;3567;p67">
                <a:extLst>
                  <a:ext uri="{FF2B5EF4-FFF2-40B4-BE49-F238E27FC236}">
                    <a16:creationId xmlns:a16="http://schemas.microsoft.com/office/drawing/2014/main" id="{C9FCAF92-1197-45B0-8385-2772076F1D61}"/>
                  </a:ext>
                </a:extLst>
              </p:cNvPr>
              <p:cNvSpPr/>
              <p:nvPr/>
            </p:nvSpPr>
            <p:spPr>
              <a:xfrm>
                <a:off x="4715811" y="2167967"/>
                <a:ext cx="1558320" cy="488541"/>
              </a:xfrm>
              <a:prstGeom prst="roundRect">
                <a:avLst>
                  <a:gd name="adj" fmla="val 50000"/>
                </a:avLst>
              </a:prstGeom>
              <a:solidFill>
                <a:srgbClr val="009900"/>
              </a:solidFill>
              <a:ln>
                <a:solidFill>
                  <a:srgbClr val="009900"/>
                </a:solidFill>
              </a:ln>
            </p:spPr>
            <p:txBody>
              <a:bodyPr spcFirstLastPara="1" wrap="square" lIns="121900" tIns="121900" rIns="121900" bIns="121900" anchor="ctr" anchorCtr="0">
                <a:noAutofit/>
              </a:bodyPr>
              <a:lstStyle/>
              <a:p>
                <a:pPr algn="ctr" defTabSz="1219170">
                  <a:buClr>
                    <a:srgbClr val="000000"/>
                  </a:buClr>
                </a:pPr>
                <a:r>
                  <a:rPr lang="en-US" dirty="0">
                    <a:solidFill>
                      <a:srgbClr val="FFFFFF"/>
                    </a:solidFill>
                  </a:rPr>
                  <a:t>Students 8-14</a:t>
                </a:r>
                <a:endParaRPr kern="0" dirty="0">
                  <a:solidFill>
                    <a:srgbClr val="FFFFFF"/>
                  </a:solidFill>
                  <a:latin typeface="Arial"/>
                  <a:cs typeface="Arial"/>
                  <a:sym typeface="Arial"/>
                </a:endParaRPr>
              </a:p>
            </p:txBody>
          </p:sp>
          <p:sp>
            <p:nvSpPr>
              <p:cNvPr id="39" name="Google Shape;3568;p67">
                <a:extLst>
                  <a:ext uri="{FF2B5EF4-FFF2-40B4-BE49-F238E27FC236}">
                    <a16:creationId xmlns:a16="http://schemas.microsoft.com/office/drawing/2014/main" id="{A31FE4EB-87C3-4A0E-9D22-0A879F531CBC}"/>
                  </a:ext>
                </a:extLst>
              </p:cNvPr>
              <p:cNvSpPr/>
              <p:nvPr/>
            </p:nvSpPr>
            <p:spPr>
              <a:xfrm>
                <a:off x="2715775" y="2167966"/>
                <a:ext cx="1479707" cy="488542"/>
              </a:xfrm>
              <a:prstGeom prst="roundRect">
                <a:avLst>
                  <a:gd name="adj" fmla="val 50000"/>
                </a:avLst>
              </a:prstGeom>
              <a:solidFill>
                <a:srgbClr val="990099"/>
              </a:solidFill>
              <a:ln>
                <a:solidFill>
                  <a:srgbClr val="990099"/>
                </a:solidFill>
              </a:ln>
            </p:spPr>
            <p:txBody>
              <a:bodyPr spcFirstLastPara="1" wrap="square" lIns="121900" tIns="121900" rIns="121900" bIns="121900" anchor="ctr" anchorCtr="0">
                <a:noAutofit/>
              </a:bodyPr>
              <a:lstStyle/>
              <a:p>
                <a:pPr algn="ctr" defTabSz="1219170">
                  <a:buClr>
                    <a:srgbClr val="000000"/>
                  </a:buClr>
                </a:pPr>
                <a:r>
                  <a:rPr lang="en-US" kern="0" dirty="0">
                    <a:solidFill>
                      <a:srgbClr val="FFFFFF"/>
                    </a:solidFill>
                    <a:latin typeface="Arial"/>
                    <a:cs typeface="Arial"/>
                    <a:sym typeface="Arial"/>
                  </a:rPr>
                  <a:t>Students 1-7</a:t>
                </a:r>
                <a:endParaRPr kern="0" dirty="0">
                  <a:solidFill>
                    <a:srgbClr val="FFFFFF"/>
                  </a:solidFill>
                  <a:latin typeface="Arial"/>
                  <a:cs typeface="Arial"/>
                  <a:sym typeface="Arial"/>
                </a:endParaRPr>
              </a:p>
            </p:txBody>
          </p:sp>
        </p:grpSp>
        <p:grpSp>
          <p:nvGrpSpPr>
            <p:cNvPr id="23" name="Group 22">
              <a:extLst>
                <a:ext uri="{FF2B5EF4-FFF2-40B4-BE49-F238E27FC236}">
                  <a16:creationId xmlns:a16="http://schemas.microsoft.com/office/drawing/2014/main" id="{364F30AD-625D-46D6-BAB0-FE7A41052125}"/>
                </a:ext>
              </a:extLst>
            </p:cNvPr>
            <p:cNvGrpSpPr/>
            <p:nvPr/>
          </p:nvGrpSpPr>
          <p:grpSpPr>
            <a:xfrm>
              <a:off x="2088833" y="2385001"/>
              <a:ext cx="5678171" cy="1379247"/>
              <a:chOff x="1163411" y="2609164"/>
              <a:chExt cx="5678171" cy="1379247"/>
            </a:xfrm>
          </p:grpSpPr>
          <p:sp>
            <p:nvSpPr>
              <p:cNvPr id="17" name="Freeform: Shape 16">
                <a:extLst>
                  <a:ext uri="{FF2B5EF4-FFF2-40B4-BE49-F238E27FC236}">
                    <a16:creationId xmlns:a16="http://schemas.microsoft.com/office/drawing/2014/main" id="{B42D1F85-7767-415F-B6D9-6CFB75257D8A}"/>
                  </a:ext>
                </a:extLst>
              </p:cNvPr>
              <p:cNvSpPr/>
              <p:nvPr/>
            </p:nvSpPr>
            <p:spPr>
              <a:xfrm>
                <a:off x="1558139" y="2609164"/>
                <a:ext cx="2370123" cy="1373798"/>
              </a:xfrm>
              <a:custGeom>
                <a:avLst/>
                <a:gdLst>
                  <a:gd name="connsiteX0" fmla="*/ 0 w 1571625"/>
                  <a:gd name="connsiteY0" fmla="*/ 206070 h 1373798"/>
                  <a:gd name="connsiteX1" fmla="*/ 884726 w 1571625"/>
                  <a:gd name="connsiteY1" fmla="*/ 206070 h 1373798"/>
                  <a:gd name="connsiteX2" fmla="*/ 884726 w 1571625"/>
                  <a:gd name="connsiteY2" fmla="*/ 0 h 1373798"/>
                  <a:gd name="connsiteX3" fmla="*/ 1571625 w 1571625"/>
                  <a:gd name="connsiteY3" fmla="*/ 686899 h 1373798"/>
                  <a:gd name="connsiteX4" fmla="*/ 884726 w 1571625"/>
                  <a:gd name="connsiteY4" fmla="*/ 1373798 h 1373798"/>
                  <a:gd name="connsiteX5" fmla="*/ 884726 w 1571625"/>
                  <a:gd name="connsiteY5" fmla="*/ 1167728 h 1373798"/>
                  <a:gd name="connsiteX6" fmla="*/ 0 w 1571625"/>
                  <a:gd name="connsiteY6" fmla="*/ 1167728 h 1373798"/>
                  <a:gd name="connsiteX7" fmla="*/ 0 w 1571625"/>
                  <a:gd name="connsiteY7" fmla="*/ 206070 h 137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1625" h="1373798">
                    <a:moveTo>
                      <a:pt x="0" y="206070"/>
                    </a:moveTo>
                    <a:lnTo>
                      <a:pt x="884726" y="206070"/>
                    </a:lnTo>
                    <a:lnTo>
                      <a:pt x="884726" y="0"/>
                    </a:lnTo>
                    <a:lnTo>
                      <a:pt x="1571625" y="686899"/>
                    </a:lnTo>
                    <a:lnTo>
                      <a:pt x="884726" y="1373798"/>
                    </a:lnTo>
                    <a:lnTo>
                      <a:pt x="884726" y="1167728"/>
                    </a:lnTo>
                    <a:lnTo>
                      <a:pt x="0" y="1167728"/>
                    </a:lnTo>
                    <a:lnTo>
                      <a:pt x="0" y="206070"/>
                    </a:lnTo>
                    <a:close/>
                  </a:path>
                </a:pathLst>
              </a:custGeom>
              <a:solidFill>
                <a:schemeClr val="bg1">
                  <a:lumMod val="85000"/>
                  <a:alpha val="89804"/>
                </a:schemeClr>
              </a:solidFill>
              <a:ln>
                <a:solidFill>
                  <a:schemeClr val="bg1">
                    <a:lumMod val="8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6087" tIns="216865" rIns="434141" bIns="216865" numCol="1" spcCol="1270" anchor="ctr" anchorCtr="0">
                <a:noAutofit/>
              </a:bodyPr>
              <a:lstStyle/>
              <a:p>
                <a:pPr lvl="1" algn="l" defTabSz="755650">
                  <a:lnSpc>
                    <a:spcPct val="90000"/>
                  </a:lnSpc>
                  <a:spcBef>
                    <a:spcPct val="0"/>
                  </a:spcBef>
                  <a:spcAft>
                    <a:spcPct val="15000"/>
                  </a:spcAft>
                </a:pPr>
                <a:endParaRPr lang="en-US" sz="1700" kern="1200" dirty="0"/>
              </a:p>
              <a:p>
                <a:pPr lvl="1" algn="l" defTabSz="755650">
                  <a:lnSpc>
                    <a:spcPct val="90000"/>
                  </a:lnSpc>
                  <a:spcBef>
                    <a:spcPct val="0"/>
                  </a:spcBef>
                  <a:spcAft>
                    <a:spcPct val="15000"/>
                  </a:spcAft>
                </a:pPr>
                <a:r>
                  <a:rPr lang="en-US" sz="1700" kern="1200" dirty="0">
                    <a:solidFill>
                      <a:srgbClr val="990099"/>
                    </a:solidFill>
                  </a:rPr>
                  <a:t>1-7 Speakers</a:t>
                </a:r>
              </a:p>
              <a:p>
                <a:pPr lvl="1" algn="l" defTabSz="755650">
                  <a:lnSpc>
                    <a:spcPct val="90000"/>
                  </a:lnSpc>
                  <a:spcBef>
                    <a:spcPct val="0"/>
                  </a:spcBef>
                  <a:spcAft>
                    <a:spcPct val="15000"/>
                  </a:spcAft>
                </a:pPr>
                <a:r>
                  <a:rPr lang="en-US" sz="1700" kern="1200" dirty="0">
                    <a:solidFill>
                      <a:srgbClr val="009900"/>
                    </a:solidFill>
                  </a:rPr>
                  <a:t>8-14 Audience</a:t>
                </a:r>
              </a:p>
              <a:p>
                <a:pPr lvl="1" algn="l" defTabSz="755650">
                  <a:lnSpc>
                    <a:spcPct val="90000"/>
                  </a:lnSpc>
                  <a:spcBef>
                    <a:spcPct val="0"/>
                  </a:spcBef>
                  <a:spcAft>
                    <a:spcPct val="15000"/>
                  </a:spcAft>
                </a:pPr>
                <a:endParaRPr lang="en-US" sz="1700" kern="1200" dirty="0"/>
              </a:p>
            </p:txBody>
          </p:sp>
          <p:sp>
            <p:nvSpPr>
              <p:cNvPr id="18" name="Freeform: Shape 17">
                <a:extLst>
                  <a:ext uri="{FF2B5EF4-FFF2-40B4-BE49-F238E27FC236}">
                    <a16:creationId xmlns:a16="http://schemas.microsoft.com/office/drawing/2014/main" id="{E4B4CA73-D17D-4339-8DC9-FBB23E2CCD4F}"/>
                  </a:ext>
                </a:extLst>
              </p:cNvPr>
              <p:cNvSpPr/>
              <p:nvPr/>
            </p:nvSpPr>
            <p:spPr>
              <a:xfrm>
                <a:off x="1163411" y="2900065"/>
                <a:ext cx="785812" cy="785812"/>
              </a:xfrm>
              <a:custGeom>
                <a:avLst/>
                <a:gdLst>
                  <a:gd name="connsiteX0" fmla="*/ 0 w 785812"/>
                  <a:gd name="connsiteY0" fmla="*/ 392906 h 785812"/>
                  <a:gd name="connsiteX1" fmla="*/ 392906 w 785812"/>
                  <a:gd name="connsiteY1" fmla="*/ 0 h 785812"/>
                  <a:gd name="connsiteX2" fmla="*/ 785812 w 785812"/>
                  <a:gd name="connsiteY2" fmla="*/ 392906 h 785812"/>
                  <a:gd name="connsiteX3" fmla="*/ 392906 w 785812"/>
                  <a:gd name="connsiteY3" fmla="*/ 785812 h 785812"/>
                  <a:gd name="connsiteX4" fmla="*/ 0 w 785812"/>
                  <a:gd name="connsiteY4" fmla="*/ 392906 h 78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812" h="785812">
                    <a:moveTo>
                      <a:pt x="0" y="392906"/>
                    </a:moveTo>
                    <a:cubicBezTo>
                      <a:pt x="0" y="175910"/>
                      <a:pt x="175910" y="0"/>
                      <a:pt x="392906" y="0"/>
                    </a:cubicBezTo>
                    <a:cubicBezTo>
                      <a:pt x="609902" y="0"/>
                      <a:pt x="785812" y="175910"/>
                      <a:pt x="785812" y="392906"/>
                    </a:cubicBezTo>
                    <a:cubicBezTo>
                      <a:pt x="785812" y="609902"/>
                      <a:pt x="609902" y="785812"/>
                      <a:pt x="392906" y="785812"/>
                    </a:cubicBezTo>
                    <a:cubicBezTo>
                      <a:pt x="175910" y="785812"/>
                      <a:pt x="0" y="609902"/>
                      <a:pt x="0" y="392906"/>
                    </a:cubicBezTo>
                    <a:close/>
                  </a:path>
                </a:pathLst>
              </a:cu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5875" tIns="125875" rIns="125875" bIns="125875" numCol="1" spcCol="1270" anchor="ctr" anchorCtr="0">
                <a:noAutofit/>
              </a:bodyPr>
              <a:lstStyle/>
              <a:p>
                <a:pPr marL="0" lvl="0" indent="0" algn="ctr" defTabSz="755650">
                  <a:lnSpc>
                    <a:spcPct val="90000"/>
                  </a:lnSpc>
                  <a:spcBef>
                    <a:spcPct val="0"/>
                  </a:spcBef>
                  <a:spcAft>
                    <a:spcPct val="35000"/>
                  </a:spcAft>
                  <a:buNone/>
                </a:pPr>
                <a:r>
                  <a:rPr lang="en-US" sz="1600" kern="1200" dirty="0"/>
                  <a:t>0900-1100</a:t>
                </a:r>
              </a:p>
            </p:txBody>
          </p:sp>
          <p:sp>
            <p:nvSpPr>
              <p:cNvPr id="19" name="Freeform: Shape 18">
                <a:extLst>
                  <a:ext uri="{FF2B5EF4-FFF2-40B4-BE49-F238E27FC236}">
                    <a16:creationId xmlns:a16="http://schemas.microsoft.com/office/drawing/2014/main" id="{936ACF2B-5CB2-4062-BE75-0CAE43EB963C}"/>
                  </a:ext>
                </a:extLst>
              </p:cNvPr>
              <p:cNvSpPr/>
              <p:nvPr/>
            </p:nvSpPr>
            <p:spPr>
              <a:xfrm>
                <a:off x="4471459" y="2614613"/>
                <a:ext cx="2370123" cy="1373798"/>
              </a:xfrm>
              <a:custGeom>
                <a:avLst/>
                <a:gdLst>
                  <a:gd name="connsiteX0" fmla="*/ 0 w 1571625"/>
                  <a:gd name="connsiteY0" fmla="*/ 206070 h 1373798"/>
                  <a:gd name="connsiteX1" fmla="*/ 884726 w 1571625"/>
                  <a:gd name="connsiteY1" fmla="*/ 206070 h 1373798"/>
                  <a:gd name="connsiteX2" fmla="*/ 884726 w 1571625"/>
                  <a:gd name="connsiteY2" fmla="*/ 0 h 1373798"/>
                  <a:gd name="connsiteX3" fmla="*/ 1571625 w 1571625"/>
                  <a:gd name="connsiteY3" fmla="*/ 686899 h 1373798"/>
                  <a:gd name="connsiteX4" fmla="*/ 884726 w 1571625"/>
                  <a:gd name="connsiteY4" fmla="*/ 1373798 h 1373798"/>
                  <a:gd name="connsiteX5" fmla="*/ 884726 w 1571625"/>
                  <a:gd name="connsiteY5" fmla="*/ 1167728 h 1373798"/>
                  <a:gd name="connsiteX6" fmla="*/ 0 w 1571625"/>
                  <a:gd name="connsiteY6" fmla="*/ 1167728 h 1373798"/>
                  <a:gd name="connsiteX7" fmla="*/ 0 w 1571625"/>
                  <a:gd name="connsiteY7" fmla="*/ 206070 h 137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1625" h="1373798">
                    <a:moveTo>
                      <a:pt x="0" y="206070"/>
                    </a:moveTo>
                    <a:lnTo>
                      <a:pt x="884726" y="206070"/>
                    </a:lnTo>
                    <a:lnTo>
                      <a:pt x="884726" y="0"/>
                    </a:lnTo>
                    <a:lnTo>
                      <a:pt x="1571625" y="686899"/>
                    </a:lnTo>
                    <a:lnTo>
                      <a:pt x="884726" y="1373798"/>
                    </a:lnTo>
                    <a:lnTo>
                      <a:pt x="884726" y="1167728"/>
                    </a:lnTo>
                    <a:lnTo>
                      <a:pt x="0" y="1167728"/>
                    </a:lnTo>
                    <a:lnTo>
                      <a:pt x="0" y="206070"/>
                    </a:lnTo>
                    <a:close/>
                  </a:path>
                </a:pathLst>
              </a:custGeom>
              <a:solidFill>
                <a:schemeClr val="bg1">
                  <a:lumMod val="85000"/>
                  <a:alpha val="89804"/>
                </a:schemeClr>
              </a:solidFill>
              <a:ln>
                <a:solidFill>
                  <a:schemeClr val="bg1">
                    <a:lumMod val="8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6086" tIns="216865" rIns="434142" bIns="216865" numCol="1" spcCol="1270" anchor="ctr" anchorCtr="0">
                <a:noAutofit/>
              </a:bodyPr>
              <a:lstStyle/>
              <a:p>
                <a:pPr marL="171450" lvl="1" indent="-171450" algn="l" defTabSz="755650">
                  <a:lnSpc>
                    <a:spcPct val="90000"/>
                  </a:lnSpc>
                  <a:spcBef>
                    <a:spcPct val="0"/>
                  </a:spcBef>
                  <a:spcAft>
                    <a:spcPct val="15000"/>
                  </a:spcAft>
                  <a:buChar char="•"/>
                </a:pPr>
                <a:endParaRPr lang="en-US" sz="1700" kern="1200" dirty="0"/>
              </a:p>
              <a:p>
                <a:pPr lvl="1" algn="l" defTabSz="755650">
                  <a:lnSpc>
                    <a:spcPct val="90000"/>
                  </a:lnSpc>
                  <a:spcBef>
                    <a:spcPct val="0"/>
                  </a:spcBef>
                  <a:spcAft>
                    <a:spcPct val="15000"/>
                  </a:spcAft>
                </a:pPr>
                <a:r>
                  <a:rPr lang="en-US" sz="1700" kern="1200" dirty="0">
                    <a:solidFill>
                      <a:srgbClr val="009900"/>
                    </a:solidFill>
                  </a:rPr>
                  <a:t>8-14 Speakers</a:t>
                </a:r>
              </a:p>
              <a:p>
                <a:pPr lvl="1" algn="l" defTabSz="755650">
                  <a:lnSpc>
                    <a:spcPct val="90000"/>
                  </a:lnSpc>
                  <a:spcBef>
                    <a:spcPct val="0"/>
                  </a:spcBef>
                  <a:spcAft>
                    <a:spcPct val="15000"/>
                  </a:spcAft>
                </a:pPr>
                <a:r>
                  <a:rPr lang="en-US" sz="1700" kern="1200" dirty="0">
                    <a:solidFill>
                      <a:srgbClr val="990099"/>
                    </a:solidFill>
                  </a:rPr>
                  <a:t>1-7 Audience</a:t>
                </a:r>
              </a:p>
              <a:p>
                <a:pPr lvl="1" algn="l" defTabSz="755650">
                  <a:lnSpc>
                    <a:spcPct val="90000"/>
                  </a:lnSpc>
                  <a:spcBef>
                    <a:spcPct val="0"/>
                  </a:spcBef>
                  <a:spcAft>
                    <a:spcPct val="15000"/>
                  </a:spcAft>
                </a:pPr>
                <a:endParaRPr lang="en-US" sz="1700" kern="1200" dirty="0"/>
              </a:p>
            </p:txBody>
          </p:sp>
          <p:sp>
            <p:nvSpPr>
              <p:cNvPr id="20" name="Freeform: Shape 19">
                <a:extLst>
                  <a:ext uri="{FF2B5EF4-FFF2-40B4-BE49-F238E27FC236}">
                    <a16:creationId xmlns:a16="http://schemas.microsoft.com/office/drawing/2014/main" id="{D289C004-35FD-4C38-83A7-6DCC9C27546C}"/>
                  </a:ext>
                </a:extLst>
              </p:cNvPr>
              <p:cNvSpPr/>
              <p:nvPr/>
            </p:nvSpPr>
            <p:spPr>
              <a:xfrm>
                <a:off x="4078553" y="2894198"/>
                <a:ext cx="785812" cy="785812"/>
              </a:xfrm>
              <a:custGeom>
                <a:avLst/>
                <a:gdLst>
                  <a:gd name="connsiteX0" fmla="*/ 0 w 785812"/>
                  <a:gd name="connsiteY0" fmla="*/ 392906 h 785812"/>
                  <a:gd name="connsiteX1" fmla="*/ 392906 w 785812"/>
                  <a:gd name="connsiteY1" fmla="*/ 0 h 785812"/>
                  <a:gd name="connsiteX2" fmla="*/ 785812 w 785812"/>
                  <a:gd name="connsiteY2" fmla="*/ 392906 h 785812"/>
                  <a:gd name="connsiteX3" fmla="*/ 392906 w 785812"/>
                  <a:gd name="connsiteY3" fmla="*/ 785812 h 785812"/>
                  <a:gd name="connsiteX4" fmla="*/ 0 w 785812"/>
                  <a:gd name="connsiteY4" fmla="*/ 392906 h 78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812" h="785812">
                    <a:moveTo>
                      <a:pt x="0" y="392906"/>
                    </a:moveTo>
                    <a:cubicBezTo>
                      <a:pt x="0" y="175910"/>
                      <a:pt x="175910" y="0"/>
                      <a:pt x="392906" y="0"/>
                    </a:cubicBezTo>
                    <a:cubicBezTo>
                      <a:pt x="609902" y="0"/>
                      <a:pt x="785812" y="175910"/>
                      <a:pt x="785812" y="392906"/>
                    </a:cubicBezTo>
                    <a:cubicBezTo>
                      <a:pt x="785812" y="609902"/>
                      <a:pt x="609902" y="785812"/>
                      <a:pt x="392906" y="785812"/>
                    </a:cubicBezTo>
                    <a:cubicBezTo>
                      <a:pt x="175910" y="785812"/>
                      <a:pt x="0" y="609902"/>
                      <a:pt x="0" y="392906"/>
                    </a:cubicBezTo>
                    <a:close/>
                  </a:path>
                </a:pathLst>
              </a:cu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5875" tIns="125875" rIns="125875" bIns="125875" numCol="1" spcCol="1270" anchor="ctr" anchorCtr="0">
                <a:noAutofit/>
              </a:bodyPr>
              <a:lstStyle/>
              <a:p>
                <a:pPr marL="0" lvl="0" indent="0" algn="ctr" defTabSz="755650">
                  <a:lnSpc>
                    <a:spcPct val="90000"/>
                  </a:lnSpc>
                  <a:spcBef>
                    <a:spcPct val="0"/>
                  </a:spcBef>
                  <a:spcAft>
                    <a:spcPct val="35000"/>
                  </a:spcAft>
                  <a:buNone/>
                </a:pPr>
                <a:r>
                  <a:rPr lang="en-US" sz="1600" kern="1200" dirty="0"/>
                  <a:t>1200-1500</a:t>
                </a:r>
              </a:p>
            </p:txBody>
          </p:sp>
        </p:grpSp>
      </p:grpSp>
      <p:sp>
        <p:nvSpPr>
          <p:cNvPr id="25" name="TextBox 24">
            <a:extLst>
              <a:ext uri="{FF2B5EF4-FFF2-40B4-BE49-F238E27FC236}">
                <a16:creationId xmlns:a16="http://schemas.microsoft.com/office/drawing/2014/main" id="{F4A1894A-2B56-42B7-8B93-CDBD3B45834B}"/>
              </a:ext>
            </a:extLst>
          </p:cNvPr>
          <p:cNvSpPr txBox="1"/>
          <p:nvPr/>
        </p:nvSpPr>
        <p:spPr>
          <a:xfrm>
            <a:off x="646064" y="3933860"/>
            <a:ext cx="7703402" cy="738664"/>
          </a:xfrm>
          <a:prstGeom prst="rect">
            <a:avLst/>
          </a:prstGeom>
          <a:noFill/>
        </p:spPr>
        <p:txBody>
          <a:bodyPr wrap="square" rtlCol="0">
            <a:spAutoFit/>
          </a:bodyPr>
          <a:lstStyle/>
          <a:p>
            <a:pPr algn="ctr"/>
            <a:r>
              <a:rPr lang="en-US" dirty="0">
                <a:latin typeface="Roboto" panose="020B0604020202020204" charset="0"/>
                <a:ea typeface="Roboto" panose="020B0604020202020204" charset="0"/>
                <a:cs typeface="Roboto" panose="020B0604020202020204" charset="0"/>
              </a:rPr>
              <a:t>Assigning 7-10 minute presentations, only requires </a:t>
            </a:r>
            <a:r>
              <a:rPr lang="en-US" b="1" dirty="0">
                <a:latin typeface="Roboto" panose="020B0604020202020204" charset="0"/>
                <a:ea typeface="Roboto" panose="020B0604020202020204" charset="0"/>
                <a:cs typeface="Roboto" panose="020B0604020202020204" charset="0"/>
              </a:rPr>
              <a:t>one calendar day.</a:t>
            </a:r>
          </a:p>
          <a:p>
            <a:pPr algn="ctr"/>
            <a:r>
              <a:rPr lang="en-US" b="1" dirty="0">
                <a:latin typeface="Roboto" panose="020B0604020202020204" charset="0"/>
                <a:ea typeface="Roboto" panose="020B0604020202020204" charset="0"/>
                <a:cs typeface="Roboto" panose="020B0604020202020204" charset="0"/>
              </a:rPr>
              <a:t>*</a:t>
            </a:r>
            <a:r>
              <a:rPr lang="en-US" dirty="0">
                <a:latin typeface="Roboto" panose="020B0604020202020204" charset="0"/>
                <a:ea typeface="Roboto" panose="020B0604020202020204" charset="0"/>
                <a:cs typeface="Roboto" panose="020B0604020202020204" charset="0"/>
              </a:rPr>
              <a:t>Complete the score sheets and assign points between 1530-1700</a:t>
            </a:r>
            <a:r>
              <a:rPr lang="en-US" b="1" dirty="0">
                <a:latin typeface="Roboto" panose="020B0604020202020204" charset="0"/>
                <a:ea typeface="Roboto" panose="020B0604020202020204" charset="0"/>
                <a:cs typeface="Roboto" panose="020B0604020202020204" charset="0"/>
              </a:rPr>
              <a:t>*</a:t>
            </a:r>
          </a:p>
          <a:p>
            <a:pPr algn="ctr"/>
            <a:r>
              <a:rPr lang="en-US" dirty="0">
                <a:latin typeface="Roboto" panose="020B0604020202020204" charset="0"/>
                <a:ea typeface="Roboto" panose="020B0604020202020204" charset="0"/>
                <a:cs typeface="Roboto" panose="020B0604020202020204" charset="0"/>
              </a:rPr>
              <a:t>Grading is done by COB.</a:t>
            </a:r>
          </a:p>
        </p:txBody>
      </p:sp>
    </p:spTree>
    <p:extLst>
      <p:ext uri="{BB962C8B-B14F-4D97-AF65-F5344CB8AC3E}">
        <p14:creationId xmlns:p14="http://schemas.microsoft.com/office/powerpoint/2010/main" val="2174276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FF3FC"/>
        </a:solidFill>
        <a:effectLst/>
      </p:bgPr>
    </p:bg>
    <p:spTree>
      <p:nvGrpSpPr>
        <p:cNvPr id="1" name=""/>
        <p:cNvGrpSpPr/>
        <p:nvPr/>
      </p:nvGrpSpPr>
      <p:grpSpPr>
        <a:xfrm>
          <a:off x="0" y="0"/>
          <a:ext cx="0" cy="0"/>
          <a:chOff x="0" y="0"/>
          <a:chExt cx="0" cy="0"/>
        </a:xfrm>
      </p:grpSpPr>
      <p:sp>
        <p:nvSpPr>
          <p:cNvPr id="200" name="TextBox 199">
            <a:extLst>
              <a:ext uri="{FF2B5EF4-FFF2-40B4-BE49-F238E27FC236}">
                <a16:creationId xmlns:a16="http://schemas.microsoft.com/office/drawing/2014/main" id="{7322D7E3-B313-46CB-8DCE-B41163C95F97}"/>
              </a:ext>
            </a:extLst>
          </p:cNvPr>
          <p:cNvSpPr txBox="1"/>
          <p:nvPr/>
        </p:nvSpPr>
        <p:spPr>
          <a:xfrm>
            <a:off x="288888" y="638388"/>
            <a:ext cx="2179186" cy="446276"/>
          </a:xfrm>
          <a:prstGeom prst="rect">
            <a:avLst/>
          </a:prstGeom>
          <a:noFill/>
          <a:ln>
            <a:solidFill>
              <a:schemeClr val="accent2"/>
            </a:solidFill>
          </a:ln>
        </p:spPr>
        <p:txBody>
          <a:bodyPr wrap="square" rtlCol="0">
            <a:spAutoFit/>
          </a:bodyPr>
          <a:lstStyle/>
          <a:p>
            <a:pPr algn="ctr"/>
            <a:r>
              <a:rPr lang="en-US" sz="1100" dirty="0">
                <a:latin typeface="Roboto" panose="020B0604020202020204" charset="0"/>
                <a:ea typeface="Roboto" panose="020B0604020202020204" charset="0"/>
                <a:cs typeface="Roboto" panose="020B0604020202020204" charset="0"/>
              </a:rPr>
              <a:t>CG1 Classroom, </a:t>
            </a:r>
            <a:r>
              <a:rPr lang="en-US" sz="1100" dirty="0">
                <a:solidFill>
                  <a:srgbClr val="666633"/>
                </a:solidFill>
                <a:latin typeface="Roboto" panose="020B0604020202020204" charset="0"/>
                <a:ea typeface="Roboto" panose="020B0604020202020204" charset="0"/>
                <a:cs typeface="Roboto" panose="020B0604020202020204" charset="0"/>
              </a:rPr>
              <a:t>CG 16 MILFAC</a:t>
            </a:r>
          </a:p>
          <a:p>
            <a:pPr algn="ctr"/>
            <a:endParaRPr lang="en-US" sz="1200" dirty="0">
              <a:solidFill>
                <a:srgbClr val="666633"/>
              </a:solidFill>
              <a:latin typeface="Lora" panose="020B0604020202020204" charset="0"/>
            </a:endParaRPr>
          </a:p>
        </p:txBody>
      </p:sp>
      <p:sp>
        <p:nvSpPr>
          <p:cNvPr id="1831" name="TextBox 1830">
            <a:extLst>
              <a:ext uri="{FF2B5EF4-FFF2-40B4-BE49-F238E27FC236}">
                <a16:creationId xmlns:a16="http://schemas.microsoft.com/office/drawing/2014/main" id="{05C76FB3-648E-471F-968C-1FD12582991B}"/>
              </a:ext>
            </a:extLst>
          </p:cNvPr>
          <p:cNvSpPr txBox="1"/>
          <p:nvPr/>
        </p:nvSpPr>
        <p:spPr>
          <a:xfrm>
            <a:off x="284669" y="1136069"/>
            <a:ext cx="2182275" cy="446276"/>
          </a:xfrm>
          <a:prstGeom prst="rect">
            <a:avLst/>
          </a:prstGeom>
          <a:noFill/>
          <a:ln>
            <a:solidFill>
              <a:schemeClr val="accent2"/>
            </a:solidFill>
          </a:ln>
        </p:spPr>
        <p:txBody>
          <a:bodyPr wrap="square" rtlCol="0">
            <a:spAutoFit/>
          </a:bodyPr>
          <a:lstStyle/>
          <a:p>
            <a:pPr algn="ctr"/>
            <a:r>
              <a:rPr lang="en-US" sz="1100" dirty="0">
                <a:solidFill>
                  <a:srgbClr val="990099"/>
                </a:solidFill>
                <a:latin typeface="Roboto" panose="020B0604020202020204" charset="0"/>
                <a:ea typeface="Roboto" panose="020B0604020202020204" charset="0"/>
                <a:cs typeface="Roboto" panose="020B0604020202020204" charset="0"/>
              </a:rPr>
              <a:t>CG2 Classroom, </a:t>
            </a:r>
            <a:r>
              <a:rPr lang="en-US" sz="1100" dirty="0">
                <a:solidFill>
                  <a:schemeClr val="bg2"/>
                </a:solidFill>
                <a:latin typeface="Roboto" panose="020B0604020202020204" charset="0"/>
                <a:ea typeface="Roboto" panose="020B0604020202020204" charset="0"/>
                <a:cs typeface="Roboto" panose="020B0604020202020204" charset="0"/>
              </a:rPr>
              <a:t>CG 1 MILFAC</a:t>
            </a:r>
          </a:p>
          <a:p>
            <a:pPr algn="ctr"/>
            <a:endParaRPr lang="en-US" sz="1200" dirty="0">
              <a:solidFill>
                <a:srgbClr val="666633"/>
              </a:solidFill>
              <a:latin typeface="Lora" panose="020B0604020202020204" charset="0"/>
            </a:endParaRPr>
          </a:p>
        </p:txBody>
      </p:sp>
      <p:sp>
        <p:nvSpPr>
          <p:cNvPr id="1832" name="TextBox 1831">
            <a:extLst>
              <a:ext uri="{FF2B5EF4-FFF2-40B4-BE49-F238E27FC236}">
                <a16:creationId xmlns:a16="http://schemas.microsoft.com/office/drawing/2014/main" id="{D7F8E582-0F78-4B0D-BA2C-1A5D7DA8B6BD}"/>
              </a:ext>
            </a:extLst>
          </p:cNvPr>
          <p:cNvSpPr txBox="1"/>
          <p:nvPr/>
        </p:nvSpPr>
        <p:spPr>
          <a:xfrm>
            <a:off x="288887" y="1634673"/>
            <a:ext cx="2179186" cy="446276"/>
          </a:xfrm>
          <a:prstGeom prst="rect">
            <a:avLst/>
          </a:prstGeom>
          <a:noFill/>
          <a:ln>
            <a:solidFill>
              <a:schemeClr val="accent2"/>
            </a:solidFill>
          </a:ln>
        </p:spPr>
        <p:txBody>
          <a:bodyPr wrap="square" rtlCol="0">
            <a:spAutoFit/>
          </a:bodyPr>
          <a:lstStyle/>
          <a:p>
            <a:pPr algn="ctr"/>
            <a:r>
              <a:rPr lang="en-US" sz="1100" dirty="0">
                <a:solidFill>
                  <a:srgbClr val="0000CC"/>
                </a:solidFill>
                <a:latin typeface="Roboto" panose="020B0604020202020204" charset="0"/>
                <a:ea typeface="Roboto" panose="020B0604020202020204" charset="0"/>
                <a:cs typeface="Roboto" panose="020B0604020202020204" charset="0"/>
              </a:rPr>
              <a:t>CG3 Classroom, </a:t>
            </a:r>
            <a:r>
              <a:rPr lang="en-US" sz="1100" dirty="0">
                <a:solidFill>
                  <a:srgbClr val="990099"/>
                </a:solidFill>
                <a:latin typeface="Roboto" panose="020B0604020202020204" charset="0"/>
                <a:ea typeface="Roboto" panose="020B0604020202020204" charset="0"/>
                <a:cs typeface="Roboto" panose="020B0604020202020204" charset="0"/>
              </a:rPr>
              <a:t>CG 2 MILFAC</a:t>
            </a:r>
          </a:p>
          <a:p>
            <a:pPr algn="ctr"/>
            <a:endParaRPr lang="en-US" sz="1200" dirty="0">
              <a:solidFill>
                <a:srgbClr val="666633"/>
              </a:solidFill>
              <a:latin typeface="Lora" panose="020B0604020202020204" charset="0"/>
            </a:endParaRPr>
          </a:p>
        </p:txBody>
      </p:sp>
      <p:sp>
        <p:nvSpPr>
          <p:cNvPr id="1833" name="TextBox 1832">
            <a:extLst>
              <a:ext uri="{FF2B5EF4-FFF2-40B4-BE49-F238E27FC236}">
                <a16:creationId xmlns:a16="http://schemas.microsoft.com/office/drawing/2014/main" id="{B792994C-8211-4AC8-8457-C1A1DC59346D}"/>
              </a:ext>
            </a:extLst>
          </p:cNvPr>
          <p:cNvSpPr txBox="1"/>
          <p:nvPr/>
        </p:nvSpPr>
        <p:spPr>
          <a:xfrm>
            <a:off x="288886" y="2145049"/>
            <a:ext cx="2178057" cy="446276"/>
          </a:xfrm>
          <a:prstGeom prst="rect">
            <a:avLst/>
          </a:prstGeom>
          <a:noFill/>
          <a:ln>
            <a:solidFill>
              <a:schemeClr val="accent2"/>
            </a:solidFill>
          </a:ln>
        </p:spPr>
        <p:txBody>
          <a:bodyPr wrap="square" rtlCol="0">
            <a:spAutoFit/>
          </a:bodyPr>
          <a:lstStyle/>
          <a:p>
            <a:pPr algn="ctr"/>
            <a:r>
              <a:rPr lang="en-US" sz="1100" dirty="0">
                <a:solidFill>
                  <a:srgbClr val="663300"/>
                </a:solidFill>
                <a:latin typeface="Roboto" panose="020B0604020202020204" charset="0"/>
                <a:ea typeface="Roboto" panose="020B0604020202020204" charset="0"/>
                <a:cs typeface="Roboto" panose="020B0604020202020204" charset="0"/>
              </a:rPr>
              <a:t>CG4 Classroom, </a:t>
            </a:r>
            <a:r>
              <a:rPr lang="en-US" sz="1100" dirty="0">
                <a:solidFill>
                  <a:srgbClr val="0000CC"/>
                </a:solidFill>
                <a:latin typeface="Roboto" panose="020B0604020202020204" charset="0"/>
                <a:ea typeface="Roboto" panose="020B0604020202020204" charset="0"/>
                <a:cs typeface="Roboto" panose="020B0604020202020204" charset="0"/>
              </a:rPr>
              <a:t>CG 3 MILFAC</a:t>
            </a:r>
          </a:p>
          <a:p>
            <a:pPr algn="ctr"/>
            <a:endParaRPr lang="en-US" sz="1200" dirty="0">
              <a:solidFill>
                <a:srgbClr val="666633"/>
              </a:solidFill>
              <a:latin typeface="Lora" panose="020B0604020202020204" charset="0"/>
            </a:endParaRPr>
          </a:p>
        </p:txBody>
      </p:sp>
      <p:sp>
        <p:nvSpPr>
          <p:cNvPr id="1834" name="TextBox 1833">
            <a:extLst>
              <a:ext uri="{FF2B5EF4-FFF2-40B4-BE49-F238E27FC236}">
                <a16:creationId xmlns:a16="http://schemas.microsoft.com/office/drawing/2014/main" id="{8CB47240-846A-4E53-94E7-DFFD1CFD174F}"/>
              </a:ext>
            </a:extLst>
          </p:cNvPr>
          <p:cNvSpPr txBox="1"/>
          <p:nvPr/>
        </p:nvSpPr>
        <p:spPr>
          <a:xfrm>
            <a:off x="288887" y="2648621"/>
            <a:ext cx="2178056" cy="446276"/>
          </a:xfrm>
          <a:prstGeom prst="rect">
            <a:avLst/>
          </a:prstGeom>
          <a:noFill/>
          <a:ln>
            <a:solidFill>
              <a:schemeClr val="accent2"/>
            </a:solidFill>
          </a:ln>
        </p:spPr>
        <p:txBody>
          <a:bodyPr wrap="square" rtlCol="0">
            <a:spAutoFit/>
          </a:bodyPr>
          <a:lstStyle/>
          <a:p>
            <a:pPr algn="ctr"/>
            <a:r>
              <a:rPr lang="en-US" sz="1100" dirty="0">
                <a:solidFill>
                  <a:srgbClr val="006600"/>
                </a:solidFill>
                <a:latin typeface="Roboto" panose="020B0604020202020204" charset="0"/>
                <a:ea typeface="Roboto" panose="020B0604020202020204" charset="0"/>
                <a:cs typeface="Roboto" panose="020B0604020202020204" charset="0"/>
              </a:rPr>
              <a:t>CG5 Classroom, </a:t>
            </a:r>
            <a:r>
              <a:rPr lang="en-US" sz="1100" dirty="0">
                <a:solidFill>
                  <a:srgbClr val="663300"/>
                </a:solidFill>
                <a:latin typeface="Roboto" panose="020B0604020202020204" charset="0"/>
                <a:ea typeface="Roboto" panose="020B0604020202020204" charset="0"/>
                <a:cs typeface="Roboto" panose="020B0604020202020204" charset="0"/>
              </a:rPr>
              <a:t>CG 4 MILFAC</a:t>
            </a:r>
          </a:p>
          <a:p>
            <a:pPr algn="ctr"/>
            <a:endParaRPr lang="en-US" sz="1200" dirty="0">
              <a:solidFill>
                <a:srgbClr val="666633"/>
              </a:solidFill>
              <a:latin typeface="Lora" panose="020B0604020202020204" charset="0"/>
            </a:endParaRPr>
          </a:p>
        </p:txBody>
      </p:sp>
      <p:sp>
        <p:nvSpPr>
          <p:cNvPr id="1835" name="TextBox 1834">
            <a:extLst>
              <a:ext uri="{FF2B5EF4-FFF2-40B4-BE49-F238E27FC236}">
                <a16:creationId xmlns:a16="http://schemas.microsoft.com/office/drawing/2014/main" id="{DB0E8D6F-09A4-4AD2-8EDE-C665FBB31B82}"/>
              </a:ext>
            </a:extLst>
          </p:cNvPr>
          <p:cNvSpPr txBox="1"/>
          <p:nvPr/>
        </p:nvSpPr>
        <p:spPr>
          <a:xfrm>
            <a:off x="284669" y="3148635"/>
            <a:ext cx="2178056" cy="446276"/>
          </a:xfrm>
          <a:prstGeom prst="rect">
            <a:avLst/>
          </a:prstGeom>
          <a:noFill/>
          <a:ln>
            <a:solidFill>
              <a:schemeClr val="accent2"/>
            </a:solidFill>
          </a:ln>
        </p:spPr>
        <p:txBody>
          <a:bodyPr wrap="square" rtlCol="0">
            <a:spAutoFit/>
          </a:bodyPr>
          <a:lstStyle/>
          <a:p>
            <a:pPr algn="ctr"/>
            <a:r>
              <a:rPr lang="en-US" sz="1100" dirty="0">
                <a:solidFill>
                  <a:srgbClr val="DA8200"/>
                </a:solidFill>
                <a:latin typeface="Roboto" panose="020B0604020202020204" charset="0"/>
                <a:ea typeface="Roboto" panose="020B0604020202020204" charset="0"/>
                <a:cs typeface="Roboto" panose="020B0604020202020204" charset="0"/>
              </a:rPr>
              <a:t>CG6 Classroom,</a:t>
            </a:r>
            <a:r>
              <a:rPr lang="en-US" sz="1100" dirty="0">
                <a:solidFill>
                  <a:srgbClr val="006600"/>
                </a:solidFill>
                <a:latin typeface="Roboto" panose="020B0604020202020204" charset="0"/>
                <a:ea typeface="Roboto" panose="020B0604020202020204" charset="0"/>
                <a:cs typeface="Roboto" panose="020B0604020202020204" charset="0"/>
              </a:rPr>
              <a:t> CG 5 MILFAC</a:t>
            </a:r>
          </a:p>
          <a:p>
            <a:pPr algn="ctr"/>
            <a:endParaRPr lang="en-US" sz="1200" dirty="0">
              <a:solidFill>
                <a:srgbClr val="666633"/>
              </a:solidFill>
              <a:latin typeface="Lora" panose="020B0604020202020204" charset="0"/>
            </a:endParaRPr>
          </a:p>
        </p:txBody>
      </p:sp>
      <p:grpSp>
        <p:nvGrpSpPr>
          <p:cNvPr id="3373" name="Google Shape;9268;p71">
            <a:extLst>
              <a:ext uri="{FF2B5EF4-FFF2-40B4-BE49-F238E27FC236}">
                <a16:creationId xmlns:a16="http://schemas.microsoft.com/office/drawing/2014/main" id="{28EF3F0A-859F-4F74-A760-F1362F5C9FC1}"/>
              </a:ext>
            </a:extLst>
          </p:cNvPr>
          <p:cNvGrpSpPr/>
          <p:nvPr/>
        </p:nvGrpSpPr>
        <p:grpSpPr>
          <a:xfrm>
            <a:off x="2634722" y="734324"/>
            <a:ext cx="133670" cy="199341"/>
            <a:chOff x="6974158" y="2789537"/>
            <a:chExt cx="255247" cy="327458"/>
          </a:xfrm>
        </p:grpSpPr>
        <p:sp>
          <p:nvSpPr>
            <p:cNvPr id="3467" name="Google Shape;9269;p71">
              <a:extLst>
                <a:ext uri="{FF2B5EF4-FFF2-40B4-BE49-F238E27FC236}">
                  <a16:creationId xmlns:a16="http://schemas.microsoft.com/office/drawing/2014/main" id="{A0768AAD-F4FD-4C54-9EB7-62A0AA55456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9270;p71">
              <a:extLst>
                <a:ext uri="{FF2B5EF4-FFF2-40B4-BE49-F238E27FC236}">
                  <a16:creationId xmlns:a16="http://schemas.microsoft.com/office/drawing/2014/main" id="{0EF93983-FAB1-4F85-8FC7-4FD9B0CFD1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9271;p71">
              <a:extLst>
                <a:ext uri="{FF2B5EF4-FFF2-40B4-BE49-F238E27FC236}">
                  <a16:creationId xmlns:a16="http://schemas.microsoft.com/office/drawing/2014/main" id="{64B3A2A1-10DC-4A48-9AFA-14233FF77E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9272;p71">
              <a:extLst>
                <a:ext uri="{FF2B5EF4-FFF2-40B4-BE49-F238E27FC236}">
                  <a16:creationId xmlns:a16="http://schemas.microsoft.com/office/drawing/2014/main" id="{B09BE708-DFB9-4B93-B445-08932205306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9273;p71">
              <a:extLst>
                <a:ext uri="{FF2B5EF4-FFF2-40B4-BE49-F238E27FC236}">
                  <a16:creationId xmlns:a16="http://schemas.microsoft.com/office/drawing/2014/main" id="{BFA7473D-219F-40C6-8966-6207FC44465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9274;p71">
              <a:extLst>
                <a:ext uri="{FF2B5EF4-FFF2-40B4-BE49-F238E27FC236}">
                  <a16:creationId xmlns:a16="http://schemas.microsoft.com/office/drawing/2014/main" id="{3C462DE9-18EA-4245-84A1-00694EEBD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roup 3373">
            <a:extLst>
              <a:ext uri="{FF2B5EF4-FFF2-40B4-BE49-F238E27FC236}">
                <a16:creationId xmlns:a16="http://schemas.microsoft.com/office/drawing/2014/main" id="{91A01830-A0D3-4AFA-8B87-0A27E5509F76}"/>
              </a:ext>
            </a:extLst>
          </p:cNvPr>
          <p:cNvGrpSpPr/>
          <p:nvPr/>
        </p:nvGrpSpPr>
        <p:grpSpPr>
          <a:xfrm>
            <a:off x="2844450" y="727906"/>
            <a:ext cx="1178862" cy="205759"/>
            <a:chOff x="2298228" y="746090"/>
            <a:chExt cx="1781951" cy="294826"/>
          </a:xfrm>
        </p:grpSpPr>
        <p:grpSp>
          <p:nvGrpSpPr>
            <p:cNvPr id="3425" name="Google Shape;9268;p71">
              <a:extLst>
                <a:ext uri="{FF2B5EF4-FFF2-40B4-BE49-F238E27FC236}">
                  <a16:creationId xmlns:a16="http://schemas.microsoft.com/office/drawing/2014/main" id="{AEBA8DCE-80B8-4D49-83AC-40AA543C960D}"/>
                </a:ext>
              </a:extLst>
            </p:cNvPr>
            <p:cNvGrpSpPr/>
            <p:nvPr/>
          </p:nvGrpSpPr>
          <p:grpSpPr>
            <a:xfrm>
              <a:off x="2298228" y="750688"/>
              <a:ext cx="202053" cy="285630"/>
              <a:chOff x="6974158" y="2789537"/>
              <a:chExt cx="255247" cy="327458"/>
            </a:xfrm>
          </p:grpSpPr>
          <p:sp>
            <p:nvSpPr>
              <p:cNvPr id="3461" name="Google Shape;9269;p71">
                <a:extLst>
                  <a:ext uri="{FF2B5EF4-FFF2-40B4-BE49-F238E27FC236}">
                    <a16:creationId xmlns:a16="http://schemas.microsoft.com/office/drawing/2014/main" id="{BD346B86-8257-440D-A2A9-1FA149BD6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9270;p71">
                <a:extLst>
                  <a:ext uri="{FF2B5EF4-FFF2-40B4-BE49-F238E27FC236}">
                    <a16:creationId xmlns:a16="http://schemas.microsoft.com/office/drawing/2014/main" id="{0F27C8A9-5B36-4F1D-A924-546522AE5F5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9271;p71">
                <a:extLst>
                  <a:ext uri="{FF2B5EF4-FFF2-40B4-BE49-F238E27FC236}">
                    <a16:creationId xmlns:a16="http://schemas.microsoft.com/office/drawing/2014/main" id="{378F97F7-FEBD-4F11-A5A4-D2E584CA4C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9272;p71">
                <a:extLst>
                  <a:ext uri="{FF2B5EF4-FFF2-40B4-BE49-F238E27FC236}">
                    <a16:creationId xmlns:a16="http://schemas.microsoft.com/office/drawing/2014/main" id="{F7C7E619-D75D-45BF-A7EE-F3E54EBD12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9273;p71">
                <a:extLst>
                  <a:ext uri="{FF2B5EF4-FFF2-40B4-BE49-F238E27FC236}">
                    <a16:creationId xmlns:a16="http://schemas.microsoft.com/office/drawing/2014/main" id="{594D2E10-D43A-4C56-B3AD-5726ADF72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9274;p71">
                <a:extLst>
                  <a:ext uri="{FF2B5EF4-FFF2-40B4-BE49-F238E27FC236}">
                    <a16:creationId xmlns:a16="http://schemas.microsoft.com/office/drawing/2014/main" id="{085D9399-8BB5-4D3B-B35B-6A7D72BCC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9268;p71">
              <a:extLst>
                <a:ext uri="{FF2B5EF4-FFF2-40B4-BE49-F238E27FC236}">
                  <a16:creationId xmlns:a16="http://schemas.microsoft.com/office/drawing/2014/main" id="{2CFDBACA-416F-40BE-8D31-B20F82082233}"/>
                </a:ext>
              </a:extLst>
            </p:cNvPr>
            <p:cNvGrpSpPr/>
            <p:nvPr/>
          </p:nvGrpSpPr>
          <p:grpSpPr>
            <a:xfrm>
              <a:off x="2609822" y="750688"/>
              <a:ext cx="202053" cy="285630"/>
              <a:chOff x="6974158" y="2789537"/>
              <a:chExt cx="255247" cy="327458"/>
            </a:xfrm>
          </p:grpSpPr>
          <p:sp>
            <p:nvSpPr>
              <p:cNvPr id="3455" name="Google Shape;9269;p71">
                <a:extLst>
                  <a:ext uri="{FF2B5EF4-FFF2-40B4-BE49-F238E27FC236}">
                    <a16:creationId xmlns:a16="http://schemas.microsoft.com/office/drawing/2014/main" id="{00631D23-6AED-4E4A-B003-4724652B785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9270;p71">
                <a:extLst>
                  <a:ext uri="{FF2B5EF4-FFF2-40B4-BE49-F238E27FC236}">
                    <a16:creationId xmlns:a16="http://schemas.microsoft.com/office/drawing/2014/main" id="{64EF79EA-3318-4BE7-9E75-C9CD62042BA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9271;p71">
                <a:extLst>
                  <a:ext uri="{FF2B5EF4-FFF2-40B4-BE49-F238E27FC236}">
                    <a16:creationId xmlns:a16="http://schemas.microsoft.com/office/drawing/2014/main" id="{A2A149F6-5163-46B9-99B5-17D90D43026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9272;p71">
                <a:extLst>
                  <a:ext uri="{FF2B5EF4-FFF2-40B4-BE49-F238E27FC236}">
                    <a16:creationId xmlns:a16="http://schemas.microsoft.com/office/drawing/2014/main" id="{34352DC0-4F14-48EC-B5CD-A4BD7C3CD07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9273;p71">
                <a:extLst>
                  <a:ext uri="{FF2B5EF4-FFF2-40B4-BE49-F238E27FC236}">
                    <a16:creationId xmlns:a16="http://schemas.microsoft.com/office/drawing/2014/main" id="{9578E7B9-6116-4243-B4DD-5482EF8D2B1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9274;p71">
                <a:extLst>
                  <a:ext uri="{FF2B5EF4-FFF2-40B4-BE49-F238E27FC236}">
                    <a16:creationId xmlns:a16="http://schemas.microsoft.com/office/drawing/2014/main" id="{3BB4A400-E228-4345-8EEF-2E8332FE399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9268;p71">
              <a:extLst>
                <a:ext uri="{FF2B5EF4-FFF2-40B4-BE49-F238E27FC236}">
                  <a16:creationId xmlns:a16="http://schemas.microsoft.com/office/drawing/2014/main" id="{08D57EB4-407F-466F-A0AB-21B4AA92EB73}"/>
                </a:ext>
              </a:extLst>
            </p:cNvPr>
            <p:cNvGrpSpPr/>
            <p:nvPr/>
          </p:nvGrpSpPr>
          <p:grpSpPr>
            <a:xfrm>
              <a:off x="2920013" y="755286"/>
              <a:ext cx="202053" cy="285630"/>
              <a:chOff x="6974158" y="2789537"/>
              <a:chExt cx="255247" cy="327458"/>
            </a:xfrm>
          </p:grpSpPr>
          <p:sp>
            <p:nvSpPr>
              <p:cNvPr id="3449" name="Google Shape;9269;p71">
                <a:extLst>
                  <a:ext uri="{FF2B5EF4-FFF2-40B4-BE49-F238E27FC236}">
                    <a16:creationId xmlns:a16="http://schemas.microsoft.com/office/drawing/2014/main" id="{AB9EC7FD-5036-45B3-B0B0-3E7DB259F8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9270;p71">
                <a:extLst>
                  <a:ext uri="{FF2B5EF4-FFF2-40B4-BE49-F238E27FC236}">
                    <a16:creationId xmlns:a16="http://schemas.microsoft.com/office/drawing/2014/main" id="{22BA8D72-4121-4D5F-A7D5-6EB09BDDA2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9271;p71">
                <a:extLst>
                  <a:ext uri="{FF2B5EF4-FFF2-40B4-BE49-F238E27FC236}">
                    <a16:creationId xmlns:a16="http://schemas.microsoft.com/office/drawing/2014/main" id="{354FD3D9-00DC-4906-A590-6ED96750850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9272;p71">
                <a:extLst>
                  <a:ext uri="{FF2B5EF4-FFF2-40B4-BE49-F238E27FC236}">
                    <a16:creationId xmlns:a16="http://schemas.microsoft.com/office/drawing/2014/main" id="{0C0373A1-C796-4202-BE5B-7876483310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9273;p71">
                <a:extLst>
                  <a:ext uri="{FF2B5EF4-FFF2-40B4-BE49-F238E27FC236}">
                    <a16:creationId xmlns:a16="http://schemas.microsoft.com/office/drawing/2014/main" id="{FA1EDE95-04B7-492B-9332-290585B97F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9274;p71">
                <a:extLst>
                  <a:ext uri="{FF2B5EF4-FFF2-40B4-BE49-F238E27FC236}">
                    <a16:creationId xmlns:a16="http://schemas.microsoft.com/office/drawing/2014/main" id="{56AB174F-53C1-47A4-B7A4-81D55719E1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9268;p71">
              <a:extLst>
                <a:ext uri="{FF2B5EF4-FFF2-40B4-BE49-F238E27FC236}">
                  <a16:creationId xmlns:a16="http://schemas.microsoft.com/office/drawing/2014/main" id="{054CF322-3AC7-42A1-A9D2-28CC03AF18F0}"/>
                </a:ext>
              </a:extLst>
            </p:cNvPr>
            <p:cNvGrpSpPr/>
            <p:nvPr/>
          </p:nvGrpSpPr>
          <p:grpSpPr>
            <a:xfrm>
              <a:off x="3243579" y="755286"/>
              <a:ext cx="202053" cy="285630"/>
              <a:chOff x="6974158" y="2789537"/>
              <a:chExt cx="255247" cy="327458"/>
            </a:xfrm>
          </p:grpSpPr>
          <p:sp>
            <p:nvSpPr>
              <p:cNvPr id="3443" name="Google Shape;9269;p71">
                <a:extLst>
                  <a:ext uri="{FF2B5EF4-FFF2-40B4-BE49-F238E27FC236}">
                    <a16:creationId xmlns:a16="http://schemas.microsoft.com/office/drawing/2014/main" id="{E71843C2-6666-4B24-BCA8-31B546E749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9270;p71">
                <a:extLst>
                  <a:ext uri="{FF2B5EF4-FFF2-40B4-BE49-F238E27FC236}">
                    <a16:creationId xmlns:a16="http://schemas.microsoft.com/office/drawing/2014/main" id="{7439305D-B171-49FD-812B-EBEB272007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9271;p71">
                <a:extLst>
                  <a:ext uri="{FF2B5EF4-FFF2-40B4-BE49-F238E27FC236}">
                    <a16:creationId xmlns:a16="http://schemas.microsoft.com/office/drawing/2014/main" id="{FA32BEEC-0F57-4A0A-A4DB-0CDF82B8B4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9272;p71">
                <a:extLst>
                  <a:ext uri="{FF2B5EF4-FFF2-40B4-BE49-F238E27FC236}">
                    <a16:creationId xmlns:a16="http://schemas.microsoft.com/office/drawing/2014/main" id="{67558524-3FA1-4451-A573-44524B3FAE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9273;p71">
                <a:extLst>
                  <a:ext uri="{FF2B5EF4-FFF2-40B4-BE49-F238E27FC236}">
                    <a16:creationId xmlns:a16="http://schemas.microsoft.com/office/drawing/2014/main" id="{E60D839E-B4E5-4882-BA96-717F4CC62E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9274;p71">
                <a:extLst>
                  <a:ext uri="{FF2B5EF4-FFF2-40B4-BE49-F238E27FC236}">
                    <a16:creationId xmlns:a16="http://schemas.microsoft.com/office/drawing/2014/main" id="{E98F35C5-97D0-4750-A990-DC99E5CF10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9268;p71">
              <a:extLst>
                <a:ext uri="{FF2B5EF4-FFF2-40B4-BE49-F238E27FC236}">
                  <a16:creationId xmlns:a16="http://schemas.microsoft.com/office/drawing/2014/main" id="{F2274479-94F7-4ADA-B59D-984CBDAD0875}"/>
                </a:ext>
              </a:extLst>
            </p:cNvPr>
            <p:cNvGrpSpPr/>
            <p:nvPr/>
          </p:nvGrpSpPr>
          <p:grpSpPr>
            <a:xfrm>
              <a:off x="3561576" y="746090"/>
              <a:ext cx="202053" cy="285630"/>
              <a:chOff x="6974158" y="2789537"/>
              <a:chExt cx="255247" cy="327458"/>
            </a:xfrm>
          </p:grpSpPr>
          <p:sp>
            <p:nvSpPr>
              <p:cNvPr id="3437" name="Google Shape;9269;p71">
                <a:extLst>
                  <a:ext uri="{FF2B5EF4-FFF2-40B4-BE49-F238E27FC236}">
                    <a16:creationId xmlns:a16="http://schemas.microsoft.com/office/drawing/2014/main" id="{66DED7DA-5901-4464-B29A-FF527C3E41D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9270;p71">
                <a:extLst>
                  <a:ext uri="{FF2B5EF4-FFF2-40B4-BE49-F238E27FC236}">
                    <a16:creationId xmlns:a16="http://schemas.microsoft.com/office/drawing/2014/main" id="{9A74668E-347E-4656-908E-77FFF7DB32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9271;p71">
                <a:extLst>
                  <a:ext uri="{FF2B5EF4-FFF2-40B4-BE49-F238E27FC236}">
                    <a16:creationId xmlns:a16="http://schemas.microsoft.com/office/drawing/2014/main" id="{0294010E-1C16-4B14-8683-A8E4AEB97AB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9272;p71">
                <a:extLst>
                  <a:ext uri="{FF2B5EF4-FFF2-40B4-BE49-F238E27FC236}">
                    <a16:creationId xmlns:a16="http://schemas.microsoft.com/office/drawing/2014/main" id="{ED2273CB-4629-473C-A829-62BDB4ABA2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9273;p71">
                <a:extLst>
                  <a:ext uri="{FF2B5EF4-FFF2-40B4-BE49-F238E27FC236}">
                    <a16:creationId xmlns:a16="http://schemas.microsoft.com/office/drawing/2014/main" id="{B2A0359F-C6AF-4200-A7AF-CB7FA363AC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9274;p71">
                <a:extLst>
                  <a:ext uri="{FF2B5EF4-FFF2-40B4-BE49-F238E27FC236}">
                    <a16:creationId xmlns:a16="http://schemas.microsoft.com/office/drawing/2014/main" id="{621FA0D5-750D-453F-A8A0-887BF793977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9268;p71">
              <a:extLst>
                <a:ext uri="{FF2B5EF4-FFF2-40B4-BE49-F238E27FC236}">
                  <a16:creationId xmlns:a16="http://schemas.microsoft.com/office/drawing/2014/main" id="{54CCA867-197E-4F8D-852D-43C96CACA631}"/>
                </a:ext>
              </a:extLst>
            </p:cNvPr>
            <p:cNvGrpSpPr/>
            <p:nvPr/>
          </p:nvGrpSpPr>
          <p:grpSpPr>
            <a:xfrm>
              <a:off x="3878126" y="755286"/>
              <a:ext cx="202053" cy="285630"/>
              <a:chOff x="6974158" y="2789537"/>
              <a:chExt cx="255247" cy="327458"/>
            </a:xfrm>
          </p:grpSpPr>
          <p:sp>
            <p:nvSpPr>
              <p:cNvPr id="3431" name="Google Shape;9269;p71">
                <a:extLst>
                  <a:ext uri="{FF2B5EF4-FFF2-40B4-BE49-F238E27FC236}">
                    <a16:creationId xmlns:a16="http://schemas.microsoft.com/office/drawing/2014/main" id="{1EE9CF27-B562-40B0-A5B8-35D1C149A0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9270;p71">
                <a:extLst>
                  <a:ext uri="{FF2B5EF4-FFF2-40B4-BE49-F238E27FC236}">
                    <a16:creationId xmlns:a16="http://schemas.microsoft.com/office/drawing/2014/main" id="{7EF10FEB-64DE-4779-95A1-61E6F703EDC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9271;p71">
                <a:extLst>
                  <a:ext uri="{FF2B5EF4-FFF2-40B4-BE49-F238E27FC236}">
                    <a16:creationId xmlns:a16="http://schemas.microsoft.com/office/drawing/2014/main" id="{F78BA644-58EB-4756-A724-0CA8A71778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9272;p71">
                <a:extLst>
                  <a:ext uri="{FF2B5EF4-FFF2-40B4-BE49-F238E27FC236}">
                    <a16:creationId xmlns:a16="http://schemas.microsoft.com/office/drawing/2014/main" id="{9EB1B312-DB92-469A-A586-E0020A8900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9273;p71">
                <a:extLst>
                  <a:ext uri="{FF2B5EF4-FFF2-40B4-BE49-F238E27FC236}">
                    <a16:creationId xmlns:a16="http://schemas.microsoft.com/office/drawing/2014/main" id="{C36E75CA-CFAB-4CCE-8829-808C73B8CD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9274;p71">
                <a:extLst>
                  <a:ext uri="{FF2B5EF4-FFF2-40B4-BE49-F238E27FC236}">
                    <a16:creationId xmlns:a16="http://schemas.microsoft.com/office/drawing/2014/main" id="{E6AC657F-BD41-49EE-8B50-A7D7CA3081B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roup 1">
            <a:extLst>
              <a:ext uri="{FF2B5EF4-FFF2-40B4-BE49-F238E27FC236}">
                <a16:creationId xmlns:a16="http://schemas.microsoft.com/office/drawing/2014/main" id="{E952C6B5-2A91-4D71-8980-261975C129B3}"/>
              </a:ext>
            </a:extLst>
          </p:cNvPr>
          <p:cNvGrpSpPr/>
          <p:nvPr/>
        </p:nvGrpSpPr>
        <p:grpSpPr>
          <a:xfrm>
            <a:off x="2631177" y="959240"/>
            <a:ext cx="1390425" cy="205759"/>
            <a:chOff x="2631177" y="959240"/>
            <a:chExt cx="1390425" cy="205759"/>
          </a:xfrm>
        </p:grpSpPr>
        <p:grpSp>
          <p:nvGrpSpPr>
            <p:cNvPr id="3375" name="Google Shape;9275;p71">
              <a:extLst>
                <a:ext uri="{FF2B5EF4-FFF2-40B4-BE49-F238E27FC236}">
                  <a16:creationId xmlns:a16="http://schemas.microsoft.com/office/drawing/2014/main" id="{E6D69F14-A3BA-4E38-A369-E98330038F08}"/>
                </a:ext>
              </a:extLst>
            </p:cNvPr>
            <p:cNvGrpSpPr/>
            <p:nvPr/>
          </p:nvGrpSpPr>
          <p:grpSpPr>
            <a:xfrm>
              <a:off x="2631177" y="959240"/>
              <a:ext cx="140757" cy="199341"/>
              <a:chOff x="7530697" y="2790299"/>
              <a:chExt cx="244291" cy="326314"/>
            </a:xfrm>
            <a:solidFill>
              <a:schemeClr val="tx1"/>
            </a:solidFill>
          </p:grpSpPr>
          <p:sp>
            <p:nvSpPr>
              <p:cNvPr id="3419" name="Google Shape;9276;p71">
                <a:extLst>
                  <a:ext uri="{FF2B5EF4-FFF2-40B4-BE49-F238E27FC236}">
                    <a16:creationId xmlns:a16="http://schemas.microsoft.com/office/drawing/2014/main" id="{80FFD93B-76A4-4C1C-B3DD-0086276DBA7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9277;p71">
                <a:extLst>
                  <a:ext uri="{FF2B5EF4-FFF2-40B4-BE49-F238E27FC236}">
                    <a16:creationId xmlns:a16="http://schemas.microsoft.com/office/drawing/2014/main" id="{327F7152-2D10-4099-886B-A3CD7CF8B38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9278;p71">
                <a:extLst>
                  <a:ext uri="{FF2B5EF4-FFF2-40B4-BE49-F238E27FC236}">
                    <a16:creationId xmlns:a16="http://schemas.microsoft.com/office/drawing/2014/main" id="{BA9FA2DE-9EB5-401A-8E67-8E86AF2E98F2}"/>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9279;p71">
                <a:extLst>
                  <a:ext uri="{FF2B5EF4-FFF2-40B4-BE49-F238E27FC236}">
                    <a16:creationId xmlns:a16="http://schemas.microsoft.com/office/drawing/2014/main" id="{8C23BFE1-0D25-4E26-8D1A-EE15C02A78D5}"/>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9280;p71">
                <a:extLst>
                  <a:ext uri="{FF2B5EF4-FFF2-40B4-BE49-F238E27FC236}">
                    <a16:creationId xmlns:a16="http://schemas.microsoft.com/office/drawing/2014/main" id="{3455B036-3048-4344-98FC-25B2D02B631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9281;p71">
                <a:extLst>
                  <a:ext uri="{FF2B5EF4-FFF2-40B4-BE49-F238E27FC236}">
                    <a16:creationId xmlns:a16="http://schemas.microsoft.com/office/drawing/2014/main" id="{CB69FE0A-30F9-4078-9CF2-1219667882D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 name="Group 3375">
              <a:extLst>
                <a:ext uri="{FF2B5EF4-FFF2-40B4-BE49-F238E27FC236}">
                  <a16:creationId xmlns:a16="http://schemas.microsoft.com/office/drawing/2014/main" id="{FD4301BD-368F-459A-A9C7-B8F596836F22}"/>
                </a:ext>
              </a:extLst>
            </p:cNvPr>
            <p:cNvGrpSpPr/>
            <p:nvPr/>
          </p:nvGrpSpPr>
          <p:grpSpPr>
            <a:xfrm>
              <a:off x="2842740" y="959240"/>
              <a:ext cx="1178862" cy="205759"/>
              <a:chOff x="2298228" y="746090"/>
              <a:chExt cx="1781951" cy="294826"/>
            </a:xfrm>
          </p:grpSpPr>
          <p:grpSp>
            <p:nvGrpSpPr>
              <p:cNvPr id="3377" name="Google Shape;9268;p71">
                <a:extLst>
                  <a:ext uri="{FF2B5EF4-FFF2-40B4-BE49-F238E27FC236}">
                    <a16:creationId xmlns:a16="http://schemas.microsoft.com/office/drawing/2014/main" id="{11046E6A-A80A-45B8-809D-8B078D443236}"/>
                  </a:ext>
                </a:extLst>
              </p:cNvPr>
              <p:cNvGrpSpPr/>
              <p:nvPr/>
            </p:nvGrpSpPr>
            <p:grpSpPr>
              <a:xfrm>
                <a:off x="2298228" y="750688"/>
                <a:ext cx="202053" cy="285630"/>
                <a:chOff x="6974158" y="2789537"/>
                <a:chExt cx="255247" cy="327458"/>
              </a:xfrm>
            </p:grpSpPr>
            <p:sp>
              <p:nvSpPr>
                <p:cNvPr id="3413" name="Google Shape;9269;p71">
                  <a:extLst>
                    <a:ext uri="{FF2B5EF4-FFF2-40B4-BE49-F238E27FC236}">
                      <a16:creationId xmlns:a16="http://schemas.microsoft.com/office/drawing/2014/main" id="{0F19D921-09C3-4AA9-B23C-6BEC14111DB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9270;p71">
                  <a:extLst>
                    <a:ext uri="{FF2B5EF4-FFF2-40B4-BE49-F238E27FC236}">
                      <a16:creationId xmlns:a16="http://schemas.microsoft.com/office/drawing/2014/main" id="{2D187A4B-0F31-46E9-8071-45D25DD6BD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9271;p71">
                  <a:extLst>
                    <a:ext uri="{FF2B5EF4-FFF2-40B4-BE49-F238E27FC236}">
                      <a16:creationId xmlns:a16="http://schemas.microsoft.com/office/drawing/2014/main" id="{D4C4744A-8D6B-4EAE-B954-9BC93B0B94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9272;p71">
                  <a:extLst>
                    <a:ext uri="{FF2B5EF4-FFF2-40B4-BE49-F238E27FC236}">
                      <a16:creationId xmlns:a16="http://schemas.microsoft.com/office/drawing/2014/main" id="{2711AB5C-3D38-4878-A1BB-160A170CD89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9273;p71">
                  <a:extLst>
                    <a:ext uri="{FF2B5EF4-FFF2-40B4-BE49-F238E27FC236}">
                      <a16:creationId xmlns:a16="http://schemas.microsoft.com/office/drawing/2014/main" id="{DCB1E1E4-8381-4B9F-8312-2CF91FE76AC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9274;p71">
                  <a:extLst>
                    <a:ext uri="{FF2B5EF4-FFF2-40B4-BE49-F238E27FC236}">
                      <a16:creationId xmlns:a16="http://schemas.microsoft.com/office/drawing/2014/main" id="{01C14953-2F07-4159-8EB3-B1609D5342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9268;p71">
                <a:extLst>
                  <a:ext uri="{FF2B5EF4-FFF2-40B4-BE49-F238E27FC236}">
                    <a16:creationId xmlns:a16="http://schemas.microsoft.com/office/drawing/2014/main" id="{5837F36A-76A3-4866-A2B6-44866934504B}"/>
                  </a:ext>
                </a:extLst>
              </p:cNvPr>
              <p:cNvGrpSpPr/>
              <p:nvPr/>
            </p:nvGrpSpPr>
            <p:grpSpPr>
              <a:xfrm>
                <a:off x="2609822" y="750688"/>
                <a:ext cx="202053" cy="285630"/>
                <a:chOff x="6974158" y="2789537"/>
                <a:chExt cx="255247" cy="327458"/>
              </a:xfrm>
            </p:grpSpPr>
            <p:sp>
              <p:nvSpPr>
                <p:cNvPr id="3407" name="Google Shape;9269;p71">
                  <a:extLst>
                    <a:ext uri="{FF2B5EF4-FFF2-40B4-BE49-F238E27FC236}">
                      <a16:creationId xmlns:a16="http://schemas.microsoft.com/office/drawing/2014/main" id="{D5B0DEEF-A08B-4002-ACA2-55E67882943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9270;p71">
                  <a:extLst>
                    <a:ext uri="{FF2B5EF4-FFF2-40B4-BE49-F238E27FC236}">
                      <a16:creationId xmlns:a16="http://schemas.microsoft.com/office/drawing/2014/main" id="{409615D3-592B-4F16-8ADD-7D4B6CD5EE7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9271;p71">
                  <a:extLst>
                    <a:ext uri="{FF2B5EF4-FFF2-40B4-BE49-F238E27FC236}">
                      <a16:creationId xmlns:a16="http://schemas.microsoft.com/office/drawing/2014/main" id="{FC67618D-419C-494F-B00E-5E56238554E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9272;p71">
                  <a:extLst>
                    <a:ext uri="{FF2B5EF4-FFF2-40B4-BE49-F238E27FC236}">
                      <a16:creationId xmlns:a16="http://schemas.microsoft.com/office/drawing/2014/main" id="{86B24243-7C5F-4826-B80B-3E1C0F1D402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9273;p71">
                  <a:extLst>
                    <a:ext uri="{FF2B5EF4-FFF2-40B4-BE49-F238E27FC236}">
                      <a16:creationId xmlns:a16="http://schemas.microsoft.com/office/drawing/2014/main" id="{6BE8E3DF-B289-4694-9C85-19EB76D5E7D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9274;p71">
                  <a:extLst>
                    <a:ext uri="{FF2B5EF4-FFF2-40B4-BE49-F238E27FC236}">
                      <a16:creationId xmlns:a16="http://schemas.microsoft.com/office/drawing/2014/main" id="{49039BAA-CEE9-40FD-8A7C-0B4AC277A6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9268;p71">
                <a:extLst>
                  <a:ext uri="{FF2B5EF4-FFF2-40B4-BE49-F238E27FC236}">
                    <a16:creationId xmlns:a16="http://schemas.microsoft.com/office/drawing/2014/main" id="{ED33C57F-3BB0-402D-B821-4A1B33170773}"/>
                  </a:ext>
                </a:extLst>
              </p:cNvPr>
              <p:cNvGrpSpPr/>
              <p:nvPr/>
            </p:nvGrpSpPr>
            <p:grpSpPr>
              <a:xfrm>
                <a:off x="2920013" y="755286"/>
                <a:ext cx="202053" cy="285630"/>
                <a:chOff x="6974158" y="2789537"/>
                <a:chExt cx="255247" cy="327458"/>
              </a:xfrm>
            </p:grpSpPr>
            <p:sp>
              <p:nvSpPr>
                <p:cNvPr id="3401" name="Google Shape;9269;p71">
                  <a:extLst>
                    <a:ext uri="{FF2B5EF4-FFF2-40B4-BE49-F238E27FC236}">
                      <a16:creationId xmlns:a16="http://schemas.microsoft.com/office/drawing/2014/main" id="{2BB44817-30FB-4887-A24F-0E13169F66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9270;p71">
                  <a:extLst>
                    <a:ext uri="{FF2B5EF4-FFF2-40B4-BE49-F238E27FC236}">
                      <a16:creationId xmlns:a16="http://schemas.microsoft.com/office/drawing/2014/main" id="{B46C7083-CCBD-44B6-BAAE-16F50DFF3C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9271;p71">
                  <a:extLst>
                    <a:ext uri="{FF2B5EF4-FFF2-40B4-BE49-F238E27FC236}">
                      <a16:creationId xmlns:a16="http://schemas.microsoft.com/office/drawing/2014/main" id="{566F32E7-5EE0-4535-BA72-3013124D870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9272;p71">
                  <a:extLst>
                    <a:ext uri="{FF2B5EF4-FFF2-40B4-BE49-F238E27FC236}">
                      <a16:creationId xmlns:a16="http://schemas.microsoft.com/office/drawing/2014/main" id="{9C6766F7-F3F0-4901-AB5E-696851FC8C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9273;p71">
                  <a:extLst>
                    <a:ext uri="{FF2B5EF4-FFF2-40B4-BE49-F238E27FC236}">
                      <a16:creationId xmlns:a16="http://schemas.microsoft.com/office/drawing/2014/main" id="{F592F562-988C-4424-AD89-BF55C3BF0C5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9274;p71">
                  <a:extLst>
                    <a:ext uri="{FF2B5EF4-FFF2-40B4-BE49-F238E27FC236}">
                      <a16:creationId xmlns:a16="http://schemas.microsoft.com/office/drawing/2014/main" id="{14FC8C27-8FEF-4F3C-9150-AD775C4CE24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9268;p71">
                <a:extLst>
                  <a:ext uri="{FF2B5EF4-FFF2-40B4-BE49-F238E27FC236}">
                    <a16:creationId xmlns:a16="http://schemas.microsoft.com/office/drawing/2014/main" id="{EC9A3F50-A748-4826-9953-2039281F7919}"/>
                  </a:ext>
                </a:extLst>
              </p:cNvPr>
              <p:cNvGrpSpPr/>
              <p:nvPr/>
            </p:nvGrpSpPr>
            <p:grpSpPr>
              <a:xfrm>
                <a:off x="3243579" y="755286"/>
                <a:ext cx="202053" cy="285630"/>
                <a:chOff x="6974158" y="2789537"/>
                <a:chExt cx="255247" cy="327458"/>
              </a:xfrm>
            </p:grpSpPr>
            <p:sp>
              <p:nvSpPr>
                <p:cNvPr id="3395" name="Google Shape;9269;p71">
                  <a:extLst>
                    <a:ext uri="{FF2B5EF4-FFF2-40B4-BE49-F238E27FC236}">
                      <a16:creationId xmlns:a16="http://schemas.microsoft.com/office/drawing/2014/main" id="{A7C61044-DED8-4BE8-BFCE-792F4C9951A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9270;p71">
                  <a:extLst>
                    <a:ext uri="{FF2B5EF4-FFF2-40B4-BE49-F238E27FC236}">
                      <a16:creationId xmlns:a16="http://schemas.microsoft.com/office/drawing/2014/main" id="{46A373D6-1962-48DA-B366-02045A046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9271;p71">
                  <a:extLst>
                    <a:ext uri="{FF2B5EF4-FFF2-40B4-BE49-F238E27FC236}">
                      <a16:creationId xmlns:a16="http://schemas.microsoft.com/office/drawing/2014/main" id="{41C2F164-A3FC-4CF2-B759-4B4AAB62E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9272;p71">
                  <a:extLst>
                    <a:ext uri="{FF2B5EF4-FFF2-40B4-BE49-F238E27FC236}">
                      <a16:creationId xmlns:a16="http://schemas.microsoft.com/office/drawing/2014/main" id="{93C9CC0C-654B-45F8-AED8-25BB2D1BECD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9273;p71">
                  <a:extLst>
                    <a:ext uri="{FF2B5EF4-FFF2-40B4-BE49-F238E27FC236}">
                      <a16:creationId xmlns:a16="http://schemas.microsoft.com/office/drawing/2014/main" id="{C9CA735D-AEF0-4053-A377-AFC5C40CF5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9274;p71">
                  <a:extLst>
                    <a:ext uri="{FF2B5EF4-FFF2-40B4-BE49-F238E27FC236}">
                      <a16:creationId xmlns:a16="http://schemas.microsoft.com/office/drawing/2014/main" id="{309DA135-D9BC-456D-BE98-540BCBB5BC2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 name="Google Shape;9268;p71">
                <a:extLst>
                  <a:ext uri="{FF2B5EF4-FFF2-40B4-BE49-F238E27FC236}">
                    <a16:creationId xmlns:a16="http://schemas.microsoft.com/office/drawing/2014/main" id="{0E7F7EC8-A076-45D4-9029-303FBF2FE547}"/>
                  </a:ext>
                </a:extLst>
              </p:cNvPr>
              <p:cNvGrpSpPr/>
              <p:nvPr/>
            </p:nvGrpSpPr>
            <p:grpSpPr>
              <a:xfrm>
                <a:off x="3561576" y="746090"/>
                <a:ext cx="202053" cy="285630"/>
                <a:chOff x="6974158" y="2789537"/>
                <a:chExt cx="255247" cy="327458"/>
              </a:xfrm>
            </p:grpSpPr>
            <p:sp>
              <p:nvSpPr>
                <p:cNvPr id="3389" name="Google Shape;9269;p71">
                  <a:extLst>
                    <a:ext uri="{FF2B5EF4-FFF2-40B4-BE49-F238E27FC236}">
                      <a16:creationId xmlns:a16="http://schemas.microsoft.com/office/drawing/2014/main" id="{0FCD34D8-A94B-488A-BB5A-F6C40D0993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9270;p71">
                  <a:extLst>
                    <a:ext uri="{FF2B5EF4-FFF2-40B4-BE49-F238E27FC236}">
                      <a16:creationId xmlns:a16="http://schemas.microsoft.com/office/drawing/2014/main" id="{DD9051CB-23CC-4AC3-BA08-6856D2E1D2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9271;p71">
                  <a:extLst>
                    <a:ext uri="{FF2B5EF4-FFF2-40B4-BE49-F238E27FC236}">
                      <a16:creationId xmlns:a16="http://schemas.microsoft.com/office/drawing/2014/main" id="{05653CD8-3194-4188-8F0F-0D3B4F8FC6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9272;p71">
                  <a:extLst>
                    <a:ext uri="{FF2B5EF4-FFF2-40B4-BE49-F238E27FC236}">
                      <a16:creationId xmlns:a16="http://schemas.microsoft.com/office/drawing/2014/main" id="{9E4C7174-9028-4BA8-8779-65AC0E6266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9273;p71">
                  <a:extLst>
                    <a:ext uri="{FF2B5EF4-FFF2-40B4-BE49-F238E27FC236}">
                      <a16:creationId xmlns:a16="http://schemas.microsoft.com/office/drawing/2014/main" id="{B1DD83EB-8794-4EA4-AEA2-D96CBCC0AF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9274;p71">
                  <a:extLst>
                    <a:ext uri="{FF2B5EF4-FFF2-40B4-BE49-F238E27FC236}">
                      <a16:creationId xmlns:a16="http://schemas.microsoft.com/office/drawing/2014/main" id="{9AB41325-14A3-4B84-B766-DF798B761F0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 name="Google Shape;9268;p71">
                <a:extLst>
                  <a:ext uri="{FF2B5EF4-FFF2-40B4-BE49-F238E27FC236}">
                    <a16:creationId xmlns:a16="http://schemas.microsoft.com/office/drawing/2014/main" id="{15808841-3839-4172-8C88-3107B0007B45}"/>
                  </a:ext>
                </a:extLst>
              </p:cNvPr>
              <p:cNvGrpSpPr/>
              <p:nvPr/>
            </p:nvGrpSpPr>
            <p:grpSpPr>
              <a:xfrm>
                <a:off x="3878126" y="755286"/>
                <a:ext cx="202053" cy="285630"/>
                <a:chOff x="6974158" y="2789537"/>
                <a:chExt cx="255247" cy="327458"/>
              </a:xfrm>
            </p:grpSpPr>
            <p:sp>
              <p:nvSpPr>
                <p:cNvPr id="3383" name="Google Shape;9269;p71">
                  <a:extLst>
                    <a:ext uri="{FF2B5EF4-FFF2-40B4-BE49-F238E27FC236}">
                      <a16:creationId xmlns:a16="http://schemas.microsoft.com/office/drawing/2014/main" id="{170CBA36-89E0-4AF6-B605-60F96210C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9270;p71">
                  <a:extLst>
                    <a:ext uri="{FF2B5EF4-FFF2-40B4-BE49-F238E27FC236}">
                      <a16:creationId xmlns:a16="http://schemas.microsoft.com/office/drawing/2014/main" id="{94B67568-209C-40C3-A60B-E768102265D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9271;p71">
                  <a:extLst>
                    <a:ext uri="{FF2B5EF4-FFF2-40B4-BE49-F238E27FC236}">
                      <a16:creationId xmlns:a16="http://schemas.microsoft.com/office/drawing/2014/main" id="{C64719FB-7715-4570-BD65-92B96DEB5C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9272;p71">
                  <a:extLst>
                    <a:ext uri="{FF2B5EF4-FFF2-40B4-BE49-F238E27FC236}">
                      <a16:creationId xmlns:a16="http://schemas.microsoft.com/office/drawing/2014/main" id="{5D4B2E62-0DEA-4815-96DF-239DA6DC90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9273;p71">
                  <a:extLst>
                    <a:ext uri="{FF2B5EF4-FFF2-40B4-BE49-F238E27FC236}">
                      <a16:creationId xmlns:a16="http://schemas.microsoft.com/office/drawing/2014/main" id="{128EF20F-C2DC-4634-9A8F-A913BE0D390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9274;p71">
                  <a:extLst>
                    <a:ext uri="{FF2B5EF4-FFF2-40B4-BE49-F238E27FC236}">
                      <a16:creationId xmlns:a16="http://schemas.microsoft.com/office/drawing/2014/main" id="{55883CBB-80D0-4447-BB17-FE1622A5A5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273" name="Google Shape;9268;p71">
            <a:extLst>
              <a:ext uri="{FF2B5EF4-FFF2-40B4-BE49-F238E27FC236}">
                <a16:creationId xmlns:a16="http://schemas.microsoft.com/office/drawing/2014/main" id="{A980F538-6579-460A-AC15-67441ED4D0C1}"/>
              </a:ext>
            </a:extLst>
          </p:cNvPr>
          <p:cNvGrpSpPr/>
          <p:nvPr/>
        </p:nvGrpSpPr>
        <p:grpSpPr>
          <a:xfrm>
            <a:off x="2633755" y="2100684"/>
            <a:ext cx="134355" cy="194801"/>
            <a:chOff x="6974158" y="2789537"/>
            <a:chExt cx="255247" cy="327458"/>
          </a:xfrm>
          <a:solidFill>
            <a:srgbClr val="663300"/>
          </a:solidFill>
        </p:grpSpPr>
        <p:sp>
          <p:nvSpPr>
            <p:cNvPr id="3367" name="Google Shape;9269;p71">
              <a:extLst>
                <a:ext uri="{FF2B5EF4-FFF2-40B4-BE49-F238E27FC236}">
                  <a16:creationId xmlns:a16="http://schemas.microsoft.com/office/drawing/2014/main" id="{546C8597-1BAC-49FE-8B63-F49D6E12088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9270;p71">
              <a:extLst>
                <a:ext uri="{FF2B5EF4-FFF2-40B4-BE49-F238E27FC236}">
                  <a16:creationId xmlns:a16="http://schemas.microsoft.com/office/drawing/2014/main" id="{2DC14DAB-294B-4037-B1E3-BC53FCC62CC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9271;p71">
              <a:extLst>
                <a:ext uri="{FF2B5EF4-FFF2-40B4-BE49-F238E27FC236}">
                  <a16:creationId xmlns:a16="http://schemas.microsoft.com/office/drawing/2014/main" id="{F2052F8B-8C90-4775-A8CB-ADFC1796D3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9272;p71">
              <a:extLst>
                <a:ext uri="{FF2B5EF4-FFF2-40B4-BE49-F238E27FC236}">
                  <a16:creationId xmlns:a16="http://schemas.microsoft.com/office/drawing/2014/main" id="{62F58B4A-1A7C-4F20-AE21-AA3F3D4EACF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9273;p71">
              <a:extLst>
                <a:ext uri="{FF2B5EF4-FFF2-40B4-BE49-F238E27FC236}">
                  <a16:creationId xmlns:a16="http://schemas.microsoft.com/office/drawing/2014/main" id="{9D09F22C-5B4B-4DC1-8954-E7C7ADD7AF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9274;p71">
              <a:extLst>
                <a:ext uri="{FF2B5EF4-FFF2-40B4-BE49-F238E27FC236}">
                  <a16:creationId xmlns:a16="http://schemas.microsoft.com/office/drawing/2014/main" id="{25B89A8C-7CD8-4179-96F3-99CA160D6F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roup 3273">
            <a:extLst>
              <a:ext uri="{FF2B5EF4-FFF2-40B4-BE49-F238E27FC236}">
                <a16:creationId xmlns:a16="http://schemas.microsoft.com/office/drawing/2014/main" id="{004B0BA9-EDDC-4827-8334-25D0A58BE17A}"/>
              </a:ext>
            </a:extLst>
          </p:cNvPr>
          <p:cNvGrpSpPr/>
          <p:nvPr/>
        </p:nvGrpSpPr>
        <p:grpSpPr>
          <a:xfrm>
            <a:off x="2844559" y="2094412"/>
            <a:ext cx="1184904" cy="201073"/>
            <a:chOff x="2298228" y="746090"/>
            <a:chExt cx="1781951" cy="294826"/>
          </a:xfrm>
          <a:solidFill>
            <a:srgbClr val="663300"/>
          </a:solidFill>
        </p:grpSpPr>
        <p:grpSp>
          <p:nvGrpSpPr>
            <p:cNvPr id="3325" name="Google Shape;9268;p71">
              <a:extLst>
                <a:ext uri="{FF2B5EF4-FFF2-40B4-BE49-F238E27FC236}">
                  <a16:creationId xmlns:a16="http://schemas.microsoft.com/office/drawing/2014/main" id="{2BD319C6-484A-478E-BC56-AB689E81F10B}"/>
                </a:ext>
              </a:extLst>
            </p:cNvPr>
            <p:cNvGrpSpPr/>
            <p:nvPr/>
          </p:nvGrpSpPr>
          <p:grpSpPr>
            <a:xfrm>
              <a:off x="2298228" y="750688"/>
              <a:ext cx="202053" cy="285630"/>
              <a:chOff x="6974158" y="2789537"/>
              <a:chExt cx="255247" cy="327458"/>
            </a:xfrm>
            <a:grpFill/>
          </p:grpSpPr>
          <p:sp>
            <p:nvSpPr>
              <p:cNvPr id="3361" name="Google Shape;9269;p71">
                <a:extLst>
                  <a:ext uri="{FF2B5EF4-FFF2-40B4-BE49-F238E27FC236}">
                    <a16:creationId xmlns:a16="http://schemas.microsoft.com/office/drawing/2014/main" id="{94FE3096-1D02-49CA-B41D-9C37436EB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9270;p71">
                <a:extLst>
                  <a:ext uri="{FF2B5EF4-FFF2-40B4-BE49-F238E27FC236}">
                    <a16:creationId xmlns:a16="http://schemas.microsoft.com/office/drawing/2014/main" id="{025D2A75-533B-480E-B623-CA42DAE37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9271;p71">
                <a:extLst>
                  <a:ext uri="{FF2B5EF4-FFF2-40B4-BE49-F238E27FC236}">
                    <a16:creationId xmlns:a16="http://schemas.microsoft.com/office/drawing/2014/main" id="{3C920377-2C41-47E8-8607-AA0FCA8E11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9272;p71">
                <a:extLst>
                  <a:ext uri="{FF2B5EF4-FFF2-40B4-BE49-F238E27FC236}">
                    <a16:creationId xmlns:a16="http://schemas.microsoft.com/office/drawing/2014/main" id="{EB1981FA-B200-40C8-833C-5E3B69053C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9273;p71">
                <a:extLst>
                  <a:ext uri="{FF2B5EF4-FFF2-40B4-BE49-F238E27FC236}">
                    <a16:creationId xmlns:a16="http://schemas.microsoft.com/office/drawing/2014/main" id="{74528749-B903-4E8C-BC58-8FCE19141E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9274;p71">
                <a:extLst>
                  <a:ext uri="{FF2B5EF4-FFF2-40B4-BE49-F238E27FC236}">
                    <a16:creationId xmlns:a16="http://schemas.microsoft.com/office/drawing/2014/main" id="{D0BE7656-B8D7-427D-A06F-28D53EBF19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9268;p71">
              <a:extLst>
                <a:ext uri="{FF2B5EF4-FFF2-40B4-BE49-F238E27FC236}">
                  <a16:creationId xmlns:a16="http://schemas.microsoft.com/office/drawing/2014/main" id="{7845568A-7F22-4081-A611-EB04F601CCB6}"/>
                </a:ext>
              </a:extLst>
            </p:cNvPr>
            <p:cNvGrpSpPr/>
            <p:nvPr/>
          </p:nvGrpSpPr>
          <p:grpSpPr>
            <a:xfrm>
              <a:off x="2609822" y="750688"/>
              <a:ext cx="202053" cy="285630"/>
              <a:chOff x="6974158" y="2789537"/>
              <a:chExt cx="255247" cy="327458"/>
            </a:xfrm>
            <a:grpFill/>
          </p:grpSpPr>
          <p:sp>
            <p:nvSpPr>
              <p:cNvPr id="3355" name="Google Shape;9269;p71">
                <a:extLst>
                  <a:ext uri="{FF2B5EF4-FFF2-40B4-BE49-F238E27FC236}">
                    <a16:creationId xmlns:a16="http://schemas.microsoft.com/office/drawing/2014/main" id="{CB2F3145-1C58-486F-AC0C-244F482E9B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9270;p71">
                <a:extLst>
                  <a:ext uri="{FF2B5EF4-FFF2-40B4-BE49-F238E27FC236}">
                    <a16:creationId xmlns:a16="http://schemas.microsoft.com/office/drawing/2014/main" id="{5169363B-4FB6-4C33-9F1A-79844E450DD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9271;p71">
                <a:extLst>
                  <a:ext uri="{FF2B5EF4-FFF2-40B4-BE49-F238E27FC236}">
                    <a16:creationId xmlns:a16="http://schemas.microsoft.com/office/drawing/2014/main" id="{BA7909C6-7DB3-43F6-9494-FF751E3CB8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9272;p71">
                <a:extLst>
                  <a:ext uri="{FF2B5EF4-FFF2-40B4-BE49-F238E27FC236}">
                    <a16:creationId xmlns:a16="http://schemas.microsoft.com/office/drawing/2014/main" id="{DB46BE5C-A938-4CFE-8353-AB421D5B67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9273;p71">
                <a:extLst>
                  <a:ext uri="{FF2B5EF4-FFF2-40B4-BE49-F238E27FC236}">
                    <a16:creationId xmlns:a16="http://schemas.microsoft.com/office/drawing/2014/main" id="{1521AD00-8611-467D-8FF3-112814C078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9274;p71">
                <a:extLst>
                  <a:ext uri="{FF2B5EF4-FFF2-40B4-BE49-F238E27FC236}">
                    <a16:creationId xmlns:a16="http://schemas.microsoft.com/office/drawing/2014/main" id="{5982E902-97FD-47EA-A108-7586896B9EF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9268;p71">
              <a:extLst>
                <a:ext uri="{FF2B5EF4-FFF2-40B4-BE49-F238E27FC236}">
                  <a16:creationId xmlns:a16="http://schemas.microsoft.com/office/drawing/2014/main" id="{3B6CC0AB-CBDF-491F-939D-EC19E1971A21}"/>
                </a:ext>
              </a:extLst>
            </p:cNvPr>
            <p:cNvGrpSpPr/>
            <p:nvPr/>
          </p:nvGrpSpPr>
          <p:grpSpPr>
            <a:xfrm>
              <a:off x="2920013" y="755286"/>
              <a:ext cx="202053" cy="285630"/>
              <a:chOff x="6974158" y="2789537"/>
              <a:chExt cx="255247" cy="327458"/>
            </a:xfrm>
            <a:grpFill/>
          </p:grpSpPr>
          <p:sp>
            <p:nvSpPr>
              <p:cNvPr id="3349" name="Google Shape;9269;p71">
                <a:extLst>
                  <a:ext uri="{FF2B5EF4-FFF2-40B4-BE49-F238E27FC236}">
                    <a16:creationId xmlns:a16="http://schemas.microsoft.com/office/drawing/2014/main" id="{3A6641DC-63DB-4383-9BBA-EF5D2F8B5D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9270;p71">
                <a:extLst>
                  <a:ext uri="{FF2B5EF4-FFF2-40B4-BE49-F238E27FC236}">
                    <a16:creationId xmlns:a16="http://schemas.microsoft.com/office/drawing/2014/main" id="{EF7D7690-DBDE-47E5-A125-337387F76F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9271;p71">
                <a:extLst>
                  <a:ext uri="{FF2B5EF4-FFF2-40B4-BE49-F238E27FC236}">
                    <a16:creationId xmlns:a16="http://schemas.microsoft.com/office/drawing/2014/main" id="{D5EFCD66-558C-4924-ADFE-F8F3D788D8B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9272;p71">
                <a:extLst>
                  <a:ext uri="{FF2B5EF4-FFF2-40B4-BE49-F238E27FC236}">
                    <a16:creationId xmlns:a16="http://schemas.microsoft.com/office/drawing/2014/main" id="{3E24A454-0A07-45E8-8D4F-ED9516EC6DF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9273;p71">
                <a:extLst>
                  <a:ext uri="{FF2B5EF4-FFF2-40B4-BE49-F238E27FC236}">
                    <a16:creationId xmlns:a16="http://schemas.microsoft.com/office/drawing/2014/main" id="{247F996A-3E64-4192-A606-7CE31B1F390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9274;p71">
                <a:extLst>
                  <a:ext uri="{FF2B5EF4-FFF2-40B4-BE49-F238E27FC236}">
                    <a16:creationId xmlns:a16="http://schemas.microsoft.com/office/drawing/2014/main" id="{260D07FC-853F-4780-827E-C9CEAB597CD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9268;p71">
              <a:extLst>
                <a:ext uri="{FF2B5EF4-FFF2-40B4-BE49-F238E27FC236}">
                  <a16:creationId xmlns:a16="http://schemas.microsoft.com/office/drawing/2014/main" id="{3270815A-DB40-4E90-A5AF-F6091EB16DC7}"/>
                </a:ext>
              </a:extLst>
            </p:cNvPr>
            <p:cNvGrpSpPr/>
            <p:nvPr/>
          </p:nvGrpSpPr>
          <p:grpSpPr>
            <a:xfrm>
              <a:off x="3243579" y="755286"/>
              <a:ext cx="202053" cy="285630"/>
              <a:chOff x="6974158" y="2789537"/>
              <a:chExt cx="255247" cy="327458"/>
            </a:xfrm>
            <a:grpFill/>
          </p:grpSpPr>
          <p:sp>
            <p:nvSpPr>
              <p:cNvPr id="3343" name="Google Shape;9269;p71">
                <a:extLst>
                  <a:ext uri="{FF2B5EF4-FFF2-40B4-BE49-F238E27FC236}">
                    <a16:creationId xmlns:a16="http://schemas.microsoft.com/office/drawing/2014/main" id="{27C81FE3-86BE-441E-9EFF-27F86432234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9270;p71">
                <a:extLst>
                  <a:ext uri="{FF2B5EF4-FFF2-40B4-BE49-F238E27FC236}">
                    <a16:creationId xmlns:a16="http://schemas.microsoft.com/office/drawing/2014/main" id="{7961D49A-700C-4AA1-AEE5-AF8774215B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9271;p71">
                <a:extLst>
                  <a:ext uri="{FF2B5EF4-FFF2-40B4-BE49-F238E27FC236}">
                    <a16:creationId xmlns:a16="http://schemas.microsoft.com/office/drawing/2014/main" id="{30876823-383F-41E8-850D-41DE021293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9272;p71">
                <a:extLst>
                  <a:ext uri="{FF2B5EF4-FFF2-40B4-BE49-F238E27FC236}">
                    <a16:creationId xmlns:a16="http://schemas.microsoft.com/office/drawing/2014/main" id="{FBF2959A-5F44-4116-A09B-774F8BEC7DF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9273;p71">
                <a:extLst>
                  <a:ext uri="{FF2B5EF4-FFF2-40B4-BE49-F238E27FC236}">
                    <a16:creationId xmlns:a16="http://schemas.microsoft.com/office/drawing/2014/main" id="{93BD41DB-B359-4FE9-860D-C69D7819236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9274;p71">
                <a:extLst>
                  <a:ext uri="{FF2B5EF4-FFF2-40B4-BE49-F238E27FC236}">
                    <a16:creationId xmlns:a16="http://schemas.microsoft.com/office/drawing/2014/main" id="{5AA1324F-6365-449D-A5E0-ED49238791A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9" name="Google Shape;9268;p71">
              <a:extLst>
                <a:ext uri="{FF2B5EF4-FFF2-40B4-BE49-F238E27FC236}">
                  <a16:creationId xmlns:a16="http://schemas.microsoft.com/office/drawing/2014/main" id="{87301624-2411-421C-9499-D3EE0B16D776}"/>
                </a:ext>
              </a:extLst>
            </p:cNvPr>
            <p:cNvGrpSpPr/>
            <p:nvPr/>
          </p:nvGrpSpPr>
          <p:grpSpPr>
            <a:xfrm>
              <a:off x="3561576" y="746090"/>
              <a:ext cx="202053" cy="285630"/>
              <a:chOff x="6974158" y="2789537"/>
              <a:chExt cx="255247" cy="327458"/>
            </a:xfrm>
            <a:grpFill/>
          </p:grpSpPr>
          <p:sp>
            <p:nvSpPr>
              <p:cNvPr id="3337" name="Google Shape;9269;p71">
                <a:extLst>
                  <a:ext uri="{FF2B5EF4-FFF2-40B4-BE49-F238E27FC236}">
                    <a16:creationId xmlns:a16="http://schemas.microsoft.com/office/drawing/2014/main" id="{F1995D2C-381F-47C4-96F1-FA1FE6C6BD4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9270;p71">
                <a:extLst>
                  <a:ext uri="{FF2B5EF4-FFF2-40B4-BE49-F238E27FC236}">
                    <a16:creationId xmlns:a16="http://schemas.microsoft.com/office/drawing/2014/main" id="{320B7530-1BE7-47F7-9F81-254A278429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9271;p71">
                <a:extLst>
                  <a:ext uri="{FF2B5EF4-FFF2-40B4-BE49-F238E27FC236}">
                    <a16:creationId xmlns:a16="http://schemas.microsoft.com/office/drawing/2014/main" id="{D3AD80B1-C9DE-44FF-9F32-743E19209A4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9272;p71">
                <a:extLst>
                  <a:ext uri="{FF2B5EF4-FFF2-40B4-BE49-F238E27FC236}">
                    <a16:creationId xmlns:a16="http://schemas.microsoft.com/office/drawing/2014/main" id="{D335665C-91A6-45CE-92DE-067168F76F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9273;p71">
                <a:extLst>
                  <a:ext uri="{FF2B5EF4-FFF2-40B4-BE49-F238E27FC236}">
                    <a16:creationId xmlns:a16="http://schemas.microsoft.com/office/drawing/2014/main" id="{A14EE313-2961-4410-AE5E-7E90E2B4C0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9274;p71">
                <a:extLst>
                  <a:ext uri="{FF2B5EF4-FFF2-40B4-BE49-F238E27FC236}">
                    <a16:creationId xmlns:a16="http://schemas.microsoft.com/office/drawing/2014/main" id="{E011D51C-ADB1-4572-A843-7FAD36D8CD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0" name="Google Shape;9268;p71">
              <a:extLst>
                <a:ext uri="{FF2B5EF4-FFF2-40B4-BE49-F238E27FC236}">
                  <a16:creationId xmlns:a16="http://schemas.microsoft.com/office/drawing/2014/main" id="{4B9E8B3C-BA88-48BE-A0AF-BD8EC3974B34}"/>
                </a:ext>
              </a:extLst>
            </p:cNvPr>
            <p:cNvGrpSpPr/>
            <p:nvPr/>
          </p:nvGrpSpPr>
          <p:grpSpPr>
            <a:xfrm>
              <a:off x="3878126" y="755286"/>
              <a:ext cx="202053" cy="285630"/>
              <a:chOff x="6974158" y="2789537"/>
              <a:chExt cx="255247" cy="327458"/>
            </a:xfrm>
            <a:grpFill/>
          </p:grpSpPr>
          <p:sp>
            <p:nvSpPr>
              <p:cNvPr id="3331" name="Google Shape;9269;p71">
                <a:extLst>
                  <a:ext uri="{FF2B5EF4-FFF2-40B4-BE49-F238E27FC236}">
                    <a16:creationId xmlns:a16="http://schemas.microsoft.com/office/drawing/2014/main" id="{093149FD-58BB-4F20-A958-63E7558705D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9270;p71">
                <a:extLst>
                  <a:ext uri="{FF2B5EF4-FFF2-40B4-BE49-F238E27FC236}">
                    <a16:creationId xmlns:a16="http://schemas.microsoft.com/office/drawing/2014/main" id="{3B4A34F9-E076-4374-820D-BBC967D4320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9271;p71">
                <a:extLst>
                  <a:ext uri="{FF2B5EF4-FFF2-40B4-BE49-F238E27FC236}">
                    <a16:creationId xmlns:a16="http://schemas.microsoft.com/office/drawing/2014/main" id="{7CE8C949-651D-4DB7-82FB-B4C3E29D242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9272;p71">
                <a:extLst>
                  <a:ext uri="{FF2B5EF4-FFF2-40B4-BE49-F238E27FC236}">
                    <a16:creationId xmlns:a16="http://schemas.microsoft.com/office/drawing/2014/main" id="{6EEC3BB6-32EC-4DCA-B2AD-2C2802CFA2D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9273;p71">
                <a:extLst>
                  <a:ext uri="{FF2B5EF4-FFF2-40B4-BE49-F238E27FC236}">
                    <a16:creationId xmlns:a16="http://schemas.microsoft.com/office/drawing/2014/main" id="{BB2DD586-B06B-4A02-85D8-694B6699F0D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9274;p71">
                <a:extLst>
                  <a:ext uri="{FF2B5EF4-FFF2-40B4-BE49-F238E27FC236}">
                    <a16:creationId xmlns:a16="http://schemas.microsoft.com/office/drawing/2014/main" id="{E8EC95CA-A922-42FF-A4F4-A71BA265CB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roup 5">
            <a:extLst>
              <a:ext uri="{FF2B5EF4-FFF2-40B4-BE49-F238E27FC236}">
                <a16:creationId xmlns:a16="http://schemas.microsoft.com/office/drawing/2014/main" id="{451804EF-B1AE-4C45-8073-A86C415B24E8}"/>
              </a:ext>
            </a:extLst>
          </p:cNvPr>
          <p:cNvGrpSpPr/>
          <p:nvPr/>
        </p:nvGrpSpPr>
        <p:grpSpPr>
          <a:xfrm>
            <a:off x="2630192" y="2320477"/>
            <a:ext cx="1397552" cy="201073"/>
            <a:chOff x="2630192" y="2320477"/>
            <a:chExt cx="1397552" cy="201073"/>
          </a:xfrm>
        </p:grpSpPr>
        <p:grpSp>
          <p:nvGrpSpPr>
            <p:cNvPr id="3275" name="Google Shape;9275;p71">
              <a:extLst>
                <a:ext uri="{FF2B5EF4-FFF2-40B4-BE49-F238E27FC236}">
                  <a16:creationId xmlns:a16="http://schemas.microsoft.com/office/drawing/2014/main" id="{FF02C8DD-7201-4D56-BCA2-A2641D3F0356}"/>
                </a:ext>
              </a:extLst>
            </p:cNvPr>
            <p:cNvGrpSpPr/>
            <p:nvPr/>
          </p:nvGrpSpPr>
          <p:grpSpPr>
            <a:xfrm>
              <a:off x="2630192" y="2320477"/>
              <a:ext cx="141479" cy="194801"/>
              <a:chOff x="7530697" y="2790299"/>
              <a:chExt cx="244291" cy="326314"/>
            </a:xfrm>
            <a:solidFill>
              <a:srgbClr val="663300"/>
            </a:solidFill>
          </p:grpSpPr>
          <p:sp>
            <p:nvSpPr>
              <p:cNvPr id="3319" name="Google Shape;9276;p71">
                <a:extLst>
                  <a:ext uri="{FF2B5EF4-FFF2-40B4-BE49-F238E27FC236}">
                    <a16:creationId xmlns:a16="http://schemas.microsoft.com/office/drawing/2014/main" id="{4442BD9B-BF4C-4777-B1A1-061C18BF9466}"/>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9277;p71">
                <a:extLst>
                  <a:ext uri="{FF2B5EF4-FFF2-40B4-BE49-F238E27FC236}">
                    <a16:creationId xmlns:a16="http://schemas.microsoft.com/office/drawing/2014/main" id="{AB0962FA-4C6F-4923-83DF-B3D28A9F856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9278;p71">
                <a:extLst>
                  <a:ext uri="{FF2B5EF4-FFF2-40B4-BE49-F238E27FC236}">
                    <a16:creationId xmlns:a16="http://schemas.microsoft.com/office/drawing/2014/main" id="{C7374D13-866E-472B-B727-115F76DCFB2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9279;p71">
                <a:extLst>
                  <a:ext uri="{FF2B5EF4-FFF2-40B4-BE49-F238E27FC236}">
                    <a16:creationId xmlns:a16="http://schemas.microsoft.com/office/drawing/2014/main" id="{5005FE41-4BB7-4270-9678-89FF3F4F2F36}"/>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9280;p71">
                <a:extLst>
                  <a:ext uri="{FF2B5EF4-FFF2-40B4-BE49-F238E27FC236}">
                    <a16:creationId xmlns:a16="http://schemas.microsoft.com/office/drawing/2014/main" id="{D25B9E57-DC07-43D4-8C99-81CE8FF4AE98}"/>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9281;p71">
                <a:extLst>
                  <a:ext uri="{FF2B5EF4-FFF2-40B4-BE49-F238E27FC236}">
                    <a16:creationId xmlns:a16="http://schemas.microsoft.com/office/drawing/2014/main" id="{1F60CF01-B1CA-4C49-B4EA-8C4F5D18E99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roup 3275">
              <a:extLst>
                <a:ext uri="{FF2B5EF4-FFF2-40B4-BE49-F238E27FC236}">
                  <a16:creationId xmlns:a16="http://schemas.microsoft.com/office/drawing/2014/main" id="{1D48ED05-9CB3-4305-8617-35CFCF278E39}"/>
                </a:ext>
              </a:extLst>
            </p:cNvPr>
            <p:cNvGrpSpPr/>
            <p:nvPr/>
          </p:nvGrpSpPr>
          <p:grpSpPr>
            <a:xfrm>
              <a:off x="2842840" y="2320477"/>
              <a:ext cx="1184904" cy="201073"/>
              <a:chOff x="2298228" y="746090"/>
              <a:chExt cx="1781951" cy="294826"/>
            </a:xfrm>
            <a:solidFill>
              <a:srgbClr val="663300"/>
            </a:solidFill>
          </p:grpSpPr>
          <p:grpSp>
            <p:nvGrpSpPr>
              <p:cNvPr id="3277" name="Google Shape;9268;p71">
                <a:extLst>
                  <a:ext uri="{FF2B5EF4-FFF2-40B4-BE49-F238E27FC236}">
                    <a16:creationId xmlns:a16="http://schemas.microsoft.com/office/drawing/2014/main" id="{D3C057A7-29DE-403A-A894-2A0242B1CFCC}"/>
                  </a:ext>
                </a:extLst>
              </p:cNvPr>
              <p:cNvGrpSpPr/>
              <p:nvPr/>
            </p:nvGrpSpPr>
            <p:grpSpPr>
              <a:xfrm>
                <a:off x="2298228" y="750688"/>
                <a:ext cx="202053" cy="285630"/>
                <a:chOff x="6974158" y="2789537"/>
                <a:chExt cx="255247" cy="327458"/>
              </a:xfrm>
              <a:grpFill/>
            </p:grpSpPr>
            <p:sp>
              <p:nvSpPr>
                <p:cNvPr id="3313" name="Google Shape;9269;p71">
                  <a:extLst>
                    <a:ext uri="{FF2B5EF4-FFF2-40B4-BE49-F238E27FC236}">
                      <a16:creationId xmlns:a16="http://schemas.microsoft.com/office/drawing/2014/main" id="{9E367427-2638-4ADD-96DA-A1102C2BF2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9270;p71">
                  <a:extLst>
                    <a:ext uri="{FF2B5EF4-FFF2-40B4-BE49-F238E27FC236}">
                      <a16:creationId xmlns:a16="http://schemas.microsoft.com/office/drawing/2014/main" id="{74D0501D-F1EB-4229-998D-6A55C0EDAD9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9271;p71">
                  <a:extLst>
                    <a:ext uri="{FF2B5EF4-FFF2-40B4-BE49-F238E27FC236}">
                      <a16:creationId xmlns:a16="http://schemas.microsoft.com/office/drawing/2014/main" id="{FE3E357D-C37B-4AE1-9DB2-5DC2482FD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9272;p71">
                  <a:extLst>
                    <a:ext uri="{FF2B5EF4-FFF2-40B4-BE49-F238E27FC236}">
                      <a16:creationId xmlns:a16="http://schemas.microsoft.com/office/drawing/2014/main" id="{D6CC5BA1-BF1F-435D-BA02-A65336E1C83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9273;p71">
                  <a:extLst>
                    <a:ext uri="{FF2B5EF4-FFF2-40B4-BE49-F238E27FC236}">
                      <a16:creationId xmlns:a16="http://schemas.microsoft.com/office/drawing/2014/main" id="{1A592EF0-EDAD-42D1-AB75-FB7C2C81C3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9274;p71">
                  <a:extLst>
                    <a:ext uri="{FF2B5EF4-FFF2-40B4-BE49-F238E27FC236}">
                      <a16:creationId xmlns:a16="http://schemas.microsoft.com/office/drawing/2014/main" id="{527DF3BE-3690-4DB5-AC97-CED7AC30181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9268;p71">
                <a:extLst>
                  <a:ext uri="{FF2B5EF4-FFF2-40B4-BE49-F238E27FC236}">
                    <a16:creationId xmlns:a16="http://schemas.microsoft.com/office/drawing/2014/main" id="{D259A707-AF63-4267-BE21-628002B68F36}"/>
                  </a:ext>
                </a:extLst>
              </p:cNvPr>
              <p:cNvGrpSpPr/>
              <p:nvPr/>
            </p:nvGrpSpPr>
            <p:grpSpPr>
              <a:xfrm>
                <a:off x="2609822" y="750688"/>
                <a:ext cx="202053" cy="285630"/>
                <a:chOff x="6974158" y="2789537"/>
                <a:chExt cx="255247" cy="327458"/>
              </a:xfrm>
              <a:grpFill/>
            </p:grpSpPr>
            <p:sp>
              <p:nvSpPr>
                <p:cNvPr id="3307" name="Google Shape;9269;p71">
                  <a:extLst>
                    <a:ext uri="{FF2B5EF4-FFF2-40B4-BE49-F238E27FC236}">
                      <a16:creationId xmlns:a16="http://schemas.microsoft.com/office/drawing/2014/main" id="{2386E316-1686-4EB2-B49F-9376B0149A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9270;p71">
                  <a:extLst>
                    <a:ext uri="{FF2B5EF4-FFF2-40B4-BE49-F238E27FC236}">
                      <a16:creationId xmlns:a16="http://schemas.microsoft.com/office/drawing/2014/main" id="{D50367EE-8A3D-4A4A-B4F8-390FC77193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9271;p71">
                  <a:extLst>
                    <a:ext uri="{FF2B5EF4-FFF2-40B4-BE49-F238E27FC236}">
                      <a16:creationId xmlns:a16="http://schemas.microsoft.com/office/drawing/2014/main" id="{14E15BF1-4E41-4470-9093-9261E63D282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9272;p71">
                  <a:extLst>
                    <a:ext uri="{FF2B5EF4-FFF2-40B4-BE49-F238E27FC236}">
                      <a16:creationId xmlns:a16="http://schemas.microsoft.com/office/drawing/2014/main" id="{BC12A4FD-1A79-4A94-A9DF-358B825A697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9273;p71">
                  <a:extLst>
                    <a:ext uri="{FF2B5EF4-FFF2-40B4-BE49-F238E27FC236}">
                      <a16:creationId xmlns:a16="http://schemas.microsoft.com/office/drawing/2014/main" id="{D0910257-C1AE-4CFE-9649-99F8B0C478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9274;p71">
                  <a:extLst>
                    <a:ext uri="{FF2B5EF4-FFF2-40B4-BE49-F238E27FC236}">
                      <a16:creationId xmlns:a16="http://schemas.microsoft.com/office/drawing/2014/main" id="{B74FF613-BECD-45DD-9544-A9690E120DE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9268;p71">
                <a:extLst>
                  <a:ext uri="{FF2B5EF4-FFF2-40B4-BE49-F238E27FC236}">
                    <a16:creationId xmlns:a16="http://schemas.microsoft.com/office/drawing/2014/main" id="{C094EF65-42FC-48FA-B6C4-58A0E1906523}"/>
                  </a:ext>
                </a:extLst>
              </p:cNvPr>
              <p:cNvGrpSpPr/>
              <p:nvPr/>
            </p:nvGrpSpPr>
            <p:grpSpPr>
              <a:xfrm>
                <a:off x="2920013" y="755286"/>
                <a:ext cx="202053" cy="285630"/>
                <a:chOff x="6974158" y="2789537"/>
                <a:chExt cx="255247" cy="327458"/>
              </a:xfrm>
              <a:grpFill/>
            </p:grpSpPr>
            <p:sp>
              <p:nvSpPr>
                <p:cNvPr id="3301" name="Google Shape;9269;p71">
                  <a:extLst>
                    <a:ext uri="{FF2B5EF4-FFF2-40B4-BE49-F238E27FC236}">
                      <a16:creationId xmlns:a16="http://schemas.microsoft.com/office/drawing/2014/main" id="{4666E05C-7EA2-405F-BA74-2F510511E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9270;p71">
                  <a:extLst>
                    <a:ext uri="{FF2B5EF4-FFF2-40B4-BE49-F238E27FC236}">
                      <a16:creationId xmlns:a16="http://schemas.microsoft.com/office/drawing/2014/main" id="{56395D97-7868-4683-AD5A-2FD757B8B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9271;p71">
                  <a:extLst>
                    <a:ext uri="{FF2B5EF4-FFF2-40B4-BE49-F238E27FC236}">
                      <a16:creationId xmlns:a16="http://schemas.microsoft.com/office/drawing/2014/main" id="{3A839B6A-81F8-4269-B538-A6F00DC3BE8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9272;p71">
                  <a:extLst>
                    <a:ext uri="{FF2B5EF4-FFF2-40B4-BE49-F238E27FC236}">
                      <a16:creationId xmlns:a16="http://schemas.microsoft.com/office/drawing/2014/main" id="{83F105F2-C035-4E4D-9349-1D31797E10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9273;p71">
                  <a:extLst>
                    <a:ext uri="{FF2B5EF4-FFF2-40B4-BE49-F238E27FC236}">
                      <a16:creationId xmlns:a16="http://schemas.microsoft.com/office/drawing/2014/main" id="{6CA98AEA-35D4-4D11-BF42-DAF231248A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9274;p71">
                  <a:extLst>
                    <a:ext uri="{FF2B5EF4-FFF2-40B4-BE49-F238E27FC236}">
                      <a16:creationId xmlns:a16="http://schemas.microsoft.com/office/drawing/2014/main" id="{80AE6F9D-99EA-460B-8B18-D3FD4FAC58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9268;p71">
                <a:extLst>
                  <a:ext uri="{FF2B5EF4-FFF2-40B4-BE49-F238E27FC236}">
                    <a16:creationId xmlns:a16="http://schemas.microsoft.com/office/drawing/2014/main" id="{6804BA08-FC16-4B87-BD0A-F0091F9DB1FC}"/>
                  </a:ext>
                </a:extLst>
              </p:cNvPr>
              <p:cNvGrpSpPr/>
              <p:nvPr/>
            </p:nvGrpSpPr>
            <p:grpSpPr>
              <a:xfrm>
                <a:off x="3243579" y="755286"/>
                <a:ext cx="202053" cy="285630"/>
                <a:chOff x="6974158" y="2789537"/>
                <a:chExt cx="255247" cy="327458"/>
              </a:xfrm>
              <a:grpFill/>
            </p:grpSpPr>
            <p:sp>
              <p:nvSpPr>
                <p:cNvPr id="3295" name="Google Shape;9269;p71">
                  <a:extLst>
                    <a:ext uri="{FF2B5EF4-FFF2-40B4-BE49-F238E27FC236}">
                      <a16:creationId xmlns:a16="http://schemas.microsoft.com/office/drawing/2014/main" id="{95384F1F-0BF3-47DB-81B5-C133BF9958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9270;p71">
                  <a:extLst>
                    <a:ext uri="{FF2B5EF4-FFF2-40B4-BE49-F238E27FC236}">
                      <a16:creationId xmlns:a16="http://schemas.microsoft.com/office/drawing/2014/main" id="{48BD44AA-B9BF-4632-A767-4DBB65484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9271;p71">
                  <a:extLst>
                    <a:ext uri="{FF2B5EF4-FFF2-40B4-BE49-F238E27FC236}">
                      <a16:creationId xmlns:a16="http://schemas.microsoft.com/office/drawing/2014/main" id="{293FC981-BDFD-4B32-8862-8C1528D7368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9272;p71">
                  <a:extLst>
                    <a:ext uri="{FF2B5EF4-FFF2-40B4-BE49-F238E27FC236}">
                      <a16:creationId xmlns:a16="http://schemas.microsoft.com/office/drawing/2014/main" id="{4BD2B314-4329-4E81-A01B-67B9C616F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9273;p71">
                  <a:extLst>
                    <a:ext uri="{FF2B5EF4-FFF2-40B4-BE49-F238E27FC236}">
                      <a16:creationId xmlns:a16="http://schemas.microsoft.com/office/drawing/2014/main" id="{C0379EFF-3421-4D83-ABAA-D79BED5EBC9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9274;p71">
                  <a:extLst>
                    <a:ext uri="{FF2B5EF4-FFF2-40B4-BE49-F238E27FC236}">
                      <a16:creationId xmlns:a16="http://schemas.microsoft.com/office/drawing/2014/main" id="{FAF36BF1-041A-4624-A068-5CBA0A557C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9268;p71">
                <a:extLst>
                  <a:ext uri="{FF2B5EF4-FFF2-40B4-BE49-F238E27FC236}">
                    <a16:creationId xmlns:a16="http://schemas.microsoft.com/office/drawing/2014/main" id="{466521D0-42DB-48AE-95A8-1C6B7427842C}"/>
                  </a:ext>
                </a:extLst>
              </p:cNvPr>
              <p:cNvGrpSpPr/>
              <p:nvPr/>
            </p:nvGrpSpPr>
            <p:grpSpPr>
              <a:xfrm>
                <a:off x="3561576" y="746090"/>
                <a:ext cx="202053" cy="285630"/>
                <a:chOff x="6974158" y="2789537"/>
                <a:chExt cx="255247" cy="327458"/>
              </a:xfrm>
              <a:grpFill/>
            </p:grpSpPr>
            <p:sp>
              <p:nvSpPr>
                <p:cNvPr id="3289" name="Google Shape;9269;p71">
                  <a:extLst>
                    <a:ext uri="{FF2B5EF4-FFF2-40B4-BE49-F238E27FC236}">
                      <a16:creationId xmlns:a16="http://schemas.microsoft.com/office/drawing/2014/main" id="{1A622BFD-A0E3-41A4-96D6-53BA6E56F0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9270;p71">
                  <a:extLst>
                    <a:ext uri="{FF2B5EF4-FFF2-40B4-BE49-F238E27FC236}">
                      <a16:creationId xmlns:a16="http://schemas.microsoft.com/office/drawing/2014/main" id="{1E3626DC-EDD9-404F-8A94-5CB521617E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9271;p71">
                  <a:extLst>
                    <a:ext uri="{FF2B5EF4-FFF2-40B4-BE49-F238E27FC236}">
                      <a16:creationId xmlns:a16="http://schemas.microsoft.com/office/drawing/2014/main" id="{FE3E71C0-06CB-420F-91FD-D6972750CA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9272;p71">
                  <a:extLst>
                    <a:ext uri="{FF2B5EF4-FFF2-40B4-BE49-F238E27FC236}">
                      <a16:creationId xmlns:a16="http://schemas.microsoft.com/office/drawing/2014/main" id="{728DCD91-8052-4112-A544-8E27122027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9273;p71">
                  <a:extLst>
                    <a:ext uri="{FF2B5EF4-FFF2-40B4-BE49-F238E27FC236}">
                      <a16:creationId xmlns:a16="http://schemas.microsoft.com/office/drawing/2014/main" id="{D55D2CE4-B0A7-4C1F-99B5-961AB032EC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9274;p71">
                  <a:extLst>
                    <a:ext uri="{FF2B5EF4-FFF2-40B4-BE49-F238E27FC236}">
                      <a16:creationId xmlns:a16="http://schemas.microsoft.com/office/drawing/2014/main" id="{70AB8450-C1C6-4F7D-91FF-87A59D0779C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9268;p71">
                <a:extLst>
                  <a:ext uri="{FF2B5EF4-FFF2-40B4-BE49-F238E27FC236}">
                    <a16:creationId xmlns:a16="http://schemas.microsoft.com/office/drawing/2014/main" id="{95482D9B-CCE4-451E-AB32-9AFCCC3AD2B3}"/>
                  </a:ext>
                </a:extLst>
              </p:cNvPr>
              <p:cNvGrpSpPr/>
              <p:nvPr/>
            </p:nvGrpSpPr>
            <p:grpSpPr>
              <a:xfrm>
                <a:off x="3878126" y="755286"/>
                <a:ext cx="202053" cy="285630"/>
                <a:chOff x="6974158" y="2789537"/>
                <a:chExt cx="255247" cy="327458"/>
              </a:xfrm>
              <a:grpFill/>
            </p:grpSpPr>
            <p:sp>
              <p:nvSpPr>
                <p:cNvPr id="3283" name="Google Shape;9269;p71">
                  <a:extLst>
                    <a:ext uri="{FF2B5EF4-FFF2-40B4-BE49-F238E27FC236}">
                      <a16:creationId xmlns:a16="http://schemas.microsoft.com/office/drawing/2014/main" id="{28612089-418B-4C1F-AE43-6E4D2A92EA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9270;p71">
                  <a:extLst>
                    <a:ext uri="{FF2B5EF4-FFF2-40B4-BE49-F238E27FC236}">
                      <a16:creationId xmlns:a16="http://schemas.microsoft.com/office/drawing/2014/main" id="{B55E6CBE-033E-446B-B1A6-E1C3C5728C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9271;p71">
                  <a:extLst>
                    <a:ext uri="{FF2B5EF4-FFF2-40B4-BE49-F238E27FC236}">
                      <a16:creationId xmlns:a16="http://schemas.microsoft.com/office/drawing/2014/main" id="{97AC0AC4-547C-4DE3-9464-4ED72FED618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9272;p71">
                  <a:extLst>
                    <a:ext uri="{FF2B5EF4-FFF2-40B4-BE49-F238E27FC236}">
                      <a16:creationId xmlns:a16="http://schemas.microsoft.com/office/drawing/2014/main" id="{75391D8A-CC46-4BBD-8D4C-6F300E2996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9273;p71">
                  <a:extLst>
                    <a:ext uri="{FF2B5EF4-FFF2-40B4-BE49-F238E27FC236}">
                      <a16:creationId xmlns:a16="http://schemas.microsoft.com/office/drawing/2014/main" id="{1EA70D63-8DDE-43F6-B5FB-F35698242F9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9274;p71">
                  <a:extLst>
                    <a:ext uri="{FF2B5EF4-FFF2-40B4-BE49-F238E27FC236}">
                      <a16:creationId xmlns:a16="http://schemas.microsoft.com/office/drawing/2014/main" id="{C47FD78D-7B09-4DF8-95DE-6646283F1D8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73" name="Google Shape;9268;p71">
            <a:extLst>
              <a:ext uri="{FF2B5EF4-FFF2-40B4-BE49-F238E27FC236}">
                <a16:creationId xmlns:a16="http://schemas.microsoft.com/office/drawing/2014/main" id="{C36FCB5D-45BB-4C1D-8BA8-1A346D8F6848}"/>
              </a:ext>
            </a:extLst>
          </p:cNvPr>
          <p:cNvGrpSpPr/>
          <p:nvPr/>
        </p:nvGrpSpPr>
        <p:grpSpPr>
          <a:xfrm>
            <a:off x="2630790" y="1650221"/>
            <a:ext cx="134355" cy="194801"/>
            <a:chOff x="6974158" y="2789537"/>
            <a:chExt cx="255247" cy="327458"/>
          </a:xfrm>
          <a:solidFill>
            <a:srgbClr val="0000CC"/>
          </a:solidFill>
        </p:grpSpPr>
        <p:sp>
          <p:nvSpPr>
            <p:cNvPr id="3267" name="Google Shape;9269;p71">
              <a:extLst>
                <a:ext uri="{FF2B5EF4-FFF2-40B4-BE49-F238E27FC236}">
                  <a16:creationId xmlns:a16="http://schemas.microsoft.com/office/drawing/2014/main" id="{3692310C-4FC0-4227-8F3C-88FEE35107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9270;p71">
              <a:extLst>
                <a:ext uri="{FF2B5EF4-FFF2-40B4-BE49-F238E27FC236}">
                  <a16:creationId xmlns:a16="http://schemas.microsoft.com/office/drawing/2014/main" id="{BD0544DB-A8CB-4695-98F5-DC29F72272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9271;p71">
              <a:extLst>
                <a:ext uri="{FF2B5EF4-FFF2-40B4-BE49-F238E27FC236}">
                  <a16:creationId xmlns:a16="http://schemas.microsoft.com/office/drawing/2014/main" id="{850DE8B4-4BB2-4657-BAC7-DDDEB326E54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9272;p71">
              <a:extLst>
                <a:ext uri="{FF2B5EF4-FFF2-40B4-BE49-F238E27FC236}">
                  <a16:creationId xmlns:a16="http://schemas.microsoft.com/office/drawing/2014/main" id="{FD09FA05-979C-434C-A236-9B708316CC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9273;p71">
              <a:extLst>
                <a:ext uri="{FF2B5EF4-FFF2-40B4-BE49-F238E27FC236}">
                  <a16:creationId xmlns:a16="http://schemas.microsoft.com/office/drawing/2014/main" id="{9377A239-F800-4D68-8EBF-5F09AF0D057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9274;p71">
              <a:extLst>
                <a:ext uri="{FF2B5EF4-FFF2-40B4-BE49-F238E27FC236}">
                  <a16:creationId xmlns:a16="http://schemas.microsoft.com/office/drawing/2014/main" id="{A72A8B5A-0DD1-4500-9EAB-4109EBAB50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4" name="Group 3173">
            <a:extLst>
              <a:ext uri="{FF2B5EF4-FFF2-40B4-BE49-F238E27FC236}">
                <a16:creationId xmlns:a16="http://schemas.microsoft.com/office/drawing/2014/main" id="{D3F7E1B4-1E35-47C9-886B-9F39BB66DC74}"/>
              </a:ext>
            </a:extLst>
          </p:cNvPr>
          <p:cNvGrpSpPr/>
          <p:nvPr/>
        </p:nvGrpSpPr>
        <p:grpSpPr>
          <a:xfrm>
            <a:off x="2841594" y="1643949"/>
            <a:ext cx="1184904" cy="201073"/>
            <a:chOff x="2298228" y="746090"/>
            <a:chExt cx="1781951" cy="294826"/>
          </a:xfrm>
          <a:solidFill>
            <a:srgbClr val="0000CC"/>
          </a:solidFill>
        </p:grpSpPr>
        <p:grpSp>
          <p:nvGrpSpPr>
            <p:cNvPr id="3225" name="Google Shape;9268;p71">
              <a:extLst>
                <a:ext uri="{FF2B5EF4-FFF2-40B4-BE49-F238E27FC236}">
                  <a16:creationId xmlns:a16="http://schemas.microsoft.com/office/drawing/2014/main" id="{8F2B4AAA-74C0-4B8E-9B0D-29528536E5AA}"/>
                </a:ext>
              </a:extLst>
            </p:cNvPr>
            <p:cNvGrpSpPr/>
            <p:nvPr/>
          </p:nvGrpSpPr>
          <p:grpSpPr>
            <a:xfrm>
              <a:off x="2298228" y="750688"/>
              <a:ext cx="202053" cy="285630"/>
              <a:chOff x="6974158" y="2789537"/>
              <a:chExt cx="255247" cy="327458"/>
            </a:xfrm>
            <a:grpFill/>
          </p:grpSpPr>
          <p:sp>
            <p:nvSpPr>
              <p:cNvPr id="3261" name="Google Shape;9269;p71">
                <a:extLst>
                  <a:ext uri="{FF2B5EF4-FFF2-40B4-BE49-F238E27FC236}">
                    <a16:creationId xmlns:a16="http://schemas.microsoft.com/office/drawing/2014/main" id="{600A7704-3669-41A7-A8DC-4B58F804035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9270;p71">
                <a:extLst>
                  <a:ext uri="{FF2B5EF4-FFF2-40B4-BE49-F238E27FC236}">
                    <a16:creationId xmlns:a16="http://schemas.microsoft.com/office/drawing/2014/main" id="{DC2CC4ED-E7ED-45B9-A80C-9333AF085C1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9271;p71">
                <a:extLst>
                  <a:ext uri="{FF2B5EF4-FFF2-40B4-BE49-F238E27FC236}">
                    <a16:creationId xmlns:a16="http://schemas.microsoft.com/office/drawing/2014/main" id="{7CA1BEB0-69E8-4F10-A291-AD4669FA287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9272;p71">
                <a:extLst>
                  <a:ext uri="{FF2B5EF4-FFF2-40B4-BE49-F238E27FC236}">
                    <a16:creationId xmlns:a16="http://schemas.microsoft.com/office/drawing/2014/main" id="{ED6E45C2-A820-42FA-AD28-8871159C11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9273;p71">
                <a:extLst>
                  <a:ext uri="{FF2B5EF4-FFF2-40B4-BE49-F238E27FC236}">
                    <a16:creationId xmlns:a16="http://schemas.microsoft.com/office/drawing/2014/main" id="{2595D4D7-074A-4B95-8B44-80ABFF30578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9274;p71">
                <a:extLst>
                  <a:ext uri="{FF2B5EF4-FFF2-40B4-BE49-F238E27FC236}">
                    <a16:creationId xmlns:a16="http://schemas.microsoft.com/office/drawing/2014/main" id="{B901566E-6626-4DC4-AA01-8AFC0A405B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9268;p71">
              <a:extLst>
                <a:ext uri="{FF2B5EF4-FFF2-40B4-BE49-F238E27FC236}">
                  <a16:creationId xmlns:a16="http://schemas.microsoft.com/office/drawing/2014/main" id="{3F3E4986-042A-46BC-99B7-B1418F485D6D}"/>
                </a:ext>
              </a:extLst>
            </p:cNvPr>
            <p:cNvGrpSpPr/>
            <p:nvPr/>
          </p:nvGrpSpPr>
          <p:grpSpPr>
            <a:xfrm>
              <a:off x="2609822" y="750688"/>
              <a:ext cx="202053" cy="285630"/>
              <a:chOff x="6974158" y="2789537"/>
              <a:chExt cx="255247" cy="327458"/>
            </a:xfrm>
            <a:grpFill/>
          </p:grpSpPr>
          <p:sp>
            <p:nvSpPr>
              <p:cNvPr id="3255" name="Google Shape;9269;p71">
                <a:extLst>
                  <a:ext uri="{FF2B5EF4-FFF2-40B4-BE49-F238E27FC236}">
                    <a16:creationId xmlns:a16="http://schemas.microsoft.com/office/drawing/2014/main" id="{7F60D186-9206-49F3-9063-C8CC317A52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9270;p71">
                <a:extLst>
                  <a:ext uri="{FF2B5EF4-FFF2-40B4-BE49-F238E27FC236}">
                    <a16:creationId xmlns:a16="http://schemas.microsoft.com/office/drawing/2014/main" id="{B64481EE-B780-4842-A55D-EE48B16066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9271;p71">
                <a:extLst>
                  <a:ext uri="{FF2B5EF4-FFF2-40B4-BE49-F238E27FC236}">
                    <a16:creationId xmlns:a16="http://schemas.microsoft.com/office/drawing/2014/main" id="{8398BDD1-1072-45C4-AC6F-83A289011AB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9272;p71">
                <a:extLst>
                  <a:ext uri="{FF2B5EF4-FFF2-40B4-BE49-F238E27FC236}">
                    <a16:creationId xmlns:a16="http://schemas.microsoft.com/office/drawing/2014/main" id="{94A6797B-AFA9-4FE2-965A-6A7FF3E9411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9273;p71">
                <a:extLst>
                  <a:ext uri="{FF2B5EF4-FFF2-40B4-BE49-F238E27FC236}">
                    <a16:creationId xmlns:a16="http://schemas.microsoft.com/office/drawing/2014/main" id="{819F9397-93F2-49FF-99ED-198B4F3EE1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9274;p71">
                <a:extLst>
                  <a:ext uri="{FF2B5EF4-FFF2-40B4-BE49-F238E27FC236}">
                    <a16:creationId xmlns:a16="http://schemas.microsoft.com/office/drawing/2014/main" id="{6D00D806-3DFE-4831-8F10-4BC9034970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9268;p71">
              <a:extLst>
                <a:ext uri="{FF2B5EF4-FFF2-40B4-BE49-F238E27FC236}">
                  <a16:creationId xmlns:a16="http://schemas.microsoft.com/office/drawing/2014/main" id="{08ACEB42-9139-4251-8677-AA585DFE4D10}"/>
                </a:ext>
              </a:extLst>
            </p:cNvPr>
            <p:cNvGrpSpPr/>
            <p:nvPr/>
          </p:nvGrpSpPr>
          <p:grpSpPr>
            <a:xfrm>
              <a:off x="2920013" y="755286"/>
              <a:ext cx="202053" cy="285630"/>
              <a:chOff x="6974158" y="2789537"/>
              <a:chExt cx="255247" cy="327458"/>
            </a:xfrm>
            <a:grpFill/>
          </p:grpSpPr>
          <p:sp>
            <p:nvSpPr>
              <p:cNvPr id="3249" name="Google Shape;9269;p71">
                <a:extLst>
                  <a:ext uri="{FF2B5EF4-FFF2-40B4-BE49-F238E27FC236}">
                    <a16:creationId xmlns:a16="http://schemas.microsoft.com/office/drawing/2014/main" id="{AFF4101A-8453-47BC-AD5F-DC10589859D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9270;p71">
                <a:extLst>
                  <a:ext uri="{FF2B5EF4-FFF2-40B4-BE49-F238E27FC236}">
                    <a16:creationId xmlns:a16="http://schemas.microsoft.com/office/drawing/2014/main" id="{A50D04FE-286B-4F61-9A86-8D6A18E3A65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9271;p71">
                <a:extLst>
                  <a:ext uri="{FF2B5EF4-FFF2-40B4-BE49-F238E27FC236}">
                    <a16:creationId xmlns:a16="http://schemas.microsoft.com/office/drawing/2014/main" id="{A449EC5E-8898-4684-91A7-4375C1E44F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9272;p71">
                <a:extLst>
                  <a:ext uri="{FF2B5EF4-FFF2-40B4-BE49-F238E27FC236}">
                    <a16:creationId xmlns:a16="http://schemas.microsoft.com/office/drawing/2014/main" id="{55BC8A84-4D61-4B09-B4FE-205064E6E7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9273;p71">
                <a:extLst>
                  <a:ext uri="{FF2B5EF4-FFF2-40B4-BE49-F238E27FC236}">
                    <a16:creationId xmlns:a16="http://schemas.microsoft.com/office/drawing/2014/main" id="{85C8EF1A-4427-470E-9FA6-97A4B1826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9274;p71">
                <a:extLst>
                  <a:ext uri="{FF2B5EF4-FFF2-40B4-BE49-F238E27FC236}">
                    <a16:creationId xmlns:a16="http://schemas.microsoft.com/office/drawing/2014/main" id="{134C4CE7-F7D9-480F-B20F-DF42E453E1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9268;p71">
              <a:extLst>
                <a:ext uri="{FF2B5EF4-FFF2-40B4-BE49-F238E27FC236}">
                  <a16:creationId xmlns:a16="http://schemas.microsoft.com/office/drawing/2014/main" id="{D53C588B-2D2B-4D27-8257-84D54D666C27}"/>
                </a:ext>
              </a:extLst>
            </p:cNvPr>
            <p:cNvGrpSpPr/>
            <p:nvPr/>
          </p:nvGrpSpPr>
          <p:grpSpPr>
            <a:xfrm>
              <a:off x="3243579" y="755286"/>
              <a:ext cx="202053" cy="285630"/>
              <a:chOff x="6974158" y="2789537"/>
              <a:chExt cx="255247" cy="327458"/>
            </a:xfrm>
            <a:grpFill/>
          </p:grpSpPr>
          <p:sp>
            <p:nvSpPr>
              <p:cNvPr id="3243" name="Google Shape;9269;p71">
                <a:extLst>
                  <a:ext uri="{FF2B5EF4-FFF2-40B4-BE49-F238E27FC236}">
                    <a16:creationId xmlns:a16="http://schemas.microsoft.com/office/drawing/2014/main" id="{EA8733D0-E320-40B4-A2F5-10C0D0044F1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9270;p71">
                <a:extLst>
                  <a:ext uri="{FF2B5EF4-FFF2-40B4-BE49-F238E27FC236}">
                    <a16:creationId xmlns:a16="http://schemas.microsoft.com/office/drawing/2014/main" id="{2AB455D2-D700-4F2C-9534-65BCF3AC4AF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9271;p71">
                <a:extLst>
                  <a:ext uri="{FF2B5EF4-FFF2-40B4-BE49-F238E27FC236}">
                    <a16:creationId xmlns:a16="http://schemas.microsoft.com/office/drawing/2014/main" id="{567A77BB-F67A-4938-A31B-8239F9EC53F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9272;p71">
                <a:extLst>
                  <a:ext uri="{FF2B5EF4-FFF2-40B4-BE49-F238E27FC236}">
                    <a16:creationId xmlns:a16="http://schemas.microsoft.com/office/drawing/2014/main" id="{DDF17100-C2B2-449A-AF8B-C97AFD62F70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9273;p71">
                <a:extLst>
                  <a:ext uri="{FF2B5EF4-FFF2-40B4-BE49-F238E27FC236}">
                    <a16:creationId xmlns:a16="http://schemas.microsoft.com/office/drawing/2014/main" id="{8027F3AB-FCB5-4B64-A7C9-CE57421A14E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9274;p71">
                <a:extLst>
                  <a:ext uri="{FF2B5EF4-FFF2-40B4-BE49-F238E27FC236}">
                    <a16:creationId xmlns:a16="http://schemas.microsoft.com/office/drawing/2014/main" id="{69113BB1-7CAD-4845-B48F-1B6476CC06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9268;p71">
              <a:extLst>
                <a:ext uri="{FF2B5EF4-FFF2-40B4-BE49-F238E27FC236}">
                  <a16:creationId xmlns:a16="http://schemas.microsoft.com/office/drawing/2014/main" id="{8A1464DD-3D8C-48E2-8F22-DAD57C78B267}"/>
                </a:ext>
              </a:extLst>
            </p:cNvPr>
            <p:cNvGrpSpPr/>
            <p:nvPr/>
          </p:nvGrpSpPr>
          <p:grpSpPr>
            <a:xfrm>
              <a:off x="3561576" y="746090"/>
              <a:ext cx="202053" cy="285630"/>
              <a:chOff x="6974158" y="2789537"/>
              <a:chExt cx="255247" cy="327458"/>
            </a:xfrm>
            <a:grpFill/>
          </p:grpSpPr>
          <p:sp>
            <p:nvSpPr>
              <p:cNvPr id="3237" name="Google Shape;9269;p71">
                <a:extLst>
                  <a:ext uri="{FF2B5EF4-FFF2-40B4-BE49-F238E27FC236}">
                    <a16:creationId xmlns:a16="http://schemas.microsoft.com/office/drawing/2014/main" id="{462DC75E-F999-471C-A096-BBF4DF9F75E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9270;p71">
                <a:extLst>
                  <a:ext uri="{FF2B5EF4-FFF2-40B4-BE49-F238E27FC236}">
                    <a16:creationId xmlns:a16="http://schemas.microsoft.com/office/drawing/2014/main" id="{FF08C727-19D0-4662-9DBE-4B05C26894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9271;p71">
                <a:extLst>
                  <a:ext uri="{FF2B5EF4-FFF2-40B4-BE49-F238E27FC236}">
                    <a16:creationId xmlns:a16="http://schemas.microsoft.com/office/drawing/2014/main" id="{FAABB486-E31C-4430-98D9-F0843F18EBC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9272;p71">
                <a:extLst>
                  <a:ext uri="{FF2B5EF4-FFF2-40B4-BE49-F238E27FC236}">
                    <a16:creationId xmlns:a16="http://schemas.microsoft.com/office/drawing/2014/main" id="{FF513B72-FB2D-4021-AA14-EEF93C9199D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9273;p71">
                <a:extLst>
                  <a:ext uri="{FF2B5EF4-FFF2-40B4-BE49-F238E27FC236}">
                    <a16:creationId xmlns:a16="http://schemas.microsoft.com/office/drawing/2014/main" id="{5BF834DD-56F0-448E-9341-30E41EC07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9274;p71">
                <a:extLst>
                  <a:ext uri="{FF2B5EF4-FFF2-40B4-BE49-F238E27FC236}">
                    <a16:creationId xmlns:a16="http://schemas.microsoft.com/office/drawing/2014/main" id="{15CDD7F5-8DDF-4DF2-BCE1-94EAADF2F67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0" name="Google Shape;9268;p71">
              <a:extLst>
                <a:ext uri="{FF2B5EF4-FFF2-40B4-BE49-F238E27FC236}">
                  <a16:creationId xmlns:a16="http://schemas.microsoft.com/office/drawing/2014/main" id="{CE9A45CB-BA9D-4EBB-B18E-D38BE7A10EED}"/>
                </a:ext>
              </a:extLst>
            </p:cNvPr>
            <p:cNvGrpSpPr/>
            <p:nvPr/>
          </p:nvGrpSpPr>
          <p:grpSpPr>
            <a:xfrm>
              <a:off x="3878126" y="755286"/>
              <a:ext cx="202053" cy="285630"/>
              <a:chOff x="6974158" y="2789537"/>
              <a:chExt cx="255247" cy="327458"/>
            </a:xfrm>
            <a:grpFill/>
          </p:grpSpPr>
          <p:sp>
            <p:nvSpPr>
              <p:cNvPr id="3231" name="Google Shape;9269;p71">
                <a:extLst>
                  <a:ext uri="{FF2B5EF4-FFF2-40B4-BE49-F238E27FC236}">
                    <a16:creationId xmlns:a16="http://schemas.microsoft.com/office/drawing/2014/main" id="{8E175450-98E5-48B9-BCF4-459AB2C014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9270;p71">
                <a:extLst>
                  <a:ext uri="{FF2B5EF4-FFF2-40B4-BE49-F238E27FC236}">
                    <a16:creationId xmlns:a16="http://schemas.microsoft.com/office/drawing/2014/main" id="{6CDBAA25-8AEB-4474-9B8E-B033DA32EAA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9271;p71">
                <a:extLst>
                  <a:ext uri="{FF2B5EF4-FFF2-40B4-BE49-F238E27FC236}">
                    <a16:creationId xmlns:a16="http://schemas.microsoft.com/office/drawing/2014/main" id="{42689E7B-4FB2-47C0-8D41-7970F4C80C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9272;p71">
                <a:extLst>
                  <a:ext uri="{FF2B5EF4-FFF2-40B4-BE49-F238E27FC236}">
                    <a16:creationId xmlns:a16="http://schemas.microsoft.com/office/drawing/2014/main" id="{841F1C48-D399-495E-81CD-F7AEEA9FBB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9273;p71">
                <a:extLst>
                  <a:ext uri="{FF2B5EF4-FFF2-40B4-BE49-F238E27FC236}">
                    <a16:creationId xmlns:a16="http://schemas.microsoft.com/office/drawing/2014/main" id="{136BE95D-BE2F-481E-8D43-EEC864E092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9274;p71">
                <a:extLst>
                  <a:ext uri="{FF2B5EF4-FFF2-40B4-BE49-F238E27FC236}">
                    <a16:creationId xmlns:a16="http://schemas.microsoft.com/office/drawing/2014/main" id="{8C13445C-424C-49F5-9992-D6F7E24B89F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 name="Group 4">
            <a:extLst>
              <a:ext uri="{FF2B5EF4-FFF2-40B4-BE49-F238E27FC236}">
                <a16:creationId xmlns:a16="http://schemas.microsoft.com/office/drawing/2014/main" id="{97E90C02-141A-4C69-8D71-E1250314A532}"/>
              </a:ext>
            </a:extLst>
          </p:cNvPr>
          <p:cNvGrpSpPr/>
          <p:nvPr/>
        </p:nvGrpSpPr>
        <p:grpSpPr>
          <a:xfrm>
            <a:off x="2627227" y="1870014"/>
            <a:ext cx="1397552" cy="201073"/>
            <a:chOff x="2627227" y="1870014"/>
            <a:chExt cx="1397552" cy="201073"/>
          </a:xfrm>
        </p:grpSpPr>
        <p:grpSp>
          <p:nvGrpSpPr>
            <p:cNvPr id="3175" name="Google Shape;9275;p71">
              <a:extLst>
                <a:ext uri="{FF2B5EF4-FFF2-40B4-BE49-F238E27FC236}">
                  <a16:creationId xmlns:a16="http://schemas.microsoft.com/office/drawing/2014/main" id="{D8B0B429-3ECF-4096-B3CE-68F8961B7CFD}"/>
                </a:ext>
              </a:extLst>
            </p:cNvPr>
            <p:cNvGrpSpPr/>
            <p:nvPr/>
          </p:nvGrpSpPr>
          <p:grpSpPr>
            <a:xfrm>
              <a:off x="2627227" y="1870014"/>
              <a:ext cx="141479" cy="194801"/>
              <a:chOff x="7530697" y="2790299"/>
              <a:chExt cx="244291" cy="326314"/>
            </a:xfrm>
            <a:solidFill>
              <a:srgbClr val="0000CC"/>
            </a:solidFill>
          </p:grpSpPr>
          <p:sp>
            <p:nvSpPr>
              <p:cNvPr id="3219" name="Google Shape;9276;p71">
                <a:extLst>
                  <a:ext uri="{FF2B5EF4-FFF2-40B4-BE49-F238E27FC236}">
                    <a16:creationId xmlns:a16="http://schemas.microsoft.com/office/drawing/2014/main" id="{D3C33B60-991A-423B-8DF6-53D4E4415861}"/>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9277;p71">
                <a:extLst>
                  <a:ext uri="{FF2B5EF4-FFF2-40B4-BE49-F238E27FC236}">
                    <a16:creationId xmlns:a16="http://schemas.microsoft.com/office/drawing/2014/main" id="{A0A0D09E-9541-4A1D-B481-92F98634754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9278;p71">
                <a:extLst>
                  <a:ext uri="{FF2B5EF4-FFF2-40B4-BE49-F238E27FC236}">
                    <a16:creationId xmlns:a16="http://schemas.microsoft.com/office/drawing/2014/main" id="{154332BE-A2D9-463E-924C-67308D19733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9279;p71">
                <a:extLst>
                  <a:ext uri="{FF2B5EF4-FFF2-40B4-BE49-F238E27FC236}">
                    <a16:creationId xmlns:a16="http://schemas.microsoft.com/office/drawing/2014/main" id="{604C01F7-FD2B-40C5-9FA8-BB60A54115E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9280;p71">
                <a:extLst>
                  <a:ext uri="{FF2B5EF4-FFF2-40B4-BE49-F238E27FC236}">
                    <a16:creationId xmlns:a16="http://schemas.microsoft.com/office/drawing/2014/main" id="{E3399891-78CA-417B-94C3-FE2451DD783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9281;p71">
                <a:extLst>
                  <a:ext uri="{FF2B5EF4-FFF2-40B4-BE49-F238E27FC236}">
                    <a16:creationId xmlns:a16="http://schemas.microsoft.com/office/drawing/2014/main" id="{82D16267-25D6-485C-9253-C3C53C79698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roup 3175">
              <a:extLst>
                <a:ext uri="{FF2B5EF4-FFF2-40B4-BE49-F238E27FC236}">
                  <a16:creationId xmlns:a16="http://schemas.microsoft.com/office/drawing/2014/main" id="{9D1CBDEC-5246-42F7-A305-9037E927CCAE}"/>
                </a:ext>
              </a:extLst>
            </p:cNvPr>
            <p:cNvGrpSpPr/>
            <p:nvPr/>
          </p:nvGrpSpPr>
          <p:grpSpPr>
            <a:xfrm>
              <a:off x="2839875" y="1870014"/>
              <a:ext cx="1184904" cy="201073"/>
              <a:chOff x="2298228" y="746090"/>
              <a:chExt cx="1781951" cy="294826"/>
            </a:xfrm>
            <a:solidFill>
              <a:srgbClr val="0000CC"/>
            </a:solidFill>
          </p:grpSpPr>
          <p:grpSp>
            <p:nvGrpSpPr>
              <p:cNvPr id="3177" name="Google Shape;9268;p71">
                <a:extLst>
                  <a:ext uri="{FF2B5EF4-FFF2-40B4-BE49-F238E27FC236}">
                    <a16:creationId xmlns:a16="http://schemas.microsoft.com/office/drawing/2014/main" id="{63FD1D10-47CF-44F2-8EF7-F670DD62D2EA}"/>
                  </a:ext>
                </a:extLst>
              </p:cNvPr>
              <p:cNvGrpSpPr/>
              <p:nvPr/>
            </p:nvGrpSpPr>
            <p:grpSpPr>
              <a:xfrm>
                <a:off x="2298228" y="750688"/>
                <a:ext cx="202053" cy="285630"/>
                <a:chOff x="6974158" y="2789537"/>
                <a:chExt cx="255247" cy="327458"/>
              </a:xfrm>
              <a:grpFill/>
            </p:grpSpPr>
            <p:sp>
              <p:nvSpPr>
                <p:cNvPr id="3213" name="Google Shape;9269;p71">
                  <a:extLst>
                    <a:ext uri="{FF2B5EF4-FFF2-40B4-BE49-F238E27FC236}">
                      <a16:creationId xmlns:a16="http://schemas.microsoft.com/office/drawing/2014/main" id="{F661D0CF-0D2D-474B-AD5A-7AAB82BFCEB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9270;p71">
                  <a:extLst>
                    <a:ext uri="{FF2B5EF4-FFF2-40B4-BE49-F238E27FC236}">
                      <a16:creationId xmlns:a16="http://schemas.microsoft.com/office/drawing/2014/main" id="{E5251210-A44F-4FDA-8EFE-2722157C119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9271;p71">
                  <a:extLst>
                    <a:ext uri="{FF2B5EF4-FFF2-40B4-BE49-F238E27FC236}">
                      <a16:creationId xmlns:a16="http://schemas.microsoft.com/office/drawing/2014/main" id="{AE05F24B-CBCC-46C4-8929-7866903271B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9272;p71">
                  <a:extLst>
                    <a:ext uri="{FF2B5EF4-FFF2-40B4-BE49-F238E27FC236}">
                      <a16:creationId xmlns:a16="http://schemas.microsoft.com/office/drawing/2014/main" id="{288D0373-2583-4828-8CE3-05D43EAF114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9273;p71">
                  <a:extLst>
                    <a:ext uri="{FF2B5EF4-FFF2-40B4-BE49-F238E27FC236}">
                      <a16:creationId xmlns:a16="http://schemas.microsoft.com/office/drawing/2014/main" id="{5398B306-1658-42D5-B3D0-7C813C933D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9274;p71">
                  <a:extLst>
                    <a:ext uri="{FF2B5EF4-FFF2-40B4-BE49-F238E27FC236}">
                      <a16:creationId xmlns:a16="http://schemas.microsoft.com/office/drawing/2014/main" id="{08EC6893-C311-407E-93D3-571597227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8" name="Google Shape;9268;p71">
                <a:extLst>
                  <a:ext uri="{FF2B5EF4-FFF2-40B4-BE49-F238E27FC236}">
                    <a16:creationId xmlns:a16="http://schemas.microsoft.com/office/drawing/2014/main" id="{3DA93E43-6C75-4DDE-89C7-E11D02FC5EA5}"/>
                  </a:ext>
                </a:extLst>
              </p:cNvPr>
              <p:cNvGrpSpPr/>
              <p:nvPr/>
            </p:nvGrpSpPr>
            <p:grpSpPr>
              <a:xfrm>
                <a:off x="2609822" y="750688"/>
                <a:ext cx="202053" cy="285630"/>
                <a:chOff x="6974158" y="2789537"/>
                <a:chExt cx="255247" cy="327458"/>
              </a:xfrm>
              <a:grpFill/>
            </p:grpSpPr>
            <p:sp>
              <p:nvSpPr>
                <p:cNvPr id="3207" name="Google Shape;9269;p71">
                  <a:extLst>
                    <a:ext uri="{FF2B5EF4-FFF2-40B4-BE49-F238E27FC236}">
                      <a16:creationId xmlns:a16="http://schemas.microsoft.com/office/drawing/2014/main" id="{E650839B-45A6-4614-B6EB-2C765BCA30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9270;p71">
                  <a:extLst>
                    <a:ext uri="{FF2B5EF4-FFF2-40B4-BE49-F238E27FC236}">
                      <a16:creationId xmlns:a16="http://schemas.microsoft.com/office/drawing/2014/main" id="{7CC019BB-BA96-4F60-BCD0-6D20CDFA72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9271;p71">
                  <a:extLst>
                    <a:ext uri="{FF2B5EF4-FFF2-40B4-BE49-F238E27FC236}">
                      <a16:creationId xmlns:a16="http://schemas.microsoft.com/office/drawing/2014/main" id="{CFEDD52A-874F-4DA1-9EA2-1F36C8D358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9272;p71">
                  <a:extLst>
                    <a:ext uri="{FF2B5EF4-FFF2-40B4-BE49-F238E27FC236}">
                      <a16:creationId xmlns:a16="http://schemas.microsoft.com/office/drawing/2014/main" id="{812E079D-815F-47CC-B41F-550804C906E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9273;p71">
                  <a:extLst>
                    <a:ext uri="{FF2B5EF4-FFF2-40B4-BE49-F238E27FC236}">
                      <a16:creationId xmlns:a16="http://schemas.microsoft.com/office/drawing/2014/main" id="{91957CF7-2C6F-47C0-922C-A605CA800B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9274;p71">
                  <a:extLst>
                    <a:ext uri="{FF2B5EF4-FFF2-40B4-BE49-F238E27FC236}">
                      <a16:creationId xmlns:a16="http://schemas.microsoft.com/office/drawing/2014/main" id="{1898A788-33FA-4F5E-9F04-DB2DB813FE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9" name="Google Shape;9268;p71">
                <a:extLst>
                  <a:ext uri="{FF2B5EF4-FFF2-40B4-BE49-F238E27FC236}">
                    <a16:creationId xmlns:a16="http://schemas.microsoft.com/office/drawing/2014/main" id="{E93439ED-48CF-4586-9817-7AB95558016C}"/>
                  </a:ext>
                </a:extLst>
              </p:cNvPr>
              <p:cNvGrpSpPr/>
              <p:nvPr/>
            </p:nvGrpSpPr>
            <p:grpSpPr>
              <a:xfrm>
                <a:off x="2920013" y="755286"/>
                <a:ext cx="202053" cy="285630"/>
                <a:chOff x="6974158" y="2789537"/>
                <a:chExt cx="255247" cy="327458"/>
              </a:xfrm>
              <a:grpFill/>
            </p:grpSpPr>
            <p:sp>
              <p:nvSpPr>
                <p:cNvPr id="3201" name="Google Shape;9269;p71">
                  <a:extLst>
                    <a:ext uri="{FF2B5EF4-FFF2-40B4-BE49-F238E27FC236}">
                      <a16:creationId xmlns:a16="http://schemas.microsoft.com/office/drawing/2014/main" id="{F8F044AB-EFFB-4ABF-9A7B-C4C5CF2460D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9270;p71">
                  <a:extLst>
                    <a:ext uri="{FF2B5EF4-FFF2-40B4-BE49-F238E27FC236}">
                      <a16:creationId xmlns:a16="http://schemas.microsoft.com/office/drawing/2014/main" id="{545DB73B-719B-4904-B5B9-828BE45CA84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9271;p71">
                  <a:extLst>
                    <a:ext uri="{FF2B5EF4-FFF2-40B4-BE49-F238E27FC236}">
                      <a16:creationId xmlns:a16="http://schemas.microsoft.com/office/drawing/2014/main" id="{2D608EA4-04DD-4563-A590-2F93EF0A85B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9272;p71">
                  <a:extLst>
                    <a:ext uri="{FF2B5EF4-FFF2-40B4-BE49-F238E27FC236}">
                      <a16:creationId xmlns:a16="http://schemas.microsoft.com/office/drawing/2014/main" id="{FAA1EA76-8DEE-4EA3-A00F-1C08CAF262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9273;p71">
                  <a:extLst>
                    <a:ext uri="{FF2B5EF4-FFF2-40B4-BE49-F238E27FC236}">
                      <a16:creationId xmlns:a16="http://schemas.microsoft.com/office/drawing/2014/main" id="{BB3946B9-A4CF-4C15-BEC0-E8C1773DCA9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9274;p71">
                  <a:extLst>
                    <a:ext uri="{FF2B5EF4-FFF2-40B4-BE49-F238E27FC236}">
                      <a16:creationId xmlns:a16="http://schemas.microsoft.com/office/drawing/2014/main" id="{269D3BCA-EF5B-4FCC-BC55-3D15F148F47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9268;p71">
                <a:extLst>
                  <a:ext uri="{FF2B5EF4-FFF2-40B4-BE49-F238E27FC236}">
                    <a16:creationId xmlns:a16="http://schemas.microsoft.com/office/drawing/2014/main" id="{CEB5AF5F-FB3A-4114-8D81-9DBB6049D89E}"/>
                  </a:ext>
                </a:extLst>
              </p:cNvPr>
              <p:cNvGrpSpPr/>
              <p:nvPr/>
            </p:nvGrpSpPr>
            <p:grpSpPr>
              <a:xfrm>
                <a:off x="3243579" y="755286"/>
                <a:ext cx="202053" cy="285630"/>
                <a:chOff x="6974158" y="2789537"/>
                <a:chExt cx="255247" cy="327458"/>
              </a:xfrm>
              <a:grpFill/>
            </p:grpSpPr>
            <p:sp>
              <p:nvSpPr>
                <p:cNvPr id="3195" name="Google Shape;9269;p71">
                  <a:extLst>
                    <a:ext uri="{FF2B5EF4-FFF2-40B4-BE49-F238E27FC236}">
                      <a16:creationId xmlns:a16="http://schemas.microsoft.com/office/drawing/2014/main" id="{F29A92B7-6C5C-4F3C-BF78-5DE2AD9EC7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9270;p71">
                  <a:extLst>
                    <a:ext uri="{FF2B5EF4-FFF2-40B4-BE49-F238E27FC236}">
                      <a16:creationId xmlns:a16="http://schemas.microsoft.com/office/drawing/2014/main" id="{4328AE6F-0ABD-4BDF-9D33-7027BF146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9271;p71">
                  <a:extLst>
                    <a:ext uri="{FF2B5EF4-FFF2-40B4-BE49-F238E27FC236}">
                      <a16:creationId xmlns:a16="http://schemas.microsoft.com/office/drawing/2014/main" id="{322977C4-58DD-45A3-B5C8-88B8E64E2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9272;p71">
                  <a:extLst>
                    <a:ext uri="{FF2B5EF4-FFF2-40B4-BE49-F238E27FC236}">
                      <a16:creationId xmlns:a16="http://schemas.microsoft.com/office/drawing/2014/main" id="{A920E6E9-844D-4366-85D8-78E3436F8F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9273;p71">
                  <a:extLst>
                    <a:ext uri="{FF2B5EF4-FFF2-40B4-BE49-F238E27FC236}">
                      <a16:creationId xmlns:a16="http://schemas.microsoft.com/office/drawing/2014/main" id="{47F55B4C-5B30-462C-85ED-9772A04DDD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9274;p71">
                  <a:extLst>
                    <a:ext uri="{FF2B5EF4-FFF2-40B4-BE49-F238E27FC236}">
                      <a16:creationId xmlns:a16="http://schemas.microsoft.com/office/drawing/2014/main" id="{E2BAFFC7-8F89-45AD-91D1-72F022B2FF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9268;p71">
                <a:extLst>
                  <a:ext uri="{FF2B5EF4-FFF2-40B4-BE49-F238E27FC236}">
                    <a16:creationId xmlns:a16="http://schemas.microsoft.com/office/drawing/2014/main" id="{338AE49A-DE02-4C99-A201-F96374D9D0A8}"/>
                  </a:ext>
                </a:extLst>
              </p:cNvPr>
              <p:cNvGrpSpPr/>
              <p:nvPr/>
            </p:nvGrpSpPr>
            <p:grpSpPr>
              <a:xfrm>
                <a:off x="3561576" y="746090"/>
                <a:ext cx="202053" cy="285630"/>
                <a:chOff x="6974158" y="2789537"/>
                <a:chExt cx="255247" cy="327458"/>
              </a:xfrm>
              <a:grpFill/>
            </p:grpSpPr>
            <p:sp>
              <p:nvSpPr>
                <p:cNvPr id="3189" name="Google Shape;9269;p71">
                  <a:extLst>
                    <a:ext uri="{FF2B5EF4-FFF2-40B4-BE49-F238E27FC236}">
                      <a16:creationId xmlns:a16="http://schemas.microsoft.com/office/drawing/2014/main" id="{D42FCF8E-0834-47AE-A1F4-20F8EE7EB2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9270;p71">
                  <a:extLst>
                    <a:ext uri="{FF2B5EF4-FFF2-40B4-BE49-F238E27FC236}">
                      <a16:creationId xmlns:a16="http://schemas.microsoft.com/office/drawing/2014/main" id="{9D9B7EB6-4AFD-49D8-80F1-B04A2B224D7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9271;p71">
                  <a:extLst>
                    <a:ext uri="{FF2B5EF4-FFF2-40B4-BE49-F238E27FC236}">
                      <a16:creationId xmlns:a16="http://schemas.microsoft.com/office/drawing/2014/main" id="{FED78680-D5A2-4CC7-80D5-3C7BF74526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9272;p71">
                  <a:extLst>
                    <a:ext uri="{FF2B5EF4-FFF2-40B4-BE49-F238E27FC236}">
                      <a16:creationId xmlns:a16="http://schemas.microsoft.com/office/drawing/2014/main" id="{44E62024-D38D-4D52-9A29-8090E26FCA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9273;p71">
                  <a:extLst>
                    <a:ext uri="{FF2B5EF4-FFF2-40B4-BE49-F238E27FC236}">
                      <a16:creationId xmlns:a16="http://schemas.microsoft.com/office/drawing/2014/main" id="{921B5069-5C29-4A7D-9BED-CC5AB6F187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9274;p71">
                  <a:extLst>
                    <a:ext uri="{FF2B5EF4-FFF2-40B4-BE49-F238E27FC236}">
                      <a16:creationId xmlns:a16="http://schemas.microsoft.com/office/drawing/2014/main" id="{0800E387-7C32-470B-9082-A7B646A33DC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9268;p71">
                <a:extLst>
                  <a:ext uri="{FF2B5EF4-FFF2-40B4-BE49-F238E27FC236}">
                    <a16:creationId xmlns:a16="http://schemas.microsoft.com/office/drawing/2014/main" id="{27FD14EF-FAB2-4529-9F55-A9EDC4B25523}"/>
                  </a:ext>
                </a:extLst>
              </p:cNvPr>
              <p:cNvGrpSpPr/>
              <p:nvPr/>
            </p:nvGrpSpPr>
            <p:grpSpPr>
              <a:xfrm>
                <a:off x="3878126" y="755286"/>
                <a:ext cx="202053" cy="285630"/>
                <a:chOff x="6974158" y="2789537"/>
                <a:chExt cx="255247" cy="327458"/>
              </a:xfrm>
              <a:grpFill/>
            </p:grpSpPr>
            <p:sp>
              <p:nvSpPr>
                <p:cNvPr id="3183" name="Google Shape;9269;p71">
                  <a:extLst>
                    <a:ext uri="{FF2B5EF4-FFF2-40B4-BE49-F238E27FC236}">
                      <a16:creationId xmlns:a16="http://schemas.microsoft.com/office/drawing/2014/main" id="{CEE16D17-D8C7-4CC7-9EA0-BEAF0906D0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9270;p71">
                  <a:extLst>
                    <a:ext uri="{FF2B5EF4-FFF2-40B4-BE49-F238E27FC236}">
                      <a16:creationId xmlns:a16="http://schemas.microsoft.com/office/drawing/2014/main" id="{4D63343E-214D-42AA-BC24-F081156530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9271;p71">
                  <a:extLst>
                    <a:ext uri="{FF2B5EF4-FFF2-40B4-BE49-F238E27FC236}">
                      <a16:creationId xmlns:a16="http://schemas.microsoft.com/office/drawing/2014/main" id="{759C183F-B0AB-4D0C-AD49-B50ACFF7CDC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9272;p71">
                  <a:extLst>
                    <a:ext uri="{FF2B5EF4-FFF2-40B4-BE49-F238E27FC236}">
                      <a16:creationId xmlns:a16="http://schemas.microsoft.com/office/drawing/2014/main" id="{D78F808B-B1D9-453F-B8B6-DA6ED1668D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9273;p71">
                  <a:extLst>
                    <a:ext uri="{FF2B5EF4-FFF2-40B4-BE49-F238E27FC236}">
                      <a16:creationId xmlns:a16="http://schemas.microsoft.com/office/drawing/2014/main" id="{D58CDE18-79CD-4129-8987-598C01C347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9274;p71">
                  <a:extLst>
                    <a:ext uri="{FF2B5EF4-FFF2-40B4-BE49-F238E27FC236}">
                      <a16:creationId xmlns:a16="http://schemas.microsoft.com/office/drawing/2014/main" id="{96177A07-3869-47EE-9D67-926FB6F07F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73" name="Google Shape;9268;p71">
            <a:extLst>
              <a:ext uri="{FF2B5EF4-FFF2-40B4-BE49-F238E27FC236}">
                <a16:creationId xmlns:a16="http://schemas.microsoft.com/office/drawing/2014/main" id="{8178C6E1-0E08-4603-A6AC-76B76F65E9C9}"/>
              </a:ext>
            </a:extLst>
          </p:cNvPr>
          <p:cNvGrpSpPr/>
          <p:nvPr/>
        </p:nvGrpSpPr>
        <p:grpSpPr>
          <a:xfrm>
            <a:off x="2627794" y="1194542"/>
            <a:ext cx="134355" cy="194801"/>
            <a:chOff x="6974158" y="2789537"/>
            <a:chExt cx="255247" cy="327458"/>
          </a:xfrm>
          <a:solidFill>
            <a:srgbClr val="800080"/>
          </a:solidFill>
        </p:grpSpPr>
        <p:sp>
          <p:nvSpPr>
            <p:cNvPr id="3167" name="Google Shape;9269;p71">
              <a:extLst>
                <a:ext uri="{FF2B5EF4-FFF2-40B4-BE49-F238E27FC236}">
                  <a16:creationId xmlns:a16="http://schemas.microsoft.com/office/drawing/2014/main" id="{B9C806DE-2DB5-402D-BA31-F5EA553E6E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9270;p71">
              <a:extLst>
                <a:ext uri="{FF2B5EF4-FFF2-40B4-BE49-F238E27FC236}">
                  <a16:creationId xmlns:a16="http://schemas.microsoft.com/office/drawing/2014/main" id="{FB6D0E8E-6C48-4C6A-966A-CBEC43E1730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9271;p71">
              <a:extLst>
                <a:ext uri="{FF2B5EF4-FFF2-40B4-BE49-F238E27FC236}">
                  <a16:creationId xmlns:a16="http://schemas.microsoft.com/office/drawing/2014/main" id="{96F129A4-141E-4B7C-AD60-72E12110686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9272;p71">
              <a:extLst>
                <a:ext uri="{FF2B5EF4-FFF2-40B4-BE49-F238E27FC236}">
                  <a16:creationId xmlns:a16="http://schemas.microsoft.com/office/drawing/2014/main" id="{A3A0456A-F69E-43CD-AEE2-2CB579A6F8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9273;p71">
              <a:extLst>
                <a:ext uri="{FF2B5EF4-FFF2-40B4-BE49-F238E27FC236}">
                  <a16:creationId xmlns:a16="http://schemas.microsoft.com/office/drawing/2014/main" id="{BBB3286B-94F0-4611-8E94-EB9F0566648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9274;p71">
              <a:extLst>
                <a:ext uri="{FF2B5EF4-FFF2-40B4-BE49-F238E27FC236}">
                  <a16:creationId xmlns:a16="http://schemas.microsoft.com/office/drawing/2014/main" id="{5A1E0282-9F90-4F37-93A9-83F007143B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roup 3073">
            <a:extLst>
              <a:ext uri="{FF2B5EF4-FFF2-40B4-BE49-F238E27FC236}">
                <a16:creationId xmlns:a16="http://schemas.microsoft.com/office/drawing/2014/main" id="{D3FDE970-6B2C-408A-8501-0237CA6A5C10}"/>
              </a:ext>
            </a:extLst>
          </p:cNvPr>
          <p:cNvGrpSpPr/>
          <p:nvPr/>
        </p:nvGrpSpPr>
        <p:grpSpPr>
          <a:xfrm>
            <a:off x="2838598" y="1188270"/>
            <a:ext cx="1184904" cy="201073"/>
            <a:chOff x="2298228" y="746090"/>
            <a:chExt cx="1781951" cy="294826"/>
          </a:xfrm>
          <a:solidFill>
            <a:srgbClr val="800080"/>
          </a:solidFill>
        </p:grpSpPr>
        <p:grpSp>
          <p:nvGrpSpPr>
            <p:cNvPr id="3125" name="Google Shape;9268;p71">
              <a:extLst>
                <a:ext uri="{FF2B5EF4-FFF2-40B4-BE49-F238E27FC236}">
                  <a16:creationId xmlns:a16="http://schemas.microsoft.com/office/drawing/2014/main" id="{4770E08B-568C-4FE5-B35F-546BD6AF2946}"/>
                </a:ext>
              </a:extLst>
            </p:cNvPr>
            <p:cNvGrpSpPr/>
            <p:nvPr/>
          </p:nvGrpSpPr>
          <p:grpSpPr>
            <a:xfrm>
              <a:off x="2298228" y="750688"/>
              <a:ext cx="202053" cy="285630"/>
              <a:chOff x="6974158" y="2789537"/>
              <a:chExt cx="255247" cy="327458"/>
            </a:xfrm>
            <a:grpFill/>
          </p:grpSpPr>
          <p:sp>
            <p:nvSpPr>
              <p:cNvPr id="3161" name="Google Shape;9269;p71">
                <a:extLst>
                  <a:ext uri="{FF2B5EF4-FFF2-40B4-BE49-F238E27FC236}">
                    <a16:creationId xmlns:a16="http://schemas.microsoft.com/office/drawing/2014/main" id="{0BEE3723-08CA-4945-A7EF-D67770BF68C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9270;p71">
                <a:extLst>
                  <a:ext uri="{FF2B5EF4-FFF2-40B4-BE49-F238E27FC236}">
                    <a16:creationId xmlns:a16="http://schemas.microsoft.com/office/drawing/2014/main" id="{48FD1FB5-3638-40C4-8AD2-4274FC53153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9271;p71">
                <a:extLst>
                  <a:ext uri="{FF2B5EF4-FFF2-40B4-BE49-F238E27FC236}">
                    <a16:creationId xmlns:a16="http://schemas.microsoft.com/office/drawing/2014/main" id="{AEF3F5DF-A7C5-4C06-9366-02A4045BAE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9272;p71">
                <a:extLst>
                  <a:ext uri="{FF2B5EF4-FFF2-40B4-BE49-F238E27FC236}">
                    <a16:creationId xmlns:a16="http://schemas.microsoft.com/office/drawing/2014/main" id="{ACE66983-CA29-4573-940E-F8E683B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9273;p71">
                <a:extLst>
                  <a:ext uri="{FF2B5EF4-FFF2-40B4-BE49-F238E27FC236}">
                    <a16:creationId xmlns:a16="http://schemas.microsoft.com/office/drawing/2014/main" id="{9EC854B6-E935-4E95-9557-B742D25C3D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9274;p71">
                <a:extLst>
                  <a:ext uri="{FF2B5EF4-FFF2-40B4-BE49-F238E27FC236}">
                    <a16:creationId xmlns:a16="http://schemas.microsoft.com/office/drawing/2014/main" id="{5FC70D1A-F965-423C-B083-DA2D56639E5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6" name="Google Shape;9268;p71">
              <a:extLst>
                <a:ext uri="{FF2B5EF4-FFF2-40B4-BE49-F238E27FC236}">
                  <a16:creationId xmlns:a16="http://schemas.microsoft.com/office/drawing/2014/main" id="{6D3D3D67-7B59-4845-BA6F-69A90A34D6A7}"/>
                </a:ext>
              </a:extLst>
            </p:cNvPr>
            <p:cNvGrpSpPr/>
            <p:nvPr/>
          </p:nvGrpSpPr>
          <p:grpSpPr>
            <a:xfrm>
              <a:off x="2609822" y="750688"/>
              <a:ext cx="202053" cy="285630"/>
              <a:chOff x="6974158" y="2789537"/>
              <a:chExt cx="255247" cy="327458"/>
            </a:xfrm>
            <a:grpFill/>
          </p:grpSpPr>
          <p:sp>
            <p:nvSpPr>
              <p:cNvPr id="3155" name="Google Shape;9269;p71">
                <a:extLst>
                  <a:ext uri="{FF2B5EF4-FFF2-40B4-BE49-F238E27FC236}">
                    <a16:creationId xmlns:a16="http://schemas.microsoft.com/office/drawing/2014/main" id="{FB6AA179-6ECE-4748-8300-750BB5278AC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9270;p71">
                <a:extLst>
                  <a:ext uri="{FF2B5EF4-FFF2-40B4-BE49-F238E27FC236}">
                    <a16:creationId xmlns:a16="http://schemas.microsoft.com/office/drawing/2014/main" id="{87FCA7CB-6893-4A05-A846-4DC1F75EE7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9271;p71">
                <a:extLst>
                  <a:ext uri="{FF2B5EF4-FFF2-40B4-BE49-F238E27FC236}">
                    <a16:creationId xmlns:a16="http://schemas.microsoft.com/office/drawing/2014/main" id="{83435FC6-BB40-4A75-87A8-9AFCFB6D6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9272;p71">
                <a:extLst>
                  <a:ext uri="{FF2B5EF4-FFF2-40B4-BE49-F238E27FC236}">
                    <a16:creationId xmlns:a16="http://schemas.microsoft.com/office/drawing/2014/main" id="{979ECA77-2669-4208-89E9-DB98F863E1C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9273;p71">
                <a:extLst>
                  <a:ext uri="{FF2B5EF4-FFF2-40B4-BE49-F238E27FC236}">
                    <a16:creationId xmlns:a16="http://schemas.microsoft.com/office/drawing/2014/main" id="{37237D7C-0C58-4006-91EA-F9800951BF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9274;p71">
                <a:extLst>
                  <a:ext uri="{FF2B5EF4-FFF2-40B4-BE49-F238E27FC236}">
                    <a16:creationId xmlns:a16="http://schemas.microsoft.com/office/drawing/2014/main" id="{893F7C8D-F1B0-46F9-9D20-2362BDF22BC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9268;p71">
              <a:extLst>
                <a:ext uri="{FF2B5EF4-FFF2-40B4-BE49-F238E27FC236}">
                  <a16:creationId xmlns:a16="http://schemas.microsoft.com/office/drawing/2014/main" id="{9EF0A96F-6699-4018-9FB3-83E5D6E4B61E}"/>
                </a:ext>
              </a:extLst>
            </p:cNvPr>
            <p:cNvGrpSpPr/>
            <p:nvPr/>
          </p:nvGrpSpPr>
          <p:grpSpPr>
            <a:xfrm>
              <a:off x="2920013" y="755286"/>
              <a:ext cx="202053" cy="285630"/>
              <a:chOff x="6974158" y="2789537"/>
              <a:chExt cx="255247" cy="327458"/>
            </a:xfrm>
            <a:grpFill/>
          </p:grpSpPr>
          <p:sp>
            <p:nvSpPr>
              <p:cNvPr id="3149" name="Google Shape;9269;p71">
                <a:extLst>
                  <a:ext uri="{FF2B5EF4-FFF2-40B4-BE49-F238E27FC236}">
                    <a16:creationId xmlns:a16="http://schemas.microsoft.com/office/drawing/2014/main" id="{D856477F-196C-41C4-AE33-CD60ACCD5A5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9270;p71">
                <a:extLst>
                  <a:ext uri="{FF2B5EF4-FFF2-40B4-BE49-F238E27FC236}">
                    <a16:creationId xmlns:a16="http://schemas.microsoft.com/office/drawing/2014/main" id="{AE2D052C-0880-4BB8-9D06-BCFCB8E28D9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9271;p71">
                <a:extLst>
                  <a:ext uri="{FF2B5EF4-FFF2-40B4-BE49-F238E27FC236}">
                    <a16:creationId xmlns:a16="http://schemas.microsoft.com/office/drawing/2014/main" id="{2C1AE83B-577B-47E8-B9A1-8C31C8C07A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9272;p71">
                <a:extLst>
                  <a:ext uri="{FF2B5EF4-FFF2-40B4-BE49-F238E27FC236}">
                    <a16:creationId xmlns:a16="http://schemas.microsoft.com/office/drawing/2014/main" id="{8707AD00-9E92-45F8-8FDA-D749F54A02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9273;p71">
                <a:extLst>
                  <a:ext uri="{FF2B5EF4-FFF2-40B4-BE49-F238E27FC236}">
                    <a16:creationId xmlns:a16="http://schemas.microsoft.com/office/drawing/2014/main" id="{479A42BE-C1D6-495B-A566-6A40BFD2A8D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9274;p71">
                <a:extLst>
                  <a:ext uri="{FF2B5EF4-FFF2-40B4-BE49-F238E27FC236}">
                    <a16:creationId xmlns:a16="http://schemas.microsoft.com/office/drawing/2014/main" id="{4FB95556-FCE2-4503-8C08-9C5E249A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9268;p71">
              <a:extLst>
                <a:ext uri="{FF2B5EF4-FFF2-40B4-BE49-F238E27FC236}">
                  <a16:creationId xmlns:a16="http://schemas.microsoft.com/office/drawing/2014/main" id="{5E9E23E3-F4CE-4E0E-9904-100BCEF639F2}"/>
                </a:ext>
              </a:extLst>
            </p:cNvPr>
            <p:cNvGrpSpPr/>
            <p:nvPr/>
          </p:nvGrpSpPr>
          <p:grpSpPr>
            <a:xfrm>
              <a:off x="3243579" y="755286"/>
              <a:ext cx="202053" cy="285630"/>
              <a:chOff x="6974158" y="2789537"/>
              <a:chExt cx="255247" cy="327458"/>
            </a:xfrm>
            <a:grpFill/>
          </p:grpSpPr>
          <p:sp>
            <p:nvSpPr>
              <p:cNvPr id="3143" name="Google Shape;9269;p71">
                <a:extLst>
                  <a:ext uri="{FF2B5EF4-FFF2-40B4-BE49-F238E27FC236}">
                    <a16:creationId xmlns:a16="http://schemas.microsoft.com/office/drawing/2014/main" id="{3D77C638-C563-452E-A013-0E0D72F053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9270;p71">
                <a:extLst>
                  <a:ext uri="{FF2B5EF4-FFF2-40B4-BE49-F238E27FC236}">
                    <a16:creationId xmlns:a16="http://schemas.microsoft.com/office/drawing/2014/main" id="{C1D43913-ABFA-46E7-A366-55497B0C7E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9271;p71">
                <a:extLst>
                  <a:ext uri="{FF2B5EF4-FFF2-40B4-BE49-F238E27FC236}">
                    <a16:creationId xmlns:a16="http://schemas.microsoft.com/office/drawing/2014/main" id="{4A1A4F33-D7B7-4C65-90A9-2150EBBAEF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9272;p71">
                <a:extLst>
                  <a:ext uri="{FF2B5EF4-FFF2-40B4-BE49-F238E27FC236}">
                    <a16:creationId xmlns:a16="http://schemas.microsoft.com/office/drawing/2014/main" id="{1D96F50F-BBB8-4D79-B945-E69070B933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9273;p71">
                <a:extLst>
                  <a:ext uri="{FF2B5EF4-FFF2-40B4-BE49-F238E27FC236}">
                    <a16:creationId xmlns:a16="http://schemas.microsoft.com/office/drawing/2014/main" id="{3AA2D9AD-D0CF-4EBF-97CD-E91A9B2BD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9274;p71">
                <a:extLst>
                  <a:ext uri="{FF2B5EF4-FFF2-40B4-BE49-F238E27FC236}">
                    <a16:creationId xmlns:a16="http://schemas.microsoft.com/office/drawing/2014/main" id="{714C3ABE-BCBC-4E46-9B12-D7B44449A5D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9" name="Google Shape;9268;p71">
              <a:extLst>
                <a:ext uri="{FF2B5EF4-FFF2-40B4-BE49-F238E27FC236}">
                  <a16:creationId xmlns:a16="http://schemas.microsoft.com/office/drawing/2014/main" id="{AFC538F4-D46C-49F8-A206-6B1B97060350}"/>
                </a:ext>
              </a:extLst>
            </p:cNvPr>
            <p:cNvGrpSpPr/>
            <p:nvPr/>
          </p:nvGrpSpPr>
          <p:grpSpPr>
            <a:xfrm>
              <a:off x="3561576" y="746090"/>
              <a:ext cx="202053" cy="285630"/>
              <a:chOff x="6974158" y="2789537"/>
              <a:chExt cx="255247" cy="327458"/>
            </a:xfrm>
            <a:grpFill/>
          </p:grpSpPr>
          <p:sp>
            <p:nvSpPr>
              <p:cNvPr id="3137" name="Google Shape;9269;p71">
                <a:extLst>
                  <a:ext uri="{FF2B5EF4-FFF2-40B4-BE49-F238E27FC236}">
                    <a16:creationId xmlns:a16="http://schemas.microsoft.com/office/drawing/2014/main" id="{45360B0B-589F-4BF3-9A8E-E0CFC6A6C9C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9270;p71">
                <a:extLst>
                  <a:ext uri="{FF2B5EF4-FFF2-40B4-BE49-F238E27FC236}">
                    <a16:creationId xmlns:a16="http://schemas.microsoft.com/office/drawing/2014/main" id="{F6BA9AE5-80B6-476F-9129-858FCED111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9271;p71">
                <a:extLst>
                  <a:ext uri="{FF2B5EF4-FFF2-40B4-BE49-F238E27FC236}">
                    <a16:creationId xmlns:a16="http://schemas.microsoft.com/office/drawing/2014/main" id="{22BE17C7-9805-4BEE-A144-AB3149F172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9272;p71">
                <a:extLst>
                  <a:ext uri="{FF2B5EF4-FFF2-40B4-BE49-F238E27FC236}">
                    <a16:creationId xmlns:a16="http://schemas.microsoft.com/office/drawing/2014/main" id="{16541757-925B-463F-9692-DBE27C5A792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9273;p71">
                <a:extLst>
                  <a:ext uri="{FF2B5EF4-FFF2-40B4-BE49-F238E27FC236}">
                    <a16:creationId xmlns:a16="http://schemas.microsoft.com/office/drawing/2014/main" id="{2EEFE478-907A-4DBD-8244-268CB1E07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9274;p71">
                <a:extLst>
                  <a:ext uri="{FF2B5EF4-FFF2-40B4-BE49-F238E27FC236}">
                    <a16:creationId xmlns:a16="http://schemas.microsoft.com/office/drawing/2014/main" id="{AD42786B-97B1-456D-8507-79E2667E249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9268;p71">
              <a:extLst>
                <a:ext uri="{FF2B5EF4-FFF2-40B4-BE49-F238E27FC236}">
                  <a16:creationId xmlns:a16="http://schemas.microsoft.com/office/drawing/2014/main" id="{79D40243-A669-432A-BD3D-A369BB2B951F}"/>
                </a:ext>
              </a:extLst>
            </p:cNvPr>
            <p:cNvGrpSpPr/>
            <p:nvPr/>
          </p:nvGrpSpPr>
          <p:grpSpPr>
            <a:xfrm>
              <a:off x="3878126" y="755286"/>
              <a:ext cx="202053" cy="285630"/>
              <a:chOff x="6974158" y="2789537"/>
              <a:chExt cx="255247" cy="327458"/>
            </a:xfrm>
            <a:grpFill/>
          </p:grpSpPr>
          <p:sp>
            <p:nvSpPr>
              <p:cNvPr id="3131" name="Google Shape;9269;p71">
                <a:extLst>
                  <a:ext uri="{FF2B5EF4-FFF2-40B4-BE49-F238E27FC236}">
                    <a16:creationId xmlns:a16="http://schemas.microsoft.com/office/drawing/2014/main" id="{DE180150-2A54-47AF-B56D-143213FCA6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9270;p71">
                <a:extLst>
                  <a:ext uri="{FF2B5EF4-FFF2-40B4-BE49-F238E27FC236}">
                    <a16:creationId xmlns:a16="http://schemas.microsoft.com/office/drawing/2014/main" id="{94E5FA1B-5F3F-4271-851C-729FA97623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9271;p71">
                <a:extLst>
                  <a:ext uri="{FF2B5EF4-FFF2-40B4-BE49-F238E27FC236}">
                    <a16:creationId xmlns:a16="http://schemas.microsoft.com/office/drawing/2014/main" id="{7FF389EA-AE92-435A-B78B-E63FD52007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9272;p71">
                <a:extLst>
                  <a:ext uri="{FF2B5EF4-FFF2-40B4-BE49-F238E27FC236}">
                    <a16:creationId xmlns:a16="http://schemas.microsoft.com/office/drawing/2014/main" id="{8F86F520-6B1C-48C4-B3F2-C3DEA1D9794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9273;p71">
                <a:extLst>
                  <a:ext uri="{FF2B5EF4-FFF2-40B4-BE49-F238E27FC236}">
                    <a16:creationId xmlns:a16="http://schemas.microsoft.com/office/drawing/2014/main" id="{2BA85619-55A6-4009-AC3A-7D22F72AFA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9274;p71">
                <a:extLst>
                  <a:ext uri="{FF2B5EF4-FFF2-40B4-BE49-F238E27FC236}">
                    <a16:creationId xmlns:a16="http://schemas.microsoft.com/office/drawing/2014/main" id="{8FDE661F-E15C-424E-8E60-282F9B0F52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roup 3">
            <a:extLst>
              <a:ext uri="{FF2B5EF4-FFF2-40B4-BE49-F238E27FC236}">
                <a16:creationId xmlns:a16="http://schemas.microsoft.com/office/drawing/2014/main" id="{ECD2BF5F-DCFF-4CAF-ABB9-F09AF2A9D3E0}"/>
              </a:ext>
            </a:extLst>
          </p:cNvPr>
          <p:cNvGrpSpPr/>
          <p:nvPr/>
        </p:nvGrpSpPr>
        <p:grpSpPr>
          <a:xfrm>
            <a:off x="2624231" y="1414335"/>
            <a:ext cx="1397552" cy="201073"/>
            <a:chOff x="2624231" y="1414335"/>
            <a:chExt cx="1397552" cy="201073"/>
          </a:xfrm>
        </p:grpSpPr>
        <p:grpSp>
          <p:nvGrpSpPr>
            <p:cNvPr id="3075" name="Google Shape;9275;p71">
              <a:extLst>
                <a:ext uri="{FF2B5EF4-FFF2-40B4-BE49-F238E27FC236}">
                  <a16:creationId xmlns:a16="http://schemas.microsoft.com/office/drawing/2014/main" id="{361EA070-7433-43FA-BF7F-E5C9AABB00E1}"/>
                </a:ext>
              </a:extLst>
            </p:cNvPr>
            <p:cNvGrpSpPr/>
            <p:nvPr/>
          </p:nvGrpSpPr>
          <p:grpSpPr>
            <a:xfrm>
              <a:off x="2624231" y="1414335"/>
              <a:ext cx="141479" cy="194801"/>
              <a:chOff x="7530697" y="2790299"/>
              <a:chExt cx="244291" cy="326314"/>
            </a:xfrm>
            <a:solidFill>
              <a:srgbClr val="800080"/>
            </a:solidFill>
          </p:grpSpPr>
          <p:sp>
            <p:nvSpPr>
              <p:cNvPr id="3119" name="Google Shape;9276;p71">
                <a:extLst>
                  <a:ext uri="{FF2B5EF4-FFF2-40B4-BE49-F238E27FC236}">
                    <a16:creationId xmlns:a16="http://schemas.microsoft.com/office/drawing/2014/main" id="{6580337B-0D11-4091-A3EF-7171FBC7E4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9277;p71">
                <a:extLst>
                  <a:ext uri="{FF2B5EF4-FFF2-40B4-BE49-F238E27FC236}">
                    <a16:creationId xmlns:a16="http://schemas.microsoft.com/office/drawing/2014/main" id="{C003D109-77B0-4293-A256-25EEA30DDAEE}"/>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9278;p71">
                <a:extLst>
                  <a:ext uri="{FF2B5EF4-FFF2-40B4-BE49-F238E27FC236}">
                    <a16:creationId xmlns:a16="http://schemas.microsoft.com/office/drawing/2014/main" id="{50594509-17A3-479D-BEC0-456185923DB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9279;p71">
                <a:extLst>
                  <a:ext uri="{FF2B5EF4-FFF2-40B4-BE49-F238E27FC236}">
                    <a16:creationId xmlns:a16="http://schemas.microsoft.com/office/drawing/2014/main" id="{DF22972B-8CBF-4ED4-93F3-0BFCD5624B1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9280;p71">
                <a:extLst>
                  <a:ext uri="{FF2B5EF4-FFF2-40B4-BE49-F238E27FC236}">
                    <a16:creationId xmlns:a16="http://schemas.microsoft.com/office/drawing/2014/main" id="{E73E075A-4E55-4E75-907D-0911E1F7472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9281;p71">
                <a:extLst>
                  <a:ext uri="{FF2B5EF4-FFF2-40B4-BE49-F238E27FC236}">
                    <a16:creationId xmlns:a16="http://schemas.microsoft.com/office/drawing/2014/main" id="{D4400E48-43FE-4D2B-8448-B757D274424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roup 3075">
              <a:extLst>
                <a:ext uri="{FF2B5EF4-FFF2-40B4-BE49-F238E27FC236}">
                  <a16:creationId xmlns:a16="http://schemas.microsoft.com/office/drawing/2014/main" id="{3BC3D2A2-8F01-4A67-9F8F-B39ED5EB43AB}"/>
                </a:ext>
              </a:extLst>
            </p:cNvPr>
            <p:cNvGrpSpPr/>
            <p:nvPr/>
          </p:nvGrpSpPr>
          <p:grpSpPr>
            <a:xfrm>
              <a:off x="2836879" y="1414335"/>
              <a:ext cx="1184904" cy="201073"/>
              <a:chOff x="2298228" y="746090"/>
              <a:chExt cx="1781951" cy="294826"/>
            </a:xfrm>
            <a:solidFill>
              <a:srgbClr val="800080"/>
            </a:solidFill>
          </p:grpSpPr>
          <p:grpSp>
            <p:nvGrpSpPr>
              <p:cNvPr id="3077" name="Google Shape;9268;p71">
                <a:extLst>
                  <a:ext uri="{FF2B5EF4-FFF2-40B4-BE49-F238E27FC236}">
                    <a16:creationId xmlns:a16="http://schemas.microsoft.com/office/drawing/2014/main" id="{2933A5C7-6C51-4F7A-9BBC-728B751DAB60}"/>
                  </a:ext>
                </a:extLst>
              </p:cNvPr>
              <p:cNvGrpSpPr/>
              <p:nvPr/>
            </p:nvGrpSpPr>
            <p:grpSpPr>
              <a:xfrm>
                <a:off x="2298228" y="750688"/>
                <a:ext cx="202053" cy="285630"/>
                <a:chOff x="6974158" y="2789537"/>
                <a:chExt cx="255247" cy="327458"/>
              </a:xfrm>
              <a:grpFill/>
            </p:grpSpPr>
            <p:sp>
              <p:nvSpPr>
                <p:cNvPr id="3113" name="Google Shape;9269;p71">
                  <a:extLst>
                    <a:ext uri="{FF2B5EF4-FFF2-40B4-BE49-F238E27FC236}">
                      <a16:creationId xmlns:a16="http://schemas.microsoft.com/office/drawing/2014/main" id="{60A5EA44-BFF3-4621-AE3B-021DA70BC0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9270;p71">
                  <a:extLst>
                    <a:ext uri="{FF2B5EF4-FFF2-40B4-BE49-F238E27FC236}">
                      <a16:creationId xmlns:a16="http://schemas.microsoft.com/office/drawing/2014/main" id="{026E14BA-F76D-46A5-8940-05DC2972FE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9271;p71">
                  <a:extLst>
                    <a:ext uri="{FF2B5EF4-FFF2-40B4-BE49-F238E27FC236}">
                      <a16:creationId xmlns:a16="http://schemas.microsoft.com/office/drawing/2014/main" id="{688E61C2-4C76-4685-873F-EE10C36AE9A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9272;p71">
                  <a:extLst>
                    <a:ext uri="{FF2B5EF4-FFF2-40B4-BE49-F238E27FC236}">
                      <a16:creationId xmlns:a16="http://schemas.microsoft.com/office/drawing/2014/main" id="{07BEF3E5-4C8E-4CBB-9EFF-7B75F5AADCD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9273;p71">
                  <a:extLst>
                    <a:ext uri="{FF2B5EF4-FFF2-40B4-BE49-F238E27FC236}">
                      <a16:creationId xmlns:a16="http://schemas.microsoft.com/office/drawing/2014/main" id="{6200FF6C-EC51-4963-8568-5EBB28041E3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9274;p71">
                  <a:extLst>
                    <a:ext uri="{FF2B5EF4-FFF2-40B4-BE49-F238E27FC236}">
                      <a16:creationId xmlns:a16="http://schemas.microsoft.com/office/drawing/2014/main" id="{EAFA8315-9610-481E-8A56-14196BA5BA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8" name="Google Shape;9268;p71">
                <a:extLst>
                  <a:ext uri="{FF2B5EF4-FFF2-40B4-BE49-F238E27FC236}">
                    <a16:creationId xmlns:a16="http://schemas.microsoft.com/office/drawing/2014/main" id="{BAE408CB-73D0-4254-AA00-CFAF4E574D4C}"/>
                  </a:ext>
                </a:extLst>
              </p:cNvPr>
              <p:cNvGrpSpPr/>
              <p:nvPr/>
            </p:nvGrpSpPr>
            <p:grpSpPr>
              <a:xfrm>
                <a:off x="2609822" y="750688"/>
                <a:ext cx="202053" cy="285630"/>
                <a:chOff x="6974158" y="2789537"/>
                <a:chExt cx="255247" cy="327458"/>
              </a:xfrm>
              <a:grpFill/>
            </p:grpSpPr>
            <p:sp>
              <p:nvSpPr>
                <p:cNvPr id="3107" name="Google Shape;9269;p71">
                  <a:extLst>
                    <a:ext uri="{FF2B5EF4-FFF2-40B4-BE49-F238E27FC236}">
                      <a16:creationId xmlns:a16="http://schemas.microsoft.com/office/drawing/2014/main" id="{00C5C21E-8A9A-4CB3-A797-5C4EA557B7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9270;p71">
                  <a:extLst>
                    <a:ext uri="{FF2B5EF4-FFF2-40B4-BE49-F238E27FC236}">
                      <a16:creationId xmlns:a16="http://schemas.microsoft.com/office/drawing/2014/main" id="{CB568F1B-8630-4569-8ACF-5F91ACB8431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9271;p71">
                  <a:extLst>
                    <a:ext uri="{FF2B5EF4-FFF2-40B4-BE49-F238E27FC236}">
                      <a16:creationId xmlns:a16="http://schemas.microsoft.com/office/drawing/2014/main" id="{492EF85D-FB98-40FE-88B8-A888505477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9272;p71">
                  <a:extLst>
                    <a:ext uri="{FF2B5EF4-FFF2-40B4-BE49-F238E27FC236}">
                      <a16:creationId xmlns:a16="http://schemas.microsoft.com/office/drawing/2014/main" id="{5DFF522D-8A38-42B5-A1BF-1AD4135DDCE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9273;p71">
                  <a:extLst>
                    <a:ext uri="{FF2B5EF4-FFF2-40B4-BE49-F238E27FC236}">
                      <a16:creationId xmlns:a16="http://schemas.microsoft.com/office/drawing/2014/main" id="{BB73AAA4-812E-4A8B-A4E2-500B3E8C06A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9274;p71">
                  <a:extLst>
                    <a:ext uri="{FF2B5EF4-FFF2-40B4-BE49-F238E27FC236}">
                      <a16:creationId xmlns:a16="http://schemas.microsoft.com/office/drawing/2014/main" id="{DBE4843D-29D7-4030-BF13-1DAB7F7B647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9268;p71">
                <a:extLst>
                  <a:ext uri="{FF2B5EF4-FFF2-40B4-BE49-F238E27FC236}">
                    <a16:creationId xmlns:a16="http://schemas.microsoft.com/office/drawing/2014/main" id="{806C8DD2-AF15-4945-8E58-D310C3A455F4}"/>
                  </a:ext>
                </a:extLst>
              </p:cNvPr>
              <p:cNvGrpSpPr/>
              <p:nvPr/>
            </p:nvGrpSpPr>
            <p:grpSpPr>
              <a:xfrm>
                <a:off x="2920013" y="755286"/>
                <a:ext cx="202053" cy="285630"/>
                <a:chOff x="6974158" y="2789537"/>
                <a:chExt cx="255247" cy="327458"/>
              </a:xfrm>
              <a:grpFill/>
            </p:grpSpPr>
            <p:sp>
              <p:nvSpPr>
                <p:cNvPr id="3101" name="Google Shape;9269;p71">
                  <a:extLst>
                    <a:ext uri="{FF2B5EF4-FFF2-40B4-BE49-F238E27FC236}">
                      <a16:creationId xmlns:a16="http://schemas.microsoft.com/office/drawing/2014/main" id="{A5C31461-2777-450B-AA96-99504B46CC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9270;p71">
                  <a:extLst>
                    <a:ext uri="{FF2B5EF4-FFF2-40B4-BE49-F238E27FC236}">
                      <a16:creationId xmlns:a16="http://schemas.microsoft.com/office/drawing/2014/main" id="{DC984130-8176-4445-88B8-DC108E9045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9271;p71">
                  <a:extLst>
                    <a:ext uri="{FF2B5EF4-FFF2-40B4-BE49-F238E27FC236}">
                      <a16:creationId xmlns:a16="http://schemas.microsoft.com/office/drawing/2014/main" id="{86B648FC-BF53-4895-8C37-3FCD188384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9272;p71">
                  <a:extLst>
                    <a:ext uri="{FF2B5EF4-FFF2-40B4-BE49-F238E27FC236}">
                      <a16:creationId xmlns:a16="http://schemas.microsoft.com/office/drawing/2014/main" id="{2B455EA8-6FAF-4045-832E-B0B5203B6DC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9273;p71">
                  <a:extLst>
                    <a:ext uri="{FF2B5EF4-FFF2-40B4-BE49-F238E27FC236}">
                      <a16:creationId xmlns:a16="http://schemas.microsoft.com/office/drawing/2014/main" id="{FC909946-4141-4872-8DDD-D1C3D46A68A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9274;p71">
                  <a:extLst>
                    <a:ext uri="{FF2B5EF4-FFF2-40B4-BE49-F238E27FC236}">
                      <a16:creationId xmlns:a16="http://schemas.microsoft.com/office/drawing/2014/main" id="{1BEE0553-22CB-4A20-B093-2C2604EC76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9268;p71">
                <a:extLst>
                  <a:ext uri="{FF2B5EF4-FFF2-40B4-BE49-F238E27FC236}">
                    <a16:creationId xmlns:a16="http://schemas.microsoft.com/office/drawing/2014/main" id="{41C42AA5-95AE-4006-AEBA-576C996E7E52}"/>
                  </a:ext>
                </a:extLst>
              </p:cNvPr>
              <p:cNvGrpSpPr/>
              <p:nvPr/>
            </p:nvGrpSpPr>
            <p:grpSpPr>
              <a:xfrm>
                <a:off x="3243579" y="755286"/>
                <a:ext cx="202053" cy="285630"/>
                <a:chOff x="6974158" y="2789537"/>
                <a:chExt cx="255247" cy="327458"/>
              </a:xfrm>
              <a:grpFill/>
            </p:grpSpPr>
            <p:sp>
              <p:nvSpPr>
                <p:cNvPr id="3095" name="Google Shape;9269;p71">
                  <a:extLst>
                    <a:ext uri="{FF2B5EF4-FFF2-40B4-BE49-F238E27FC236}">
                      <a16:creationId xmlns:a16="http://schemas.microsoft.com/office/drawing/2014/main" id="{4176F930-3377-41CC-B73E-0F46263D1A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9270;p71">
                  <a:extLst>
                    <a:ext uri="{FF2B5EF4-FFF2-40B4-BE49-F238E27FC236}">
                      <a16:creationId xmlns:a16="http://schemas.microsoft.com/office/drawing/2014/main" id="{E302574C-85A0-4ECF-838F-5877F0BA84B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9271;p71">
                  <a:extLst>
                    <a:ext uri="{FF2B5EF4-FFF2-40B4-BE49-F238E27FC236}">
                      <a16:creationId xmlns:a16="http://schemas.microsoft.com/office/drawing/2014/main" id="{22B48351-31E6-480E-9A78-3A4EB86E962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9272;p71">
                  <a:extLst>
                    <a:ext uri="{FF2B5EF4-FFF2-40B4-BE49-F238E27FC236}">
                      <a16:creationId xmlns:a16="http://schemas.microsoft.com/office/drawing/2014/main" id="{7ED2276C-6E44-470C-AA64-DC2B51646E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9273;p71">
                  <a:extLst>
                    <a:ext uri="{FF2B5EF4-FFF2-40B4-BE49-F238E27FC236}">
                      <a16:creationId xmlns:a16="http://schemas.microsoft.com/office/drawing/2014/main" id="{B2265E78-B2BA-4067-ADE5-28E659435E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9274;p71">
                  <a:extLst>
                    <a:ext uri="{FF2B5EF4-FFF2-40B4-BE49-F238E27FC236}">
                      <a16:creationId xmlns:a16="http://schemas.microsoft.com/office/drawing/2014/main" id="{A501EA73-0BA5-4F29-8B7B-61B9F754AD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9268;p71">
                <a:extLst>
                  <a:ext uri="{FF2B5EF4-FFF2-40B4-BE49-F238E27FC236}">
                    <a16:creationId xmlns:a16="http://schemas.microsoft.com/office/drawing/2014/main" id="{4777C88D-C09A-488C-9ACD-4C76DD0B5106}"/>
                  </a:ext>
                </a:extLst>
              </p:cNvPr>
              <p:cNvGrpSpPr/>
              <p:nvPr/>
            </p:nvGrpSpPr>
            <p:grpSpPr>
              <a:xfrm>
                <a:off x="3561576" y="746090"/>
                <a:ext cx="202053" cy="285630"/>
                <a:chOff x="6974158" y="2789537"/>
                <a:chExt cx="255247" cy="327458"/>
              </a:xfrm>
              <a:grpFill/>
            </p:grpSpPr>
            <p:sp>
              <p:nvSpPr>
                <p:cNvPr id="3089" name="Google Shape;9269;p71">
                  <a:extLst>
                    <a:ext uri="{FF2B5EF4-FFF2-40B4-BE49-F238E27FC236}">
                      <a16:creationId xmlns:a16="http://schemas.microsoft.com/office/drawing/2014/main" id="{D790C53B-FD5B-480E-8611-E4177FEE60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9270;p71">
                  <a:extLst>
                    <a:ext uri="{FF2B5EF4-FFF2-40B4-BE49-F238E27FC236}">
                      <a16:creationId xmlns:a16="http://schemas.microsoft.com/office/drawing/2014/main" id="{C2B9D1E8-C8D0-45A6-9BD9-3F03CD02B4B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9271;p71">
                  <a:extLst>
                    <a:ext uri="{FF2B5EF4-FFF2-40B4-BE49-F238E27FC236}">
                      <a16:creationId xmlns:a16="http://schemas.microsoft.com/office/drawing/2014/main" id="{FBA3D301-9F32-4ECD-AA75-BC968916EE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9272;p71">
                  <a:extLst>
                    <a:ext uri="{FF2B5EF4-FFF2-40B4-BE49-F238E27FC236}">
                      <a16:creationId xmlns:a16="http://schemas.microsoft.com/office/drawing/2014/main" id="{BF95468E-C0DC-4748-AED9-2FA75A4795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9273;p71">
                  <a:extLst>
                    <a:ext uri="{FF2B5EF4-FFF2-40B4-BE49-F238E27FC236}">
                      <a16:creationId xmlns:a16="http://schemas.microsoft.com/office/drawing/2014/main" id="{5949C150-706D-4D7F-B16E-32D41572AB1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9274;p71">
                  <a:extLst>
                    <a:ext uri="{FF2B5EF4-FFF2-40B4-BE49-F238E27FC236}">
                      <a16:creationId xmlns:a16="http://schemas.microsoft.com/office/drawing/2014/main" id="{0B7D7BB5-C70D-4E27-9E9F-DDBB57CA06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9268;p71">
                <a:extLst>
                  <a:ext uri="{FF2B5EF4-FFF2-40B4-BE49-F238E27FC236}">
                    <a16:creationId xmlns:a16="http://schemas.microsoft.com/office/drawing/2014/main" id="{571538F0-C45A-4CCD-B308-7300A2291E0F}"/>
                  </a:ext>
                </a:extLst>
              </p:cNvPr>
              <p:cNvGrpSpPr/>
              <p:nvPr/>
            </p:nvGrpSpPr>
            <p:grpSpPr>
              <a:xfrm>
                <a:off x="3878126" y="755286"/>
                <a:ext cx="202053" cy="285630"/>
                <a:chOff x="6974158" y="2789537"/>
                <a:chExt cx="255247" cy="327458"/>
              </a:xfrm>
              <a:grpFill/>
            </p:grpSpPr>
            <p:sp>
              <p:nvSpPr>
                <p:cNvPr id="3083" name="Google Shape;9269;p71">
                  <a:extLst>
                    <a:ext uri="{FF2B5EF4-FFF2-40B4-BE49-F238E27FC236}">
                      <a16:creationId xmlns:a16="http://schemas.microsoft.com/office/drawing/2014/main" id="{B29FE0D0-F5D8-4047-97D3-0661CAFF39F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9270;p71">
                  <a:extLst>
                    <a:ext uri="{FF2B5EF4-FFF2-40B4-BE49-F238E27FC236}">
                      <a16:creationId xmlns:a16="http://schemas.microsoft.com/office/drawing/2014/main" id="{7914F815-4899-4C72-A011-1D01F7442C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9271;p71">
                  <a:extLst>
                    <a:ext uri="{FF2B5EF4-FFF2-40B4-BE49-F238E27FC236}">
                      <a16:creationId xmlns:a16="http://schemas.microsoft.com/office/drawing/2014/main" id="{8951CB68-F7A0-4724-A22A-A59EAD8D9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9272;p71">
                  <a:extLst>
                    <a:ext uri="{FF2B5EF4-FFF2-40B4-BE49-F238E27FC236}">
                      <a16:creationId xmlns:a16="http://schemas.microsoft.com/office/drawing/2014/main" id="{298A9279-4DC3-4141-B89B-51130540CE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9273;p71">
                  <a:extLst>
                    <a:ext uri="{FF2B5EF4-FFF2-40B4-BE49-F238E27FC236}">
                      <a16:creationId xmlns:a16="http://schemas.microsoft.com/office/drawing/2014/main" id="{F420E026-3441-443C-AC13-CE472EA7C7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9274;p71">
                  <a:extLst>
                    <a:ext uri="{FF2B5EF4-FFF2-40B4-BE49-F238E27FC236}">
                      <a16:creationId xmlns:a16="http://schemas.microsoft.com/office/drawing/2014/main" id="{35750E58-CC0B-483D-976D-8E5A837E25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73" name="Google Shape;9268;p71">
            <a:extLst>
              <a:ext uri="{FF2B5EF4-FFF2-40B4-BE49-F238E27FC236}">
                <a16:creationId xmlns:a16="http://schemas.microsoft.com/office/drawing/2014/main" id="{39B009A7-22A8-43A5-9D98-BF2AA7BD8481}"/>
              </a:ext>
            </a:extLst>
          </p:cNvPr>
          <p:cNvGrpSpPr/>
          <p:nvPr/>
        </p:nvGrpSpPr>
        <p:grpSpPr>
          <a:xfrm>
            <a:off x="2633755" y="2549004"/>
            <a:ext cx="134355" cy="194801"/>
            <a:chOff x="6974158" y="2789537"/>
            <a:chExt cx="255247" cy="327458"/>
          </a:xfrm>
          <a:solidFill>
            <a:srgbClr val="006600"/>
          </a:solidFill>
        </p:grpSpPr>
        <p:sp>
          <p:nvSpPr>
            <p:cNvPr id="3067" name="Google Shape;9269;p71">
              <a:extLst>
                <a:ext uri="{FF2B5EF4-FFF2-40B4-BE49-F238E27FC236}">
                  <a16:creationId xmlns:a16="http://schemas.microsoft.com/office/drawing/2014/main" id="{F91EEACC-27FC-4623-B174-22C4936F18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9270;p71">
              <a:extLst>
                <a:ext uri="{FF2B5EF4-FFF2-40B4-BE49-F238E27FC236}">
                  <a16:creationId xmlns:a16="http://schemas.microsoft.com/office/drawing/2014/main" id="{148CF288-3423-48C5-B7A9-EC2DC2506F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9271;p71">
              <a:extLst>
                <a:ext uri="{FF2B5EF4-FFF2-40B4-BE49-F238E27FC236}">
                  <a16:creationId xmlns:a16="http://schemas.microsoft.com/office/drawing/2014/main" id="{CE7C60D1-E857-463C-ADE9-F925800B2D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9272;p71">
              <a:extLst>
                <a:ext uri="{FF2B5EF4-FFF2-40B4-BE49-F238E27FC236}">
                  <a16:creationId xmlns:a16="http://schemas.microsoft.com/office/drawing/2014/main" id="{B8ED4CD6-0AAF-42AA-B5F2-31D959735D8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9273;p71">
              <a:extLst>
                <a:ext uri="{FF2B5EF4-FFF2-40B4-BE49-F238E27FC236}">
                  <a16:creationId xmlns:a16="http://schemas.microsoft.com/office/drawing/2014/main" id="{E8EA5484-69F7-43C6-99DC-C423CAA26E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9274;p71">
              <a:extLst>
                <a:ext uri="{FF2B5EF4-FFF2-40B4-BE49-F238E27FC236}">
                  <a16:creationId xmlns:a16="http://schemas.microsoft.com/office/drawing/2014/main" id="{84FD6B23-F013-4DE1-8A1A-0FCE255648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roup 2973">
            <a:extLst>
              <a:ext uri="{FF2B5EF4-FFF2-40B4-BE49-F238E27FC236}">
                <a16:creationId xmlns:a16="http://schemas.microsoft.com/office/drawing/2014/main" id="{7501C5B7-B0A0-4CCC-8EFA-2B06DFB2371C}"/>
              </a:ext>
            </a:extLst>
          </p:cNvPr>
          <p:cNvGrpSpPr/>
          <p:nvPr/>
        </p:nvGrpSpPr>
        <p:grpSpPr>
          <a:xfrm>
            <a:off x="2844559" y="2542732"/>
            <a:ext cx="1184904" cy="201073"/>
            <a:chOff x="2298228" y="746090"/>
            <a:chExt cx="1781951" cy="294826"/>
          </a:xfrm>
          <a:solidFill>
            <a:srgbClr val="006600"/>
          </a:solidFill>
        </p:grpSpPr>
        <p:grpSp>
          <p:nvGrpSpPr>
            <p:cNvPr id="3025" name="Google Shape;9268;p71">
              <a:extLst>
                <a:ext uri="{FF2B5EF4-FFF2-40B4-BE49-F238E27FC236}">
                  <a16:creationId xmlns:a16="http://schemas.microsoft.com/office/drawing/2014/main" id="{94633F0E-6D33-43B5-B2B0-1473B1D937EB}"/>
                </a:ext>
              </a:extLst>
            </p:cNvPr>
            <p:cNvGrpSpPr/>
            <p:nvPr/>
          </p:nvGrpSpPr>
          <p:grpSpPr>
            <a:xfrm>
              <a:off x="2298228" y="750688"/>
              <a:ext cx="202053" cy="285630"/>
              <a:chOff x="6974158" y="2789537"/>
              <a:chExt cx="255247" cy="327458"/>
            </a:xfrm>
            <a:grpFill/>
          </p:grpSpPr>
          <p:sp>
            <p:nvSpPr>
              <p:cNvPr id="3061" name="Google Shape;9269;p71">
                <a:extLst>
                  <a:ext uri="{FF2B5EF4-FFF2-40B4-BE49-F238E27FC236}">
                    <a16:creationId xmlns:a16="http://schemas.microsoft.com/office/drawing/2014/main" id="{9439FB8A-818A-49E7-B348-3E6042CCEE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9270;p71">
                <a:extLst>
                  <a:ext uri="{FF2B5EF4-FFF2-40B4-BE49-F238E27FC236}">
                    <a16:creationId xmlns:a16="http://schemas.microsoft.com/office/drawing/2014/main" id="{DACC56F2-7686-46CA-9FEA-8582214ACB1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9271;p71">
                <a:extLst>
                  <a:ext uri="{FF2B5EF4-FFF2-40B4-BE49-F238E27FC236}">
                    <a16:creationId xmlns:a16="http://schemas.microsoft.com/office/drawing/2014/main" id="{29A958D3-3D18-46BC-B26E-BB07995BAB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9272;p71">
                <a:extLst>
                  <a:ext uri="{FF2B5EF4-FFF2-40B4-BE49-F238E27FC236}">
                    <a16:creationId xmlns:a16="http://schemas.microsoft.com/office/drawing/2014/main" id="{E8F06855-FD97-4E84-80C9-7F295CF371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9273;p71">
                <a:extLst>
                  <a:ext uri="{FF2B5EF4-FFF2-40B4-BE49-F238E27FC236}">
                    <a16:creationId xmlns:a16="http://schemas.microsoft.com/office/drawing/2014/main" id="{D153D4DE-A0A3-4E83-9F67-838F4FB247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9274;p71">
                <a:extLst>
                  <a:ext uri="{FF2B5EF4-FFF2-40B4-BE49-F238E27FC236}">
                    <a16:creationId xmlns:a16="http://schemas.microsoft.com/office/drawing/2014/main" id="{C820DB86-32B5-4DFE-A02D-4CD5329A661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9268;p71">
              <a:extLst>
                <a:ext uri="{FF2B5EF4-FFF2-40B4-BE49-F238E27FC236}">
                  <a16:creationId xmlns:a16="http://schemas.microsoft.com/office/drawing/2014/main" id="{0533C4E5-E946-4979-88D9-BDAB62C7B3D8}"/>
                </a:ext>
              </a:extLst>
            </p:cNvPr>
            <p:cNvGrpSpPr/>
            <p:nvPr/>
          </p:nvGrpSpPr>
          <p:grpSpPr>
            <a:xfrm>
              <a:off x="2609822" y="750688"/>
              <a:ext cx="202053" cy="285630"/>
              <a:chOff x="6974158" y="2789537"/>
              <a:chExt cx="255247" cy="327458"/>
            </a:xfrm>
            <a:grpFill/>
          </p:grpSpPr>
          <p:sp>
            <p:nvSpPr>
              <p:cNvPr id="3055" name="Google Shape;9269;p71">
                <a:extLst>
                  <a:ext uri="{FF2B5EF4-FFF2-40B4-BE49-F238E27FC236}">
                    <a16:creationId xmlns:a16="http://schemas.microsoft.com/office/drawing/2014/main" id="{92ED5EE4-BFA8-4356-AF2B-A7002ABD30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9270;p71">
                <a:extLst>
                  <a:ext uri="{FF2B5EF4-FFF2-40B4-BE49-F238E27FC236}">
                    <a16:creationId xmlns:a16="http://schemas.microsoft.com/office/drawing/2014/main" id="{A92D74E7-65BC-4E63-9E97-4F2E34531AB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9271;p71">
                <a:extLst>
                  <a:ext uri="{FF2B5EF4-FFF2-40B4-BE49-F238E27FC236}">
                    <a16:creationId xmlns:a16="http://schemas.microsoft.com/office/drawing/2014/main" id="{05BE9678-167D-4F58-82D3-C513B1E1DE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9272;p71">
                <a:extLst>
                  <a:ext uri="{FF2B5EF4-FFF2-40B4-BE49-F238E27FC236}">
                    <a16:creationId xmlns:a16="http://schemas.microsoft.com/office/drawing/2014/main" id="{D3D08858-5A47-4F22-851F-2D49E53E2AB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9273;p71">
                <a:extLst>
                  <a:ext uri="{FF2B5EF4-FFF2-40B4-BE49-F238E27FC236}">
                    <a16:creationId xmlns:a16="http://schemas.microsoft.com/office/drawing/2014/main" id="{F9D1B991-73FC-44D4-A615-F08CE2B57D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9274;p71">
                <a:extLst>
                  <a:ext uri="{FF2B5EF4-FFF2-40B4-BE49-F238E27FC236}">
                    <a16:creationId xmlns:a16="http://schemas.microsoft.com/office/drawing/2014/main" id="{319DA654-3E9D-498D-AFD8-815D6FFA505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 name="Google Shape;9268;p71">
              <a:extLst>
                <a:ext uri="{FF2B5EF4-FFF2-40B4-BE49-F238E27FC236}">
                  <a16:creationId xmlns:a16="http://schemas.microsoft.com/office/drawing/2014/main" id="{725BA748-5AA7-497D-B64F-1CC959261B50}"/>
                </a:ext>
              </a:extLst>
            </p:cNvPr>
            <p:cNvGrpSpPr/>
            <p:nvPr/>
          </p:nvGrpSpPr>
          <p:grpSpPr>
            <a:xfrm>
              <a:off x="2920013" y="755286"/>
              <a:ext cx="202053" cy="285630"/>
              <a:chOff x="6974158" y="2789537"/>
              <a:chExt cx="255247" cy="327458"/>
            </a:xfrm>
            <a:grpFill/>
          </p:grpSpPr>
          <p:sp>
            <p:nvSpPr>
              <p:cNvPr id="3049" name="Google Shape;9269;p71">
                <a:extLst>
                  <a:ext uri="{FF2B5EF4-FFF2-40B4-BE49-F238E27FC236}">
                    <a16:creationId xmlns:a16="http://schemas.microsoft.com/office/drawing/2014/main" id="{6B649834-D72F-4A7F-B462-899C8E5094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9270;p71">
                <a:extLst>
                  <a:ext uri="{FF2B5EF4-FFF2-40B4-BE49-F238E27FC236}">
                    <a16:creationId xmlns:a16="http://schemas.microsoft.com/office/drawing/2014/main" id="{086F8ADB-B46F-4981-9F86-B29EF570F62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9271;p71">
                <a:extLst>
                  <a:ext uri="{FF2B5EF4-FFF2-40B4-BE49-F238E27FC236}">
                    <a16:creationId xmlns:a16="http://schemas.microsoft.com/office/drawing/2014/main" id="{A0E94952-D9C9-4D1C-A9E4-9DBB7B9053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9272;p71">
                <a:extLst>
                  <a:ext uri="{FF2B5EF4-FFF2-40B4-BE49-F238E27FC236}">
                    <a16:creationId xmlns:a16="http://schemas.microsoft.com/office/drawing/2014/main" id="{C0F371D4-58FE-4ED2-8104-619B93AF48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9273;p71">
                <a:extLst>
                  <a:ext uri="{FF2B5EF4-FFF2-40B4-BE49-F238E27FC236}">
                    <a16:creationId xmlns:a16="http://schemas.microsoft.com/office/drawing/2014/main" id="{598145B1-7AAE-4A2C-AEC2-7D66B3EB6A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9274;p71">
                <a:extLst>
                  <a:ext uri="{FF2B5EF4-FFF2-40B4-BE49-F238E27FC236}">
                    <a16:creationId xmlns:a16="http://schemas.microsoft.com/office/drawing/2014/main" id="{DD84E260-AC4F-43E6-944C-4B13B24ADB9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9268;p71">
              <a:extLst>
                <a:ext uri="{FF2B5EF4-FFF2-40B4-BE49-F238E27FC236}">
                  <a16:creationId xmlns:a16="http://schemas.microsoft.com/office/drawing/2014/main" id="{9F66DE5B-A36D-447E-8E3A-9837F4B5A152}"/>
                </a:ext>
              </a:extLst>
            </p:cNvPr>
            <p:cNvGrpSpPr/>
            <p:nvPr/>
          </p:nvGrpSpPr>
          <p:grpSpPr>
            <a:xfrm>
              <a:off x="3243579" y="755286"/>
              <a:ext cx="202053" cy="285630"/>
              <a:chOff x="6974158" y="2789537"/>
              <a:chExt cx="255247" cy="327458"/>
            </a:xfrm>
            <a:grpFill/>
          </p:grpSpPr>
          <p:sp>
            <p:nvSpPr>
              <p:cNvPr id="3043" name="Google Shape;9269;p71">
                <a:extLst>
                  <a:ext uri="{FF2B5EF4-FFF2-40B4-BE49-F238E27FC236}">
                    <a16:creationId xmlns:a16="http://schemas.microsoft.com/office/drawing/2014/main" id="{C39FED14-D579-4637-B95D-48CAE342EDB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9270;p71">
                <a:extLst>
                  <a:ext uri="{FF2B5EF4-FFF2-40B4-BE49-F238E27FC236}">
                    <a16:creationId xmlns:a16="http://schemas.microsoft.com/office/drawing/2014/main" id="{E8C8EA83-2416-4F63-90F0-88EECC13B4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9271;p71">
                <a:extLst>
                  <a:ext uri="{FF2B5EF4-FFF2-40B4-BE49-F238E27FC236}">
                    <a16:creationId xmlns:a16="http://schemas.microsoft.com/office/drawing/2014/main" id="{E875FA28-E884-4420-A574-3FE1E7C3D26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9272;p71">
                <a:extLst>
                  <a:ext uri="{FF2B5EF4-FFF2-40B4-BE49-F238E27FC236}">
                    <a16:creationId xmlns:a16="http://schemas.microsoft.com/office/drawing/2014/main" id="{9523ECA5-CE47-4972-8621-3AFE9B92B7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9273;p71">
                <a:extLst>
                  <a:ext uri="{FF2B5EF4-FFF2-40B4-BE49-F238E27FC236}">
                    <a16:creationId xmlns:a16="http://schemas.microsoft.com/office/drawing/2014/main" id="{D5EF2895-673C-48B2-B1ED-542F7524078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9274;p71">
                <a:extLst>
                  <a:ext uri="{FF2B5EF4-FFF2-40B4-BE49-F238E27FC236}">
                    <a16:creationId xmlns:a16="http://schemas.microsoft.com/office/drawing/2014/main" id="{7607330D-F287-49C3-AE2F-2356EE7B59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9268;p71">
              <a:extLst>
                <a:ext uri="{FF2B5EF4-FFF2-40B4-BE49-F238E27FC236}">
                  <a16:creationId xmlns:a16="http://schemas.microsoft.com/office/drawing/2014/main" id="{29A0D063-DDDB-4C35-AE9C-240413824A3C}"/>
                </a:ext>
              </a:extLst>
            </p:cNvPr>
            <p:cNvGrpSpPr/>
            <p:nvPr/>
          </p:nvGrpSpPr>
          <p:grpSpPr>
            <a:xfrm>
              <a:off x="3561576" y="746090"/>
              <a:ext cx="202053" cy="285630"/>
              <a:chOff x="6974158" y="2789537"/>
              <a:chExt cx="255247" cy="327458"/>
            </a:xfrm>
            <a:grpFill/>
          </p:grpSpPr>
          <p:sp>
            <p:nvSpPr>
              <p:cNvPr id="3037" name="Google Shape;9269;p71">
                <a:extLst>
                  <a:ext uri="{FF2B5EF4-FFF2-40B4-BE49-F238E27FC236}">
                    <a16:creationId xmlns:a16="http://schemas.microsoft.com/office/drawing/2014/main" id="{8CB58628-52FE-45EA-848B-E05CE4A415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9270;p71">
                <a:extLst>
                  <a:ext uri="{FF2B5EF4-FFF2-40B4-BE49-F238E27FC236}">
                    <a16:creationId xmlns:a16="http://schemas.microsoft.com/office/drawing/2014/main" id="{5D594630-3168-4ADA-B28A-477D53A40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9271;p71">
                <a:extLst>
                  <a:ext uri="{FF2B5EF4-FFF2-40B4-BE49-F238E27FC236}">
                    <a16:creationId xmlns:a16="http://schemas.microsoft.com/office/drawing/2014/main" id="{DE9A75E6-988A-48B2-A9CE-63E09C92373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9272;p71">
                <a:extLst>
                  <a:ext uri="{FF2B5EF4-FFF2-40B4-BE49-F238E27FC236}">
                    <a16:creationId xmlns:a16="http://schemas.microsoft.com/office/drawing/2014/main" id="{C7AA03DB-F9DD-45AD-AAB2-A22076E095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9273;p71">
                <a:extLst>
                  <a:ext uri="{FF2B5EF4-FFF2-40B4-BE49-F238E27FC236}">
                    <a16:creationId xmlns:a16="http://schemas.microsoft.com/office/drawing/2014/main" id="{81943F84-404B-4FC2-B3B7-164D61318B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9274;p71">
                <a:extLst>
                  <a:ext uri="{FF2B5EF4-FFF2-40B4-BE49-F238E27FC236}">
                    <a16:creationId xmlns:a16="http://schemas.microsoft.com/office/drawing/2014/main" id="{D14474E5-7CB8-468C-ABD0-6C11C7F00C6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9268;p71">
              <a:extLst>
                <a:ext uri="{FF2B5EF4-FFF2-40B4-BE49-F238E27FC236}">
                  <a16:creationId xmlns:a16="http://schemas.microsoft.com/office/drawing/2014/main" id="{90B2A23D-65E8-40EB-9250-DB9DD71E85C4}"/>
                </a:ext>
              </a:extLst>
            </p:cNvPr>
            <p:cNvGrpSpPr/>
            <p:nvPr/>
          </p:nvGrpSpPr>
          <p:grpSpPr>
            <a:xfrm>
              <a:off x="3878126" y="755286"/>
              <a:ext cx="202053" cy="285630"/>
              <a:chOff x="6974158" y="2789537"/>
              <a:chExt cx="255247" cy="327458"/>
            </a:xfrm>
            <a:grpFill/>
          </p:grpSpPr>
          <p:sp>
            <p:nvSpPr>
              <p:cNvPr id="3031" name="Google Shape;9269;p71">
                <a:extLst>
                  <a:ext uri="{FF2B5EF4-FFF2-40B4-BE49-F238E27FC236}">
                    <a16:creationId xmlns:a16="http://schemas.microsoft.com/office/drawing/2014/main" id="{470D1B1F-6441-4474-B15A-A32B061089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9270;p71">
                <a:extLst>
                  <a:ext uri="{FF2B5EF4-FFF2-40B4-BE49-F238E27FC236}">
                    <a16:creationId xmlns:a16="http://schemas.microsoft.com/office/drawing/2014/main" id="{9E16ED63-5544-4737-8D34-AB7F4F00A8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9271;p71">
                <a:extLst>
                  <a:ext uri="{FF2B5EF4-FFF2-40B4-BE49-F238E27FC236}">
                    <a16:creationId xmlns:a16="http://schemas.microsoft.com/office/drawing/2014/main" id="{4B379745-2DD0-46A4-8E68-C1782870EC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9272;p71">
                <a:extLst>
                  <a:ext uri="{FF2B5EF4-FFF2-40B4-BE49-F238E27FC236}">
                    <a16:creationId xmlns:a16="http://schemas.microsoft.com/office/drawing/2014/main" id="{E14C89BF-64A5-4EEF-B6D2-D0C3360400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9273;p71">
                <a:extLst>
                  <a:ext uri="{FF2B5EF4-FFF2-40B4-BE49-F238E27FC236}">
                    <a16:creationId xmlns:a16="http://schemas.microsoft.com/office/drawing/2014/main" id="{1932A88C-F553-42F2-9F11-52614E99A9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9274;p71">
                <a:extLst>
                  <a:ext uri="{FF2B5EF4-FFF2-40B4-BE49-F238E27FC236}">
                    <a16:creationId xmlns:a16="http://schemas.microsoft.com/office/drawing/2014/main" id="{9D6098B9-571D-4104-A876-C8A200701E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roup 6">
            <a:extLst>
              <a:ext uri="{FF2B5EF4-FFF2-40B4-BE49-F238E27FC236}">
                <a16:creationId xmlns:a16="http://schemas.microsoft.com/office/drawing/2014/main" id="{99FEFFE3-E515-4607-8DF4-9835D9BE6EC2}"/>
              </a:ext>
            </a:extLst>
          </p:cNvPr>
          <p:cNvGrpSpPr/>
          <p:nvPr/>
        </p:nvGrpSpPr>
        <p:grpSpPr>
          <a:xfrm>
            <a:off x="2630192" y="2768797"/>
            <a:ext cx="1397552" cy="201073"/>
            <a:chOff x="2630192" y="2768797"/>
            <a:chExt cx="1397552" cy="201073"/>
          </a:xfrm>
        </p:grpSpPr>
        <p:grpSp>
          <p:nvGrpSpPr>
            <p:cNvPr id="2975" name="Google Shape;9275;p71">
              <a:extLst>
                <a:ext uri="{FF2B5EF4-FFF2-40B4-BE49-F238E27FC236}">
                  <a16:creationId xmlns:a16="http://schemas.microsoft.com/office/drawing/2014/main" id="{6D881D5D-DD7D-4D2B-8523-6AF1E563FF88}"/>
                </a:ext>
              </a:extLst>
            </p:cNvPr>
            <p:cNvGrpSpPr/>
            <p:nvPr/>
          </p:nvGrpSpPr>
          <p:grpSpPr>
            <a:xfrm>
              <a:off x="2630192" y="2768797"/>
              <a:ext cx="141479" cy="194801"/>
              <a:chOff x="7530697" y="2790299"/>
              <a:chExt cx="244291" cy="326314"/>
            </a:xfrm>
            <a:solidFill>
              <a:srgbClr val="006600"/>
            </a:solidFill>
          </p:grpSpPr>
          <p:sp>
            <p:nvSpPr>
              <p:cNvPr id="3019" name="Google Shape;9276;p71">
                <a:extLst>
                  <a:ext uri="{FF2B5EF4-FFF2-40B4-BE49-F238E27FC236}">
                    <a16:creationId xmlns:a16="http://schemas.microsoft.com/office/drawing/2014/main" id="{E658F607-64D7-49DF-A8EB-E0AA8D77EC5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9277;p71">
                <a:extLst>
                  <a:ext uri="{FF2B5EF4-FFF2-40B4-BE49-F238E27FC236}">
                    <a16:creationId xmlns:a16="http://schemas.microsoft.com/office/drawing/2014/main" id="{BD48B77F-2F84-4FA4-9B76-A13CA593B586}"/>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9278;p71">
                <a:extLst>
                  <a:ext uri="{FF2B5EF4-FFF2-40B4-BE49-F238E27FC236}">
                    <a16:creationId xmlns:a16="http://schemas.microsoft.com/office/drawing/2014/main" id="{C33AC361-28C9-452A-ABA3-D51297672C4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9279;p71">
                <a:extLst>
                  <a:ext uri="{FF2B5EF4-FFF2-40B4-BE49-F238E27FC236}">
                    <a16:creationId xmlns:a16="http://schemas.microsoft.com/office/drawing/2014/main" id="{D1D4601D-2202-4544-9C63-1628471C1D49}"/>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9280;p71">
                <a:extLst>
                  <a:ext uri="{FF2B5EF4-FFF2-40B4-BE49-F238E27FC236}">
                    <a16:creationId xmlns:a16="http://schemas.microsoft.com/office/drawing/2014/main" id="{CE659119-2CCB-4C88-B537-B5745FFFD1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9281;p71">
                <a:extLst>
                  <a:ext uri="{FF2B5EF4-FFF2-40B4-BE49-F238E27FC236}">
                    <a16:creationId xmlns:a16="http://schemas.microsoft.com/office/drawing/2014/main" id="{19E24B7E-33AC-4FBD-8E37-13931127D2A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roup 2975">
              <a:extLst>
                <a:ext uri="{FF2B5EF4-FFF2-40B4-BE49-F238E27FC236}">
                  <a16:creationId xmlns:a16="http://schemas.microsoft.com/office/drawing/2014/main" id="{3279CDF0-E074-4ABD-9D4E-C69056086AB0}"/>
                </a:ext>
              </a:extLst>
            </p:cNvPr>
            <p:cNvGrpSpPr/>
            <p:nvPr/>
          </p:nvGrpSpPr>
          <p:grpSpPr>
            <a:xfrm>
              <a:off x="2842840" y="2768797"/>
              <a:ext cx="1184904" cy="201073"/>
              <a:chOff x="2298228" y="746090"/>
              <a:chExt cx="1781951" cy="294826"/>
            </a:xfrm>
            <a:solidFill>
              <a:srgbClr val="006600"/>
            </a:solidFill>
          </p:grpSpPr>
          <p:grpSp>
            <p:nvGrpSpPr>
              <p:cNvPr id="2977" name="Google Shape;9268;p71">
                <a:extLst>
                  <a:ext uri="{FF2B5EF4-FFF2-40B4-BE49-F238E27FC236}">
                    <a16:creationId xmlns:a16="http://schemas.microsoft.com/office/drawing/2014/main" id="{CD3ED902-BA68-42B0-AD60-E6AD060D5DCB}"/>
                  </a:ext>
                </a:extLst>
              </p:cNvPr>
              <p:cNvGrpSpPr/>
              <p:nvPr/>
            </p:nvGrpSpPr>
            <p:grpSpPr>
              <a:xfrm>
                <a:off x="2298228" y="750688"/>
                <a:ext cx="202053" cy="285630"/>
                <a:chOff x="6974158" y="2789537"/>
                <a:chExt cx="255247" cy="327458"/>
              </a:xfrm>
              <a:grpFill/>
            </p:grpSpPr>
            <p:sp>
              <p:nvSpPr>
                <p:cNvPr id="3013" name="Google Shape;9269;p71">
                  <a:extLst>
                    <a:ext uri="{FF2B5EF4-FFF2-40B4-BE49-F238E27FC236}">
                      <a16:creationId xmlns:a16="http://schemas.microsoft.com/office/drawing/2014/main" id="{D4F4B6F3-BBF4-4793-8A16-76B16C5A59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9270;p71">
                  <a:extLst>
                    <a:ext uri="{FF2B5EF4-FFF2-40B4-BE49-F238E27FC236}">
                      <a16:creationId xmlns:a16="http://schemas.microsoft.com/office/drawing/2014/main" id="{CD2B6B0A-B21F-4DE8-942D-BDD7B458F5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9271;p71">
                  <a:extLst>
                    <a:ext uri="{FF2B5EF4-FFF2-40B4-BE49-F238E27FC236}">
                      <a16:creationId xmlns:a16="http://schemas.microsoft.com/office/drawing/2014/main" id="{88230E34-CF91-46E8-9CC4-3652C86FDB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9272;p71">
                  <a:extLst>
                    <a:ext uri="{FF2B5EF4-FFF2-40B4-BE49-F238E27FC236}">
                      <a16:creationId xmlns:a16="http://schemas.microsoft.com/office/drawing/2014/main" id="{D6FE7BFC-B0AF-49E6-9188-EFAFE887F3A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9273;p71">
                  <a:extLst>
                    <a:ext uri="{FF2B5EF4-FFF2-40B4-BE49-F238E27FC236}">
                      <a16:creationId xmlns:a16="http://schemas.microsoft.com/office/drawing/2014/main" id="{B4B29CC7-64B2-44F5-85A2-071A8C171E2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9274;p71">
                  <a:extLst>
                    <a:ext uri="{FF2B5EF4-FFF2-40B4-BE49-F238E27FC236}">
                      <a16:creationId xmlns:a16="http://schemas.microsoft.com/office/drawing/2014/main" id="{89CF61E0-536B-421E-95BB-0D191C6E7E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9268;p71">
                <a:extLst>
                  <a:ext uri="{FF2B5EF4-FFF2-40B4-BE49-F238E27FC236}">
                    <a16:creationId xmlns:a16="http://schemas.microsoft.com/office/drawing/2014/main" id="{B15A9096-E1CE-45E5-A4C1-733E84025CA7}"/>
                  </a:ext>
                </a:extLst>
              </p:cNvPr>
              <p:cNvGrpSpPr/>
              <p:nvPr/>
            </p:nvGrpSpPr>
            <p:grpSpPr>
              <a:xfrm>
                <a:off x="2609822" y="750688"/>
                <a:ext cx="202053" cy="285630"/>
                <a:chOff x="6974158" y="2789537"/>
                <a:chExt cx="255247" cy="327458"/>
              </a:xfrm>
              <a:grpFill/>
            </p:grpSpPr>
            <p:sp>
              <p:nvSpPr>
                <p:cNvPr id="3007" name="Google Shape;9269;p71">
                  <a:extLst>
                    <a:ext uri="{FF2B5EF4-FFF2-40B4-BE49-F238E27FC236}">
                      <a16:creationId xmlns:a16="http://schemas.microsoft.com/office/drawing/2014/main" id="{4272C40B-BB84-4A54-9E2A-5621356E435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9270;p71">
                  <a:extLst>
                    <a:ext uri="{FF2B5EF4-FFF2-40B4-BE49-F238E27FC236}">
                      <a16:creationId xmlns:a16="http://schemas.microsoft.com/office/drawing/2014/main" id="{9A80258B-5BBE-4E15-B8B8-3FFA3E1AAF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9271;p71">
                  <a:extLst>
                    <a:ext uri="{FF2B5EF4-FFF2-40B4-BE49-F238E27FC236}">
                      <a16:creationId xmlns:a16="http://schemas.microsoft.com/office/drawing/2014/main" id="{EC8693FD-1988-47E9-B5A6-2C4B5721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9272;p71">
                  <a:extLst>
                    <a:ext uri="{FF2B5EF4-FFF2-40B4-BE49-F238E27FC236}">
                      <a16:creationId xmlns:a16="http://schemas.microsoft.com/office/drawing/2014/main" id="{F949F36B-A8BF-48EF-852D-2DF2038B301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9273;p71">
                  <a:extLst>
                    <a:ext uri="{FF2B5EF4-FFF2-40B4-BE49-F238E27FC236}">
                      <a16:creationId xmlns:a16="http://schemas.microsoft.com/office/drawing/2014/main" id="{55041B96-62FD-40EB-B116-B755962E29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9274;p71">
                  <a:extLst>
                    <a:ext uri="{FF2B5EF4-FFF2-40B4-BE49-F238E27FC236}">
                      <a16:creationId xmlns:a16="http://schemas.microsoft.com/office/drawing/2014/main" id="{65A6E17F-4CCB-4CFF-801C-81AE5799F2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9268;p71">
                <a:extLst>
                  <a:ext uri="{FF2B5EF4-FFF2-40B4-BE49-F238E27FC236}">
                    <a16:creationId xmlns:a16="http://schemas.microsoft.com/office/drawing/2014/main" id="{D70F28DB-7B74-484A-8D93-D719D9CEC6A0}"/>
                  </a:ext>
                </a:extLst>
              </p:cNvPr>
              <p:cNvGrpSpPr/>
              <p:nvPr/>
            </p:nvGrpSpPr>
            <p:grpSpPr>
              <a:xfrm>
                <a:off x="2920013" y="755286"/>
                <a:ext cx="202053" cy="285630"/>
                <a:chOff x="6974158" y="2789537"/>
                <a:chExt cx="255247" cy="327458"/>
              </a:xfrm>
              <a:grpFill/>
            </p:grpSpPr>
            <p:sp>
              <p:nvSpPr>
                <p:cNvPr id="3001" name="Google Shape;9269;p71">
                  <a:extLst>
                    <a:ext uri="{FF2B5EF4-FFF2-40B4-BE49-F238E27FC236}">
                      <a16:creationId xmlns:a16="http://schemas.microsoft.com/office/drawing/2014/main" id="{E487060B-30D2-4F89-991E-6A01578589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9270;p71">
                  <a:extLst>
                    <a:ext uri="{FF2B5EF4-FFF2-40B4-BE49-F238E27FC236}">
                      <a16:creationId xmlns:a16="http://schemas.microsoft.com/office/drawing/2014/main" id="{A2FF9010-BFA3-440C-B9E2-3C41F8AAC86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9271;p71">
                  <a:extLst>
                    <a:ext uri="{FF2B5EF4-FFF2-40B4-BE49-F238E27FC236}">
                      <a16:creationId xmlns:a16="http://schemas.microsoft.com/office/drawing/2014/main" id="{DBB507D4-18E9-4B5F-BEF1-A4D24754842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9272;p71">
                  <a:extLst>
                    <a:ext uri="{FF2B5EF4-FFF2-40B4-BE49-F238E27FC236}">
                      <a16:creationId xmlns:a16="http://schemas.microsoft.com/office/drawing/2014/main" id="{863731E2-9C83-4B14-A9CC-C769080AF4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9273;p71">
                  <a:extLst>
                    <a:ext uri="{FF2B5EF4-FFF2-40B4-BE49-F238E27FC236}">
                      <a16:creationId xmlns:a16="http://schemas.microsoft.com/office/drawing/2014/main" id="{D6C7DA93-BBED-4BE3-9AD7-CFE090D47E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9274;p71">
                  <a:extLst>
                    <a:ext uri="{FF2B5EF4-FFF2-40B4-BE49-F238E27FC236}">
                      <a16:creationId xmlns:a16="http://schemas.microsoft.com/office/drawing/2014/main" id="{DFB49041-E93F-48C3-BDDE-8FC20DCFCB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0" name="Google Shape;9268;p71">
                <a:extLst>
                  <a:ext uri="{FF2B5EF4-FFF2-40B4-BE49-F238E27FC236}">
                    <a16:creationId xmlns:a16="http://schemas.microsoft.com/office/drawing/2014/main" id="{58D79E55-11FE-417B-9B76-F8EDBB7D1F50}"/>
                  </a:ext>
                </a:extLst>
              </p:cNvPr>
              <p:cNvGrpSpPr/>
              <p:nvPr/>
            </p:nvGrpSpPr>
            <p:grpSpPr>
              <a:xfrm>
                <a:off x="3243579" y="755286"/>
                <a:ext cx="202053" cy="285630"/>
                <a:chOff x="6974158" y="2789537"/>
                <a:chExt cx="255247" cy="327458"/>
              </a:xfrm>
              <a:grpFill/>
            </p:grpSpPr>
            <p:sp>
              <p:nvSpPr>
                <p:cNvPr id="2995" name="Google Shape;9269;p71">
                  <a:extLst>
                    <a:ext uri="{FF2B5EF4-FFF2-40B4-BE49-F238E27FC236}">
                      <a16:creationId xmlns:a16="http://schemas.microsoft.com/office/drawing/2014/main" id="{9DA9991F-779F-40A2-A965-46D6099552D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9270;p71">
                  <a:extLst>
                    <a:ext uri="{FF2B5EF4-FFF2-40B4-BE49-F238E27FC236}">
                      <a16:creationId xmlns:a16="http://schemas.microsoft.com/office/drawing/2014/main" id="{D7A1494C-0E23-4F4F-BF5F-BC5FA0CE7E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9271;p71">
                  <a:extLst>
                    <a:ext uri="{FF2B5EF4-FFF2-40B4-BE49-F238E27FC236}">
                      <a16:creationId xmlns:a16="http://schemas.microsoft.com/office/drawing/2014/main" id="{0B13A043-65CF-4CD8-BCC1-130A0206ABA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9272;p71">
                  <a:extLst>
                    <a:ext uri="{FF2B5EF4-FFF2-40B4-BE49-F238E27FC236}">
                      <a16:creationId xmlns:a16="http://schemas.microsoft.com/office/drawing/2014/main" id="{A1EA28BA-4EDC-40E1-A972-8E36E018DA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9273;p71">
                  <a:extLst>
                    <a:ext uri="{FF2B5EF4-FFF2-40B4-BE49-F238E27FC236}">
                      <a16:creationId xmlns:a16="http://schemas.microsoft.com/office/drawing/2014/main" id="{0778381F-783B-4FC6-8A5D-DD11BA2829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9274;p71">
                  <a:extLst>
                    <a:ext uri="{FF2B5EF4-FFF2-40B4-BE49-F238E27FC236}">
                      <a16:creationId xmlns:a16="http://schemas.microsoft.com/office/drawing/2014/main" id="{E9C91FF3-9B35-41A6-B479-10EDDFF1A01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9268;p71">
                <a:extLst>
                  <a:ext uri="{FF2B5EF4-FFF2-40B4-BE49-F238E27FC236}">
                    <a16:creationId xmlns:a16="http://schemas.microsoft.com/office/drawing/2014/main" id="{00757873-0B43-4BF5-BFAC-56AB439B65BC}"/>
                  </a:ext>
                </a:extLst>
              </p:cNvPr>
              <p:cNvGrpSpPr/>
              <p:nvPr/>
            </p:nvGrpSpPr>
            <p:grpSpPr>
              <a:xfrm>
                <a:off x="3561576" y="746090"/>
                <a:ext cx="202053" cy="285630"/>
                <a:chOff x="6974158" y="2789537"/>
                <a:chExt cx="255247" cy="327458"/>
              </a:xfrm>
              <a:grpFill/>
            </p:grpSpPr>
            <p:sp>
              <p:nvSpPr>
                <p:cNvPr id="2989" name="Google Shape;9269;p71">
                  <a:extLst>
                    <a:ext uri="{FF2B5EF4-FFF2-40B4-BE49-F238E27FC236}">
                      <a16:creationId xmlns:a16="http://schemas.microsoft.com/office/drawing/2014/main" id="{CC4C562D-27EA-4BDB-B848-4867F8127A8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9270;p71">
                  <a:extLst>
                    <a:ext uri="{FF2B5EF4-FFF2-40B4-BE49-F238E27FC236}">
                      <a16:creationId xmlns:a16="http://schemas.microsoft.com/office/drawing/2014/main" id="{78AF22E7-B919-4999-A348-F763B4BD17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9271;p71">
                  <a:extLst>
                    <a:ext uri="{FF2B5EF4-FFF2-40B4-BE49-F238E27FC236}">
                      <a16:creationId xmlns:a16="http://schemas.microsoft.com/office/drawing/2014/main" id="{54B314F2-6963-400B-86B5-A9252B5FFDE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9272;p71">
                  <a:extLst>
                    <a:ext uri="{FF2B5EF4-FFF2-40B4-BE49-F238E27FC236}">
                      <a16:creationId xmlns:a16="http://schemas.microsoft.com/office/drawing/2014/main" id="{408780FD-659A-4726-84AE-BB1452D1FE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9273;p71">
                  <a:extLst>
                    <a:ext uri="{FF2B5EF4-FFF2-40B4-BE49-F238E27FC236}">
                      <a16:creationId xmlns:a16="http://schemas.microsoft.com/office/drawing/2014/main" id="{1E4E1CE7-869C-4225-8CCA-B0FBE02BCB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9274;p71">
                  <a:extLst>
                    <a:ext uri="{FF2B5EF4-FFF2-40B4-BE49-F238E27FC236}">
                      <a16:creationId xmlns:a16="http://schemas.microsoft.com/office/drawing/2014/main" id="{3A2D26AA-00D8-47AC-9A78-B2622799A3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9268;p71">
                <a:extLst>
                  <a:ext uri="{FF2B5EF4-FFF2-40B4-BE49-F238E27FC236}">
                    <a16:creationId xmlns:a16="http://schemas.microsoft.com/office/drawing/2014/main" id="{28FCDCDD-9BDB-4C1A-B8CC-9D1DBCF6918D}"/>
                  </a:ext>
                </a:extLst>
              </p:cNvPr>
              <p:cNvGrpSpPr/>
              <p:nvPr/>
            </p:nvGrpSpPr>
            <p:grpSpPr>
              <a:xfrm>
                <a:off x="3878126" y="755286"/>
                <a:ext cx="202053" cy="285630"/>
                <a:chOff x="6974158" y="2789537"/>
                <a:chExt cx="255247" cy="327458"/>
              </a:xfrm>
              <a:grpFill/>
            </p:grpSpPr>
            <p:sp>
              <p:nvSpPr>
                <p:cNvPr id="2983" name="Google Shape;9269;p71">
                  <a:extLst>
                    <a:ext uri="{FF2B5EF4-FFF2-40B4-BE49-F238E27FC236}">
                      <a16:creationId xmlns:a16="http://schemas.microsoft.com/office/drawing/2014/main" id="{74E4FDA9-F1A9-459B-97D1-FF8786B350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9270;p71">
                  <a:extLst>
                    <a:ext uri="{FF2B5EF4-FFF2-40B4-BE49-F238E27FC236}">
                      <a16:creationId xmlns:a16="http://schemas.microsoft.com/office/drawing/2014/main" id="{27431F8A-2055-4A11-A48F-7C0348752FE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9271;p71">
                  <a:extLst>
                    <a:ext uri="{FF2B5EF4-FFF2-40B4-BE49-F238E27FC236}">
                      <a16:creationId xmlns:a16="http://schemas.microsoft.com/office/drawing/2014/main" id="{BC8EA0BB-7E05-441C-B3F1-E308ED97F18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9272;p71">
                  <a:extLst>
                    <a:ext uri="{FF2B5EF4-FFF2-40B4-BE49-F238E27FC236}">
                      <a16:creationId xmlns:a16="http://schemas.microsoft.com/office/drawing/2014/main" id="{37D710B2-80DF-4018-84A9-D2D61090073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9273;p71">
                  <a:extLst>
                    <a:ext uri="{FF2B5EF4-FFF2-40B4-BE49-F238E27FC236}">
                      <a16:creationId xmlns:a16="http://schemas.microsoft.com/office/drawing/2014/main" id="{4B872102-2B81-492A-903B-5C327801FCA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9274;p71">
                  <a:extLst>
                    <a:ext uri="{FF2B5EF4-FFF2-40B4-BE49-F238E27FC236}">
                      <a16:creationId xmlns:a16="http://schemas.microsoft.com/office/drawing/2014/main" id="{0F1C4FC3-1491-4D85-86F0-0C7C2DE53F8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73" name="Google Shape;9268;p71">
            <a:extLst>
              <a:ext uri="{FF2B5EF4-FFF2-40B4-BE49-F238E27FC236}">
                <a16:creationId xmlns:a16="http://schemas.microsoft.com/office/drawing/2014/main" id="{50590B7A-846D-4248-B71B-6004F7F65A02}"/>
              </a:ext>
            </a:extLst>
          </p:cNvPr>
          <p:cNvGrpSpPr/>
          <p:nvPr/>
        </p:nvGrpSpPr>
        <p:grpSpPr>
          <a:xfrm>
            <a:off x="2624661" y="2998739"/>
            <a:ext cx="134355" cy="194801"/>
            <a:chOff x="6974158" y="2789537"/>
            <a:chExt cx="255247" cy="327458"/>
          </a:xfrm>
          <a:solidFill>
            <a:srgbClr val="E65D00"/>
          </a:solidFill>
        </p:grpSpPr>
        <p:sp>
          <p:nvSpPr>
            <p:cNvPr id="2967" name="Google Shape;9269;p71">
              <a:extLst>
                <a:ext uri="{FF2B5EF4-FFF2-40B4-BE49-F238E27FC236}">
                  <a16:creationId xmlns:a16="http://schemas.microsoft.com/office/drawing/2014/main" id="{4F89002E-C535-486A-A0E3-85D0ADE0A75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9270;p71">
              <a:extLst>
                <a:ext uri="{FF2B5EF4-FFF2-40B4-BE49-F238E27FC236}">
                  <a16:creationId xmlns:a16="http://schemas.microsoft.com/office/drawing/2014/main" id="{0978A007-E1B5-479E-91D6-A4B2B97FAA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9271;p71">
              <a:extLst>
                <a:ext uri="{FF2B5EF4-FFF2-40B4-BE49-F238E27FC236}">
                  <a16:creationId xmlns:a16="http://schemas.microsoft.com/office/drawing/2014/main" id="{F988204A-196C-4ED1-B06E-9B50C18AF83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9272;p71">
              <a:extLst>
                <a:ext uri="{FF2B5EF4-FFF2-40B4-BE49-F238E27FC236}">
                  <a16:creationId xmlns:a16="http://schemas.microsoft.com/office/drawing/2014/main" id="{D28A7F78-5D02-4F1D-8233-3A0D1296DD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9273;p71">
              <a:extLst>
                <a:ext uri="{FF2B5EF4-FFF2-40B4-BE49-F238E27FC236}">
                  <a16:creationId xmlns:a16="http://schemas.microsoft.com/office/drawing/2014/main" id="{1B2B393B-48A6-419C-8BD4-19BED88DBB9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9274;p71">
              <a:extLst>
                <a:ext uri="{FF2B5EF4-FFF2-40B4-BE49-F238E27FC236}">
                  <a16:creationId xmlns:a16="http://schemas.microsoft.com/office/drawing/2014/main" id="{16C21862-8DB9-4749-B842-AC85396DC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4" name="Group 2873">
            <a:extLst>
              <a:ext uri="{FF2B5EF4-FFF2-40B4-BE49-F238E27FC236}">
                <a16:creationId xmlns:a16="http://schemas.microsoft.com/office/drawing/2014/main" id="{6D85E9CB-0A2E-4AC3-A56B-66E0A6512DB7}"/>
              </a:ext>
            </a:extLst>
          </p:cNvPr>
          <p:cNvGrpSpPr/>
          <p:nvPr/>
        </p:nvGrpSpPr>
        <p:grpSpPr>
          <a:xfrm>
            <a:off x="2835465" y="2992467"/>
            <a:ext cx="1184904" cy="201073"/>
            <a:chOff x="2298228" y="746090"/>
            <a:chExt cx="1781951" cy="294826"/>
          </a:xfrm>
          <a:solidFill>
            <a:srgbClr val="E65D00"/>
          </a:solidFill>
        </p:grpSpPr>
        <p:grpSp>
          <p:nvGrpSpPr>
            <p:cNvPr id="2925" name="Google Shape;9268;p71">
              <a:extLst>
                <a:ext uri="{FF2B5EF4-FFF2-40B4-BE49-F238E27FC236}">
                  <a16:creationId xmlns:a16="http://schemas.microsoft.com/office/drawing/2014/main" id="{7BB6B249-A3CF-45D8-881D-123CE771DB14}"/>
                </a:ext>
              </a:extLst>
            </p:cNvPr>
            <p:cNvGrpSpPr/>
            <p:nvPr/>
          </p:nvGrpSpPr>
          <p:grpSpPr>
            <a:xfrm>
              <a:off x="2298228" y="750688"/>
              <a:ext cx="202053" cy="285630"/>
              <a:chOff x="6974158" y="2789537"/>
              <a:chExt cx="255247" cy="327458"/>
            </a:xfrm>
            <a:grpFill/>
          </p:grpSpPr>
          <p:sp>
            <p:nvSpPr>
              <p:cNvPr id="2961" name="Google Shape;9269;p71">
                <a:extLst>
                  <a:ext uri="{FF2B5EF4-FFF2-40B4-BE49-F238E27FC236}">
                    <a16:creationId xmlns:a16="http://schemas.microsoft.com/office/drawing/2014/main" id="{5CDE5A46-E56C-4B1D-B480-92ADB8A3B11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9270;p71">
                <a:extLst>
                  <a:ext uri="{FF2B5EF4-FFF2-40B4-BE49-F238E27FC236}">
                    <a16:creationId xmlns:a16="http://schemas.microsoft.com/office/drawing/2014/main" id="{42D0C163-7D0A-49F1-9119-575A0BA693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9271;p71">
                <a:extLst>
                  <a:ext uri="{FF2B5EF4-FFF2-40B4-BE49-F238E27FC236}">
                    <a16:creationId xmlns:a16="http://schemas.microsoft.com/office/drawing/2014/main" id="{6E8D42E7-EB66-4830-89DE-1EA06C630C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9272;p71">
                <a:extLst>
                  <a:ext uri="{FF2B5EF4-FFF2-40B4-BE49-F238E27FC236}">
                    <a16:creationId xmlns:a16="http://schemas.microsoft.com/office/drawing/2014/main" id="{AE0AAC95-9E4B-4D07-87C2-9680117CD9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9273;p71">
                <a:extLst>
                  <a:ext uri="{FF2B5EF4-FFF2-40B4-BE49-F238E27FC236}">
                    <a16:creationId xmlns:a16="http://schemas.microsoft.com/office/drawing/2014/main" id="{7842708F-AECF-4EB6-9406-519A603E6B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9274;p71">
                <a:extLst>
                  <a:ext uri="{FF2B5EF4-FFF2-40B4-BE49-F238E27FC236}">
                    <a16:creationId xmlns:a16="http://schemas.microsoft.com/office/drawing/2014/main" id="{70B35F90-62AB-43A8-837F-49504B6261A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9268;p71">
              <a:extLst>
                <a:ext uri="{FF2B5EF4-FFF2-40B4-BE49-F238E27FC236}">
                  <a16:creationId xmlns:a16="http://schemas.microsoft.com/office/drawing/2014/main" id="{96124504-074C-45D3-92D1-1BDB2CB064DA}"/>
                </a:ext>
              </a:extLst>
            </p:cNvPr>
            <p:cNvGrpSpPr/>
            <p:nvPr/>
          </p:nvGrpSpPr>
          <p:grpSpPr>
            <a:xfrm>
              <a:off x="2609822" y="750688"/>
              <a:ext cx="202053" cy="285630"/>
              <a:chOff x="6974158" y="2789537"/>
              <a:chExt cx="255247" cy="327458"/>
            </a:xfrm>
            <a:grpFill/>
          </p:grpSpPr>
          <p:sp>
            <p:nvSpPr>
              <p:cNvPr id="2955" name="Google Shape;9269;p71">
                <a:extLst>
                  <a:ext uri="{FF2B5EF4-FFF2-40B4-BE49-F238E27FC236}">
                    <a16:creationId xmlns:a16="http://schemas.microsoft.com/office/drawing/2014/main" id="{AF63D683-423A-4071-93D2-05356F69840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9270;p71">
                <a:extLst>
                  <a:ext uri="{FF2B5EF4-FFF2-40B4-BE49-F238E27FC236}">
                    <a16:creationId xmlns:a16="http://schemas.microsoft.com/office/drawing/2014/main" id="{2E4943A9-80E8-409C-96B7-EA000840A1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9271;p71">
                <a:extLst>
                  <a:ext uri="{FF2B5EF4-FFF2-40B4-BE49-F238E27FC236}">
                    <a16:creationId xmlns:a16="http://schemas.microsoft.com/office/drawing/2014/main" id="{7B197D20-1E7A-4C1B-84C3-0F3C114A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9272;p71">
                <a:extLst>
                  <a:ext uri="{FF2B5EF4-FFF2-40B4-BE49-F238E27FC236}">
                    <a16:creationId xmlns:a16="http://schemas.microsoft.com/office/drawing/2014/main" id="{666351A2-C147-4784-B997-2DBA7FDD02A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9273;p71">
                <a:extLst>
                  <a:ext uri="{FF2B5EF4-FFF2-40B4-BE49-F238E27FC236}">
                    <a16:creationId xmlns:a16="http://schemas.microsoft.com/office/drawing/2014/main" id="{E4141FB5-FFFA-4C11-8584-47604B2CB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9274;p71">
                <a:extLst>
                  <a:ext uri="{FF2B5EF4-FFF2-40B4-BE49-F238E27FC236}">
                    <a16:creationId xmlns:a16="http://schemas.microsoft.com/office/drawing/2014/main" id="{3B247D91-C384-45CA-B996-4C9198EC82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7" name="Google Shape;9268;p71">
              <a:extLst>
                <a:ext uri="{FF2B5EF4-FFF2-40B4-BE49-F238E27FC236}">
                  <a16:creationId xmlns:a16="http://schemas.microsoft.com/office/drawing/2014/main" id="{C45CFD74-4B31-4211-8019-11348D34D090}"/>
                </a:ext>
              </a:extLst>
            </p:cNvPr>
            <p:cNvGrpSpPr/>
            <p:nvPr/>
          </p:nvGrpSpPr>
          <p:grpSpPr>
            <a:xfrm>
              <a:off x="2920013" y="755286"/>
              <a:ext cx="202053" cy="285630"/>
              <a:chOff x="6974158" y="2789537"/>
              <a:chExt cx="255247" cy="327458"/>
            </a:xfrm>
            <a:grpFill/>
          </p:grpSpPr>
          <p:sp>
            <p:nvSpPr>
              <p:cNvPr id="2949" name="Google Shape;9269;p71">
                <a:extLst>
                  <a:ext uri="{FF2B5EF4-FFF2-40B4-BE49-F238E27FC236}">
                    <a16:creationId xmlns:a16="http://schemas.microsoft.com/office/drawing/2014/main" id="{89C154AD-49FD-474B-99FC-1C236DD4C2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9270;p71">
                <a:extLst>
                  <a:ext uri="{FF2B5EF4-FFF2-40B4-BE49-F238E27FC236}">
                    <a16:creationId xmlns:a16="http://schemas.microsoft.com/office/drawing/2014/main" id="{10DF6AB6-0709-4149-90FB-8D7FB7730F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9271;p71">
                <a:extLst>
                  <a:ext uri="{FF2B5EF4-FFF2-40B4-BE49-F238E27FC236}">
                    <a16:creationId xmlns:a16="http://schemas.microsoft.com/office/drawing/2014/main" id="{97E92A73-BFEB-4544-8A61-59C2356725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9272;p71">
                <a:extLst>
                  <a:ext uri="{FF2B5EF4-FFF2-40B4-BE49-F238E27FC236}">
                    <a16:creationId xmlns:a16="http://schemas.microsoft.com/office/drawing/2014/main" id="{88E6EB93-AF83-443A-8947-155EB0F046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9273;p71">
                <a:extLst>
                  <a:ext uri="{FF2B5EF4-FFF2-40B4-BE49-F238E27FC236}">
                    <a16:creationId xmlns:a16="http://schemas.microsoft.com/office/drawing/2014/main" id="{F5CC4CBC-0FBD-46F5-A0B3-AB665E1DCE3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9274;p71">
                <a:extLst>
                  <a:ext uri="{FF2B5EF4-FFF2-40B4-BE49-F238E27FC236}">
                    <a16:creationId xmlns:a16="http://schemas.microsoft.com/office/drawing/2014/main" id="{FE064123-81F4-48BA-A75E-3F3CC56655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8" name="Google Shape;9268;p71">
              <a:extLst>
                <a:ext uri="{FF2B5EF4-FFF2-40B4-BE49-F238E27FC236}">
                  <a16:creationId xmlns:a16="http://schemas.microsoft.com/office/drawing/2014/main" id="{73C28611-03D0-4032-B989-8A0EB1B43AF3}"/>
                </a:ext>
              </a:extLst>
            </p:cNvPr>
            <p:cNvGrpSpPr/>
            <p:nvPr/>
          </p:nvGrpSpPr>
          <p:grpSpPr>
            <a:xfrm>
              <a:off x="3243579" y="755286"/>
              <a:ext cx="202053" cy="285630"/>
              <a:chOff x="6974158" y="2789537"/>
              <a:chExt cx="255247" cy="327458"/>
            </a:xfrm>
            <a:grpFill/>
          </p:grpSpPr>
          <p:sp>
            <p:nvSpPr>
              <p:cNvPr id="2943" name="Google Shape;9269;p71">
                <a:extLst>
                  <a:ext uri="{FF2B5EF4-FFF2-40B4-BE49-F238E27FC236}">
                    <a16:creationId xmlns:a16="http://schemas.microsoft.com/office/drawing/2014/main" id="{069EFB8D-6ED6-4D10-9F39-63065D0C1A7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9270;p71">
                <a:extLst>
                  <a:ext uri="{FF2B5EF4-FFF2-40B4-BE49-F238E27FC236}">
                    <a16:creationId xmlns:a16="http://schemas.microsoft.com/office/drawing/2014/main" id="{0806F8B6-588F-4A0B-8623-EDD07AC792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9271;p71">
                <a:extLst>
                  <a:ext uri="{FF2B5EF4-FFF2-40B4-BE49-F238E27FC236}">
                    <a16:creationId xmlns:a16="http://schemas.microsoft.com/office/drawing/2014/main" id="{B1408568-A4C1-4F56-AFA3-7BE973ABAD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9272;p71">
                <a:extLst>
                  <a:ext uri="{FF2B5EF4-FFF2-40B4-BE49-F238E27FC236}">
                    <a16:creationId xmlns:a16="http://schemas.microsoft.com/office/drawing/2014/main" id="{49CB5B0C-1873-4274-83EF-279782E63E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9273;p71">
                <a:extLst>
                  <a:ext uri="{FF2B5EF4-FFF2-40B4-BE49-F238E27FC236}">
                    <a16:creationId xmlns:a16="http://schemas.microsoft.com/office/drawing/2014/main" id="{6023BEA1-4D04-45CE-9FE2-6E5D2DEA09E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9274;p71">
                <a:extLst>
                  <a:ext uri="{FF2B5EF4-FFF2-40B4-BE49-F238E27FC236}">
                    <a16:creationId xmlns:a16="http://schemas.microsoft.com/office/drawing/2014/main" id="{38F9E23E-71DA-4067-8012-2C62C925BD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9268;p71">
              <a:extLst>
                <a:ext uri="{FF2B5EF4-FFF2-40B4-BE49-F238E27FC236}">
                  <a16:creationId xmlns:a16="http://schemas.microsoft.com/office/drawing/2014/main" id="{7A510178-7FF5-4F71-8920-5F66F90B1998}"/>
                </a:ext>
              </a:extLst>
            </p:cNvPr>
            <p:cNvGrpSpPr/>
            <p:nvPr/>
          </p:nvGrpSpPr>
          <p:grpSpPr>
            <a:xfrm>
              <a:off x="3561576" y="746090"/>
              <a:ext cx="202053" cy="285630"/>
              <a:chOff x="6974158" y="2789537"/>
              <a:chExt cx="255247" cy="327458"/>
            </a:xfrm>
            <a:grpFill/>
          </p:grpSpPr>
          <p:sp>
            <p:nvSpPr>
              <p:cNvPr id="2937" name="Google Shape;9269;p71">
                <a:extLst>
                  <a:ext uri="{FF2B5EF4-FFF2-40B4-BE49-F238E27FC236}">
                    <a16:creationId xmlns:a16="http://schemas.microsoft.com/office/drawing/2014/main" id="{1DD8F2AA-A765-4EE4-9942-2E72903835A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9270;p71">
                <a:extLst>
                  <a:ext uri="{FF2B5EF4-FFF2-40B4-BE49-F238E27FC236}">
                    <a16:creationId xmlns:a16="http://schemas.microsoft.com/office/drawing/2014/main" id="{0E9E78EB-0A52-43D3-82CC-4C45B0E103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9271;p71">
                <a:extLst>
                  <a:ext uri="{FF2B5EF4-FFF2-40B4-BE49-F238E27FC236}">
                    <a16:creationId xmlns:a16="http://schemas.microsoft.com/office/drawing/2014/main" id="{0F658F76-9824-4585-9DD5-9C8E7D783E3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9272;p71">
                <a:extLst>
                  <a:ext uri="{FF2B5EF4-FFF2-40B4-BE49-F238E27FC236}">
                    <a16:creationId xmlns:a16="http://schemas.microsoft.com/office/drawing/2014/main" id="{95ED94A1-00E6-4AA9-8256-07B8D783C8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9273;p71">
                <a:extLst>
                  <a:ext uri="{FF2B5EF4-FFF2-40B4-BE49-F238E27FC236}">
                    <a16:creationId xmlns:a16="http://schemas.microsoft.com/office/drawing/2014/main" id="{F5C5339D-D747-407E-9B52-62E04A101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9274;p71">
                <a:extLst>
                  <a:ext uri="{FF2B5EF4-FFF2-40B4-BE49-F238E27FC236}">
                    <a16:creationId xmlns:a16="http://schemas.microsoft.com/office/drawing/2014/main" id="{7F0BDF65-41B2-4750-B691-15355FA5BF4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9268;p71">
              <a:extLst>
                <a:ext uri="{FF2B5EF4-FFF2-40B4-BE49-F238E27FC236}">
                  <a16:creationId xmlns:a16="http://schemas.microsoft.com/office/drawing/2014/main" id="{82B3DB69-BC3B-4789-9058-0FF7A36255A9}"/>
                </a:ext>
              </a:extLst>
            </p:cNvPr>
            <p:cNvGrpSpPr/>
            <p:nvPr/>
          </p:nvGrpSpPr>
          <p:grpSpPr>
            <a:xfrm>
              <a:off x="3878126" y="755286"/>
              <a:ext cx="202053" cy="285630"/>
              <a:chOff x="6974158" y="2789537"/>
              <a:chExt cx="255247" cy="327458"/>
            </a:xfrm>
            <a:grpFill/>
          </p:grpSpPr>
          <p:sp>
            <p:nvSpPr>
              <p:cNvPr id="2931" name="Google Shape;9269;p71">
                <a:extLst>
                  <a:ext uri="{FF2B5EF4-FFF2-40B4-BE49-F238E27FC236}">
                    <a16:creationId xmlns:a16="http://schemas.microsoft.com/office/drawing/2014/main" id="{7722DD73-4AB5-462E-AF3C-E547DD613D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9270;p71">
                <a:extLst>
                  <a:ext uri="{FF2B5EF4-FFF2-40B4-BE49-F238E27FC236}">
                    <a16:creationId xmlns:a16="http://schemas.microsoft.com/office/drawing/2014/main" id="{F2C6B17E-35EB-4B67-99ED-908F749DD78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9271;p71">
                <a:extLst>
                  <a:ext uri="{FF2B5EF4-FFF2-40B4-BE49-F238E27FC236}">
                    <a16:creationId xmlns:a16="http://schemas.microsoft.com/office/drawing/2014/main" id="{19CE7886-35F5-41EC-BC0D-0FCB1FE07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9272;p71">
                <a:extLst>
                  <a:ext uri="{FF2B5EF4-FFF2-40B4-BE49-F238E27FC236}">
                    <a16:creationId xmlns:a16="http://schemas.microsoft.com/office/drawing/2014/main" id="{75098EC3-BBB4-4090-9F59-9EB9553B178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9273;p71">
                <a:extLst>
                  <a:ext uri="{FF2B5EF4-FFF2-40B4-BE49-F238E27FC236}">
                    <a16:creationId xmlns:a16="http://schemas.microsoft.com/office/drawing/2014/main" id="{685BF333-1A29-46DD-B3B5-A06AD9C259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9274;p71">
                <a:extLst>
                  <a:ext uri="{FF2B5EF4-FFF2-40B4-BE49-F238E27FC236}">
                    <a16:creationId xmlns:a16="http://schemas.microsoft.com/office/drawing/2014/main" id="{C2DF7958-8B1A-4632-B2B6-BAFD308085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roup 7">
            <a:extLst>
              <a:ext uri="{FF2B5EF4-FFF2-40B4-BE49-F238E27FC236}">
                <a16:creationId xmlns:a16="http://schemas.microsoft.com/office/drawing/2014/main" id="{7A230351-743E-490C-B115-765B7CB698D2}"/>
              </a:ext>
            </a:extLst>
          </p:cNvPr>
          <p:cNvGrpSpPr/>
          <p:nvPr/>
        </p:nvGrpSpPr>
        <p:grpSpPr>
          <a:xfrm>
            <a:off x="2621095" y="3218531"/>
            <a:ext cx="1397552" cy="201075"/>
            <a:chOff x="2621095" y="3218531"/>
            <a:chExt cx="1397552" cy="201075"/>
          </a:xfrm>
        </p:grpSpPr>
        <p:grpSp>
          <p:nvGrpSpPr>
            <p:cNvPr id="2875" name="Google Shape;9275;p71">
              <a:extLst>
                <a:ext uri="{FF2B5EF4-FFF2-40B4-BE49-F238E27FC236}">
                  <a16:creationId xmlns:a16="http://schemas.microsoft.com/office/drawing/2014/main" id="{2877FC62-906A-489F-BA16-FCCDDBC48446}"/>
                </a:ext>
              </a:extLst>
            </p:cNvPr>
            <p:cNvGrpSpPr/>
            <p:nvPr/>
          </p:nvGrpSpPr>
          <p:grpSpPr>
            <a:xfrm>
              <a:off x="2621095" y="3218531"/>
              <a:ext cx="141479" cy="194801"/>
              <a:chOff x="7530783" y="2790255"/>
              <a:chExt cx="244294" cy="326309"/>
            </a:xfrm>
            <a:solidFill>
              <a:srgbClr val="E65D00"/>
            </a:solidFill>
          </p:grpSpPr>
          <p:sp>
            <p:nvSpPr>
              <p:cNvPr id="2919" name="Google Shape;9276;p71">
                <a:extLst>
                  <a:ext uri="{FF2B5EF4-FFF2-40B4-BE49-F238E27FC236}">
                    <a16:creationId xmlns:a16="http://schemas.microsoft.com/office/drawing/2014/main" id="{F3080015-8BBD-4D57-9F00-8CFE50EDCD14}"/>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9277;p71">
                <a:extLst>
                  <a:ext uri="{FF2B5EF4-FFF2-40B4-BE49-F238E27FC236}">
                    <a16:creationId xmlns:a16="http://schemas.microsoft.com/office/drawing/2014/main" id="{3236AA41-B900-46E3-A48C-B59028DE801B}"/>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9278;p71">
                <a:extLst>
                  <a:ext uri="{FF2B5EF4-FFF2-40B4-BE49-F238E27FC236}">
                    <a16:creationId xmlns:a16="http://schemas.microsoft.com/office/drawing/2014/main" id="{8E670039-E029-4400-BFE3-1B05D7178CB3}"/>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9279;p71">
                <a:extLst>
                  <a:ext uri="{FF2B5EF4-FFF2-40B4-BE49-F238E27FC236}">
                    <a16:creationId xmlns:a16="http://schemas.microsoft.com/office/drawing/2014/main" id="{71CD20EB-55DA-41FB-B081-C154C6E98117}"/>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9280;p71">
                <a:extLst>
                  <a:ext uri="{FF2B5EF4-FFF2-40B4-BE49-F238E27FC236}">
                    <a16:creationId xmlns:a16="http://schemas.microsoft.com/office/drawing/2014/main" id="{0C4DB399-8262-4EDA-B389-6977E3AF6CC8}"/>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9281;p71">
                <a:extLst>
                  <a:ext uri="{FF2B5EF4-FFF2-40B4-BE49-F238E27FC236}">
                    <a16:creationId xmlns:a16="http://schemas.microsoft.com/office/drawing/2014/main" id="{C62AE40F-A3CA-428E-9E68-C77C47BD444B}"/>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roup 2875">
              <a:extLst>
                <a:ext uri="{FF2B5EF4-FFF2-40B4-BE49-F238E27FC236}">
                  <a16:creationId xmlns:a16="http://schemas.microsoft.com/office/drawing/2014/main" id="{68FBB025-4298-44BA-90E8-5F07956E469A}"/>
                </a:ext>
              </a:extLst>
            </p:cNvPr>
            <p:cNvGrpSpPr/>
            <p:nvPr/>
          </p:nvGrpSpPr>
          <p:grpSpPr>
            <a:xfrm>
              <a:off x="2833747" y="3218533"/>
              <a:ext cx="1184900" cy="201073"/>
              <a:chOff x="2298232" y="746091"/>
              <a:chExt cx="1781947" cy="294826"/>
            </a:xfrm>
            <a:solidFill>
              <a:srgbClr val="E65D00"/>
            </a:solidFill>
          </p:grpSpPr>
          <p:grpSp>
            <p:nvGrpSpPr>
              <p:cNvPr id="2877" name="Google Shape;9268;p71">
                <a:extLst>
                  <a:ext uri="{FF2B5EF4-FFF2-40B4-BE49-F238E27FC236}">
                    <a16:creationId xmlns:a16="http://schemas.microsoft.com/office/drawing/2014/main" id="{DF3F85D0-6E14-4C57-B0E6-BC0339D05D17}"/>
                  </a:ext>
                </a:extLst>
              </p:cNvPr>
              <p:cNvGrpSpPr/>
              <p:nvPr/>
            </p:nvGrpSpPr>
            <p:grpSpPr>
              <a:xfrm>
                <a:off x="2298232" y="750688"/>
                <a:ext cx="202054" cy="285630"/>
                <a:chOff x="6974158" y="2789537"/>
                <a:chExt cx="255247" cy="327458"/>
              </a:xfrm>
              <a:grpFill/>
            </p:grpSpPr>
            <p:sp>
              <p:nvSpPr>
                <p:cNvPr id="2913" name="Google Shape;9269;p71">
                  <a:extLst>
                    <a:ext uri="{FF2B5EF4-FFF2-40B4-BE49-F238E27FC236}">
                      <a16:creationId xmlns:a16="http://schemas.microsoft.com/office/drawing/2014/main" id="{1F7818FF-7F8F-4999-BD6E-4CDAD2128BE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9270;p71">
                  <a:extLst>
                    <a:ext uri="{FF2B5EF4-FFF2-40B4-BE49-F238E27FC236}">
                      <a16:creationId xmlns:a16="http://schemas.microsoft.com/office/drawing/2014/main" id="{B4239BF7-A99B-4AC8-9983-4C5BF9F84E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9271;p71">
                  <a:extLst>
                    <a:ext uri="{FF2B5EF4-FFF2-40B4-BE49-F238E27FC236}">
                      <a16:creationId xmlns:a16="http://schemas.microsoft.com/office/drawing/2014/main" id="{9CCBF1B0-5416-4589-927D-1A5E0428DD2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9272;p71">
                  <a:extLst>
                    <a:ext uri="{FF2B5EF4-FFF2-40B4-BE49-F238E27FC236}">
                      <a16:creationId xmlns:a16="http://schemas.microsoft.com/office/drawing/2014/main" id="{83B54DBE-9C9B-4DA0-B99C-BBA79584F0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9273;p71">
                  <a:extLst>
                    <a:ext uri="{FF2B5EF4-FFF2-40B4-BE49-F238E27FC236}">
                      <a16:creationId xmlns:a16="http://schemas.microsoft.com/office/drawing/2014/main" id="{FACFC42B-AB3A-427C-9FFB-F9E56CBFB7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9274;p71">
                  <a:extLst>
                    <a:ext uri="{FF2B5EF4-FFF2-40B4-BE49-F238E27FC236}">
                      <a16:creationId xmlns:a16="http://schemas.microsoft.com/office/drawing/2014/main" id="{B201CFD6-E58A-4711-B59B-C3FEB4E63A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9268;p71">
                <a:extLst>
                  <a:ext uri="{FF2B5EF4-FFF2-40B4-BE49-F238E27FC236}">
                    <a16:creationId xmlns:a16="http://schemas.microsoft.com/office/drawing/2014/main" id="{ED4078D3-9856-4C3A-9FD9-CC18687BC10B}"/>
                  </a:ext>
                </a:extLst>
              </p:cNvPr>
              <p:cNvGrpSpPr/>
              <p:nvPr/>
            </p:nvGrpSpPr>
            <p:grpSpPr>
              <a:xfrm>
                <a:off x="2609825" y="750688"/>
                <a:ext cx="202054" cy="285630"/>
                <a:chOff x="6974158" y="2789537"/>
                <a:chExt cx="255247" cy="327458"/>
              </a:xfrm>
              <a:grpFill/>
            </p:grpSpPr>
            <p:sp>
              <p:nvSpPr>
                <p:cNvPr id="2907" name="Google Shape;9269;p71">
                  <a:extLst>
                    <a:ext uri="{FF2B5EF4-FFF2-40B4-BE49-F238E27FC236}">
                      <a16:creationId xmlns:a16="http://schemas.microsoft.com/office/drawing/2014/main" id="{9572D00A-FFF8-4934-998C-9F7E1C5584B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9270;p71">
                  <a:extLst>
                    <a:ext uri="{FF2B5EF4-FFF2-40B4-BE49-F238E27FC236}">
                      <a16:creationId xmlns:a16="http://schemas.microsoft.com/office/drawing/2014/main" id="{0D32A4C6-8A42-47D7-8AC7-E4D20B147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9271;p71">
                  <a:extLst>
                    <a:ext uri="{FF2B5EF4-FFF2-40B4-BE49-F238E27FC236}">
                      <a16:creationId xmlns:a16="http://schemas.microsoft.com/office/drawing/2014/main" id="{17953EDE-0FD2-4453-BFA1-BB3ADF63FBD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9272;p71">
                  <a:extLst>
                    <a:ext uri="{FF2B5EF4-FFF2-40B4-BE49-F238E27FC236}">
                      <a16:creationId xmlns:a16="http://schemas.microsoft.com/office/drawing/2014/main" id="{58619542-5954-4E53-A10C-6FEC3AAB00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9273;p71">
                  <a:extLst>
                    <a:ext uri="{FF2B5EF4-FFF2-40B4-BE49-F238E27FC236}">
                      <a16:creationId xmlns:a16="http://schemas.microsoft.com/office/drawing/2014/main" id="{50F128D4-3BB8-4115-A268-7DECFC85D87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9274;p71">
                  <a:extLst>
                    <a:ext uri="{FF2B5EF4-FFF2-40B4-BE49-F238E27FC236}">
                      <a16:creationId xmlns:a16="http://schemas.microsoft.com/office/drawing/2014/main" id="{BEA35C93-46B3-4367-93E7-8F233459573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9268;p71">
                <a:extLst>
                  <a:ext uri="{FF2B5EF4-FFF2-40B4-BE49-F238E27FC236}">
                    <a16:creationId xmlns:a16="http://schemas.microsoft.com/office/drawing/2014/main" id="{E2B9A41A-6C1D-4CF2-9AD1-2591C1C38DE8}"/>
                  </a:ext>
                </a:extLst>
              </p:cNvPr>
              <p:cNvGrpSpPr/>
              <p:nvPr/>
            </p:nvGrpSpPr>
            <p:grpSpPr>
              <a:xfrm>
                <a:off x="2920014" y="755286"/>
                <a:ext cx="202054" cy="285630"/>
                <a:chOff x="6974158" y="2789537"/>
                <a:chExt cx="255247" cy="327458"/>
              </a:xfrm>
              <a:grpFill/>
            </p:grpSpPr>
            <p:sp>
              <p:nvSpPr>
                <p:cNvPr id="2901" name="Google Shape;9269;p71">
                  <a:extLst>
                    <a:ext uri="{FF2B5EF4-FFF2-40B4-BE49-F238E27FC236}">
                      <a16:creationId xmlns:a16="http://schemas.microsoft.com/office/drawing/2014/main" id="{A277E55B-D191-438E-99B7-57043E6FA8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9270;p71">
                  <a:extLst>
                    <a:ext uri="{FF2B5EF4-FFF2-40B4-BE49-F238E27FC236}">
                      <a16:creationId xmlns:a16="http://schemas.microsoft.com/office/drawing/2014/main" id="{121C8167-227F-4D65-9BE3-662ED63F19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9271;p71">
                  <a:extLst>
                    <a:ext uri="{FF2B5EF4-FFF2-40B4-BE49-F238E27FC236}">
                      <a16:creationId xmlns:a16="http://schemas.microsoft.com/office/drawing/2014/main" id="{3843C000-C01F-4E77-AD16-3FEE17210D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9272;p71">
                  <a:extLst>
                    <a:ext uri="{FF2B5EF4-FFF2-40B4-BE49-F238E27FC236}">
                      <a16:creationId xmlns:a16="http://schemas.microsoft.com/office/drawing/2014/main" id="{169649E7-78D7-4887-B9AD-E5F468C20CF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9273;p71">
                  <a:extLst>
                    <a:ext uri="{FF2B5EF4-FFF2-40B4-BE49-F238E27FC236}">
                      <a16:creationId xmlns:a16="http://schemas.microsoft.com/office/drawing/2014/main" id="{A35A96B3-4066-4C08-B601-CF5298496E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9274;p71">
                  <a:extLst>
                    <a:ext uri="{FF2B5EF4-FFF2-40B4-BE49-F238E27FC236}">
                      <a16:creationId xmlns:a16="http://schemas.microsoft.com/office/drawing/2014/main" id="{0800725A-B491-4391-9966-6D3678768F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9268;p71">
                <a:extLst>
                  <a:ext uri="{FF2B5EF4-FFF2-40B4-BE49-F238E27FC236}">
                    <a16:creationId xmlns:a16="http://schemas.microsoft.com/office/drawing/2014/main" id="{9BE8FA09-D415-4353-9E0D-F4FB25773477}"/>
                  </a:ext>
                </a:extLst>
              </p:cNvPr>
              <p:cNvGrpSpPr/>
              <p:nvPr/>
            </p:nvGrpSpPr>
            <p:grpSpPr>
              <a:xfrm>
                <a:off x="3243583" y="755287"/>
                <a:ext cx="202054" cy="285630"/>
                <a:chOff x="6974158" y="2789537"/>
                <a:chExt cx="255247" cy="327458"/>
              </a:xfrm>
              <a:grpFill/>
            </p:grpSpPr>
            <p:sp>
              <p:nvSpPr>
                <p:cNvPr id="2895" name="Google Shape;9269;p71">
                  <a:extLst>
                    <a:ext uri="{FF2B5EF4-FFF2-40B4-BE49-F238E27FC236}">
                      <a16:creationId xmlns:a16="http://schemas.microsoft.com/office/drawing/2014/main" id="{575E453C-D23E-4A43-9958-0B10761EA4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9270;p71">
                  <a:extLst>
                    <a:ext uri="{FF2B5EF4-FFF2-40B4-BE49-F238E27FC236}">
                      <a16:creationId xmlns:a16="http://schemas.microsoft.com/office/drawing/2014/main" id="{4A1969AD-2D8E-40A8-9CC2-CDF7BBC597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9271;p71">
                  <a:extLst>
                    <a:ext uri="{FF2B5EF4-FFF2-40B4-BE49-F238E27FC236}">
                      <a16:creationId xmlns:a16="http://schemas.microsoft.com/office/drawing/2014/main" id="{C7DC76A1-11D9-4E77-A7F7-818FC33A76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9272;p71">
                  <a:extLst>
                    <a:ext uri="{FF2B5EF4-FFF2-40B4-BE49-F238E27FC236}">
                      <a16:creationId xmlns:a16="http://schemas.microsoft.com/office/drawing/2014/main" id="{291D9133-4169-4FD7-8275-67D5B2893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9273;p71">
                  <a:extLst>
                    <a:ext uri="{FF2B5EF4-FFF2-40B4-BE49-F238E27FC236}">
                      <a16:creationId xmlns:a16="http://schemas.microsoft.com/office/drawing/2014/main" id="{97192F6D-B092-43AB-850C-20FF47A0F2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9274;p71">
                  <a:extLst>
                    <a:ext uri="{FF2B5EF4-FFF2-40B4-BE49-F238E27FC236}">
                      <a16:creationId xmlns:a16="http://schemas.microsoft.com/office/drawing/2014/main" id="{C5B9767F-C0B9-421B-95DB-A4E3D02CAF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9268;p71">
                <a:extLst>
                  <a:ext uri="{FF2B5EF4-FFF2-40B4-BE49-F238E27FC236}">
                    <a16:creationId xmlns:a16="http://schemas.microsoft.com/office/drawing/2014/main" id="{AA852937-300A-43BB-9801-E896FDA546B1}"/>
                  </a:ext>
                </a:extLst>
              </p:cNvPr>
              <p:cNvGrpSpPr/>
              <p:nvPr/>
            </p:nvGrpSpPr>
            <p:grpSpPr>
              <a:xfrm>
                <a:off x="3561584" y="746091"/>
                <a:ext cx="202054" cy="285630"/>
                <a:chOff x="6974158" y="2789537"/>
                <a:chExt cx="255247" cy="327458"/>
              </a:xfrm>
              <a:grpFill/>
            </p:grpSpPr>
            <p:sp>
              <p:nvSpPr>
                <p:cNvPr id="2889" name="Google Shape;9269;p71">
                  <a:extLst>
                    <a:ext uri="{FF2B5EF4-FFF2-40B4-BE49-F238E27FC236}">
                      <a16:creationId xmlns:a16="http://schemas.microsoft.com/office/drawing/2014/main" id="{0E063CF9-CC3A-44E8-8C4F-C35F21771B0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9270;p71">
                  <a:extLst>
                    <a:ext uri="{FF2B5EF4-FFF2-40B4-BE49-F238E27FC236}">
                      <a16:creationId xmlns:a16="http://schemas.microsoft.com/office/drawing/2014/main" id="{5F9303F1-73FA-4FBF-B138-15AC87E9F62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9271;p71">
                  <a:extLst>
                    <a:ext uri="{FF2B5EF4-FFF2-40B4-BE49-F238E27FC236}">
                      <a16:creationId xmlns:a16="http://schemas.microsoft.com/office/drawing/2014/main" id="{A28F412A-6485-454C-A285-903EC434F60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9272;p71">
                  <a:extLst>
                    <a:ext uri="{FF2B5EF4-FFF2-40B4-BE49-F238E27FC236}">
                      <a16:creationId xmlns:a16="http://schemas.microsoft.com/office/drawing/2014/main" id="{5999DF27-5A40-490F-92A5-F227EBE92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9273;p71">
                  <a:extLst>
                    <a:ext uri="{FF2B5EF4-FFF2-40B4-BE49-F238E27FC236}">
                      <a16:creationId xmlns:a16="http://schemas.microsoft.com/office/drawing/2014/main" id="{27977721-E643-4D27-B042-E810F60E94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9274;p71">
                  <a:extLst>
                    <a:ext uri="{FF2B5EF4-FFF2-40B4-BE49-F238E27FC236}">
                      <a16:creationId xmlns:a16="http://schemas.microsoft.com/office/drawing/2014/main" id="{CEBC347D-E086-44EF-99F5-AF4BCBD6F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9268;p71">
                <a:extLst>
                  <a:ext uri="{FF2B5EF4-FFF2-40B4-BE49-F238E27FC236}">
                    <a16:creationId xmlns:a16="http://schemas.microsoft.com/office/drawing/2014/main" id="{3D6BB0D9-0290-4680-93E2-A1AABE0B97CD}"/>
                  </a:ext>
                </a:extLst>
              </p:cNvPr>
              <p:cNvGrpSpPr/>
              <p:nvPr/>
            </p:nvGrpSpPr>
            <p:grpSpPr>
              <a:xfrm>
                <a:off x="3878125" y="755286"/>
                <a:ext cx="202054" cy="285630"/>
                <a:chOff x="6974158" y="2789537"/>
                <a:chExt cx="255247" cy="327458"/>
              </a:xfrm>
              <a:grpFill/>
            </p:grpSpPr>
            <p:sp>
              <p:nvSpPr>
                <p:cNvPr id="2883" name="Google Shape;9269;p71">
                  <a:extLst>
                    <a:ext uri="{FF2B5EF4-FFF2-40B4-BE49-F238E27FC236}">
                      <a16:creationId xmlns:a16="http://schemas.microsoft.com/office/drawing/2014/main" id="{72B3AA4C-D50C-4740-869A-D2BCCC3AA6F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9270;p71">
                  <a:extLst>
                    <a:ext uri="{FF2B5EF4-FFF2-40B4-BE49-F238E27FC236}">
                      <a16:creationId xmlns:a16="http://schemas.microsoft.com/office/drawing/2014/main" id="{366CA1B7-57C5-4E48-B47A-7FD08635DD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9271;p71">
                  <a:extLst>
                    <a:ext uri="{FF2B5EF4-FFF2-40B4-BE49-F238E27FC236}">
                      <a16:creationId xmlns:a16="http://schemas.microsoft.com/office/drawing/2014/main" id="{01032F74-CC24-42DB-ADAA-B9252C3633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9272;p71">
                  <a:extLst>
                    <a:ext uri="{FF2B5EF4-FFF2-40B4-BE49-F238E27FC236}">
                      <a16:creationId xmlns:a16="http://schemas.microsoft.com/office/drawing/2014/main" id="{9F4D3A87-F2EC-462E-9D56-B22C5D3920A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9273;p71">
                  <a:extLst>
                    <a:ext uri="{FF2B5EF4-FFF2-40B4-BE49-F238E27FC236}">
                      <a16:creationId xmlns:a16="http://schemas.microsoft.com/office/drawing/2014/main" id="{08283EFD-D366-4837-96E6-3C09E7508F1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9274;p71">
                  <a:extLst>
                    <a:ext uri="{FF2B5EF4-FFF2-40B4-BE49-F238E27FC236}">
                      <a16:creationId xmlns:a16="http://schemas.microsoft.com/office/drawing/2014/main" id="{7E089087-277C-4740-B26A-AF6BAD3BE1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773" name="Google Shape;9268;p71">
            <a:extLst>
              <a:ext uri="{FF2B5EF4-FFF2-40B4-BE49-F238E27FC236}">
                <a16:creationId xmlns:a16="http://schemas.microsoft.com/office/drawing/2014/main" id="{69922C50-3611-4F18-9D67-0FD4E5AB9B96}"/>
              </a:ext>
            </a:extLst>
          </p:cNvPr>
          <p:cNvGrpSpPr/>
          <p:nvPr/>
        </p:nvGrpSpPr>
        <p:grpSpPr>
          <a:xfrm>
            <a:off x="2620325" y="3433302"/>
            <a:ext cx="134355" cy="194801"/>
            <a:chOff x="6974158" y="2789537"/>
            <a:chExt cx="255247" cy="327458"/>
          </a:xfrm>
          <a:solidFill>
            <a:srgbClr val="669900"/>
          </a:solidFill>
        </p:grpSpPr>
        <p:sp>
          <p:nvSpPr>
            <p:cNvPr id="2867" name="Google Shape;9269;p71">
              <a:extLst>
                <a:ext uri="{FF2B5EF4-FFF2-40B4-BE49-F238E27FC236}">
                  <a16:creationId xmlns:a16="http://schemas.microsoft.com/office/drawing/2014/main" id="{BCDC7E9D-6882-4DD7-887B-BF12E8F5290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9270;p71">
              <a:extLst>
                <a:ext uri="{FF2B5EF4-FFF2-40B4-BE49-F238E27FC236}">
                  <a16:creationId xmlns:a16="http://schemas.microsoft.com/office/drawing/2014/main" id="{03BE7D3F-2E96-41BE-838E-AB29834E6C9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9271;p71">
              <a:extLst>
                <a:ext uri="{FF2B5EF4-FFF2-40B4-BE49-F238E27FC236}">
                  <a16:creationId xmlns:a16="http://schemas.microsoft.com/office/drawing/2014/main" id="{ABF709F3-29A4-4B58-9C1D-4AE9FA6BF43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9272;p71">
              <a:extLst>
                <a:ext uri="{FF2B5EF4-FFF2-40B4-BE49-F238E27FC236}">
                  <a16:creationId xmlns:a16="http://schemas.microsoft.com/office/drawing/2014/main" id="{01F4366C-6696-46B1-8878-92DF7AD991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9273;p71">
              <a:extLst>
                <a:ext uri="{FF2B5EF4-FFF2-40B4-BE49-F238E27FC236}">
                  <a16:creationId xmlns:a16="http://schemas.microsoft.com/office/drawing/2014/main" id="{174970A3-AC4B-4C06-BC59-235CE7FA75C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9274;p71">
              <a:extLst>
                <a:ext uri="{FF2B5EF4-FFF2-40B4-BE49-F238E27FC236}">
                  <a16:creationId xmlns:a16="http://schemas.microsoft.com/office/drawing/2014/main" id="{C8E3AC87-38A1-4AD0-8C25-FB9E98D49C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 name="Group 2773">
            <a:extLst>
              <a:ext uri="{FF2B5EF4-FFF2-40B4-BE49-F238E27FC236}">
                <a16:creationId xmlns:a16="http://schemas.microsoft.com/office/drawing/2014/main" id="{17D5F90C-3AE2-4E74-9135-AC8C0850FE62}"/>
              </a:ext>
            </a:extLst>
          </p:cNvPr>
          <p:cNvGrpSpPr/>
          <p:nvPr/>
        </p:nvGrpSpPr>
        <p:grpSpPr>
          <a:xfrm>
            <a:off x="2831129" y="3427030"/>
            <a:ext cx="1184904" cy="201073"/>
            <a:chOff x="2298228" y="746090"/>
            <a:chExt cx="1781951" cy="294826"/>
          </a:xfrm>
          <a:solidFill>
            <a:srgbClr val="669900"/>
          </a:solidFill>
        </p:grpSpPr>
        <p:grpSp>
          <p:nvGrpSpPr>
            <p:cNvPr id="2825" name="Google Shape;9268;p71">
              <a:extLst>
                <a:ext uri="{FF2B5EF4-FFF2-40B4-BE49-F238E27FC236}">
                  <a16:creationId xmlns:a16="http://schemas.microsoft.com/office/drawing/2014/main" id="{C6A65A61-1556-483F-B43F-687DE229BD9D}"/>
                </a:ext>
              </a:extLst>
            </p:cNvPr>
            <p:cNvGrpSpPr/>
            <p:nvPr/>
          </p:nvGrpSpPr>
          <p:grpSpPr>
            <a:xfrm>
              <a:off x="2298228" y="750688"/>
              <a:ext cx="202053" cy="285630"/>
              <a:chOff x="6974158" y="2789537"/>
              <a:chExt cx="255247" cy="327458"/>
            </a:xfrm>
            <a:grpFill/>
          </p:grpSpPr>
          <p:sp>
            <p:nvSpPr>
              <p:cNvPr id="2861" name="Google Shape;9269;p71">
                <a:extLst>
                  <a:ext uri="{FF2B5EF4-FFF2-40B4-BE49-F238E27FC236}">
                    <a16:creationId xmlns:a16="http://schemas.microsoft.com/office/drawing/2014/main" id="{212F913B-1995-409C-9602-57A99EFE819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9270;p71">
                <a:extLst>
                  <a:ext uri="{FF2B5EF4-FFF2-40B4-BE49-F238E27FC236}">
                    <a16:creationId xmlns:a16="http://schemas.microsoft.com/office/drawing/2014/main" id="{350E37EF-D156-4A0D-8DC1-12D33F178C3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9271;p71">
                <a:extLst>
                  <a:ext uri="{FF2B5EF4-FFF2-40B4-BE49-F238E27FC236}">
                    <a16:creationId xmlns:a16="http://schemas.microsoft.com/office/drawing/2014/main" id="{A0D8E628-127F-4A90-8958-0C8BD4F501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9272;p71">
                <a:extLst>
                  <a:ext uri="{FF2B5EF4-FFF2-40B4-BE49-F238E27FC236}">
                    <a16:creationId xmlns:a16="http://schemas.microsoft.com/office/drawing/2014/main" id="{FBFD94BC-069E-46DB-A05F-37ACC83119E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9273;p71">
                <a:extLst>
                  <a:ext uri="{FF2B5EF4-FFF2-40B4-BE49-F238E27FC236}">
                    <a16:creationId xmlns:a16="http://schemas.microsoft.com/office/drawing/2014/main" id="{51C8733F-8101-4769-97BA-E6F4E43105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9274;p71">
                <a:extLst>
                  <a:ext uri="{FF2B5EF4-FFF2-40B4-BE49-F238E27FC236}">
                    <a16:creationId xmlns:a16="http://schemas.microsoft.com/office/drawing/2014/main" id="{24A4E80A-38FB-4556-B537-BB1C2F90C9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9268;p71">
              <a:extLst>
                <a:ext uri="{FF2B5EF4-FFF2-40B4-BE49-F238E27FC236}">
                  <a16:creationId xmlns:a16="http://schemas.microsoft.com/office/drawing/2014/main" id="{4EF512B6-0A43-4569-8826-EE8324E36D4C}"/>
                </a:ext>
              </a:extLst>
            </p:cNvPr>
            <p:cNvGrpSpPr/>
            <p:nvPr/>
          </p:nvGrpSpPr>
          <p:grpSpPr>
            <a:xfrm>
              <a:off x="2609822" y="750688"/>
              <a:ext cx="202053" cy="285630"/>
              <a:chOff x="6974158" y="2789537"/>
              <a:chExt cx="255247" cy="327458"/>
            </a:xfrm>
            <a:grpFill/>
          </p:grpSpPr>
          <p:sp>
            <p:nvSpPr>
              <p:cNvPr id="2855" name="Google Shape;9269;p71">
                <a:extLst>
                  <a:ext uri="{FF2B5EF4-FFF2-40B4-BE49-F238E27FC236}">
                    <a16:creationId xmlns:a16="http://schemas.microsoft.com/office/drawing/2014/main" id="{A44718BA-43BD-4DB9-98BA-D20106E04A2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9270;p71">
                <a:extLst>
                  <a:ext uri="{FF2B5EF4-FFF2-40B4-BE49-F238E27FC236}">
                    <a16:creationId xmlns:a16="http://schemas.microsoft.com/office/drawing/2014/main" id="{51A5CD0B-7806-496A-9016-DDAFA1B7B2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9271;p71">
                <a:extLst>
                  <a:ext uri="{FF2B5EF4-FFF2-40B4-BE49-F238E27FC236}">
                    <a16:creationId xmlns:a16="http://schemas.microsoft.com/office/drawing/2014/main" id="{A7B59A74-E620-4ABC-A5D7-9219331C7C7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9272;p71">
                <a:extLst>
                  <a:ext uri="{FF2B5EF4-FFF2-40B4-BE49-F238E27FC236}">
                    <a16:creationId xmlns:a16="http://schemas.microsoft.com/office/drawing/2014/main" id="{4A0C6587-3122-41CC-8476-6800EEA61A5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9273;p71">
                <a:extLst>
                  <a:ext uri="{FF2B5EF4-FFF2-40B4-BE49-F238E27FC236}">
                    <a16:creationId xmlns:a16="http://schemas.microsoft.com/office/drawing/2014/main" id="{1C9DA17E-00B6-473D-B99C-51B302BDDC4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9274;p71">
                <a:extLst>
                  <a:ext uri="{FF2B5EF4-FFF2-40B4-BE49-F238E27FC236}">
                    <a16:creationId xmlns:a16="http://schemas.microsoft.com/office/drawing/2014/main" id="{086B2BBC-4DDC-4E15-A113-70FBD849749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9268;p71">
              <a:extLst>
                <a:ext uri="{FF2B5EF4-FFF2-40B4-BE49-F238E27FC236}">
                  <a16:creationId xmlns:a16="http://schemas.microsoft.com/office/drawing/2014/main" id="{699EA99F-81CF-42A5-A647-D22A9A399C5F}"/>
                </a:ext>
              </a:extLst>
            </p:cNvPr>
            <p:cNvGrpSpPr/>
            <p:nvPr/>
          </p:nvGrpSpPr>
          <p:grpSpPr>
            <a:xfrm>
              <a:off x="2920013" y="755286"/>
              <a:ext cx="202053" cy="285630"/>
              <a:chOff x="6974158" y="2789537"/>
              <a:chExt cx="255247" cy="327458"/>
            </a:xfrm>
            <a:grpFill/>
          </p:grpSpPr>
          <p:sp>
            <p:nvSpPr>
              <p:cNvPr id="2849" name="Google Shape;9269;p71">
                <a:extLst>
                  <a:ext uri="{FF2B5EF4-FFF2-40B4-BE49-F238E27FC236}">
                    <a16:creationId xmlns:a16="http://schemas.microsoft.com/office/drawing/2014/main" id="{56609BF0-81D3-44F6-AA32-3DEF969BA1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9270;p71">
                <a:extLst>
                  <a:ext uri="{FF2B5EF4-FFF2-40B4-BE49-F238E27FC236}">
                    <a16:creationId xmlns:a16="http://schemas.microsoft.com/office/drawing/2014/main" id="{14A4F6A9-6674-4521-8BA5-A0D371DF8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9271;p71">
                <a:extLst>
                  <a:ext uri="{FF2B5EF4-FFF2-40B4-BE49-F238E27FC236}">
                    <a16:creationId xmlns:a16="http://schemas.microsoft.com/office/drawing/2014/main" id="{145E7FC8-1420-4103-8CBF-5148E492BB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9272;p71">
                <a:extLst>
                  <a:ext uri="{FF2B5EF4-FFF2-40B4-BE49-F238E27FC236}">
                    <a16:creationId xmlns:a16="http://schemas.microsoft.com/office/drawing/2014/main" id="{7708473F-D8E4-427A-A1AF-8B45D1DFE9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9273;p71">
                <a:extLst>
                  <a:ext uri="{FF2B5EF4-FFF2-40B4-BE49-F238E27FC236}">
                    <a16:creationId xmlns:a16="http://schemas.microsoft.com/office/drawing/2014/main" id="{6B697BE2-2A4C-4E4C-9E86-D979D05F85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9274;p71">
                <a:extLst>
                  <a:ext uri="{FF2B5EF4-FFF2-40B4-BE49-F238E27FC236}">
                    <a16:creationId xmlns:a16="http://schemas.microsoft.com/office/drawing/2014/main" id="{FFC59ED1-8DAF-4F48-91D8-A2F1023B86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9268;p71">
              <a:extLst>
                <a:ext uri="{FF2B5EF4-FFF2-40B4-BE49-F238E27FC236}">
                  <a16:creationId xmlns:a16="http://schemas.microsoft.com/office/drawing/2014/main" id="{4C57CA8D-53D0-474A-9C22-4FAAF0D0631B}"/>
                </a:ext>
              </a:extLst>
            </p:cNvPr>
            <p:cNvGrpSpPr/>
            <p:nvPr/>
          </p:nvGrpSpPr>
          <p:grpSpPr>
            <a:xfrm>
              <a:off x="3243579" y="755286"/>
              <a:ext cx="202053" cy="285630"/>
              <a:chOff x="6974158" y="2789537"/>
              <a:chExt cx="255247" cy="327458"/>
            </a:xfrm>
            <a:grpFill/>
          </p:grpSpPr>
          <p:sp>
            <p:nvSpPr>
              <p:cNvPr id="2843" name="Google Shape;9269;p71">
                <a:extLst>
                  <a:ext uri="{FF2B5EF4-FFF2-40B4-BE49-F238E27FC236}">
                    <a16:creationId xmlns:a16="http://schemas.microsoft.com/office/drawing/2014/main" id="{1333E0B7-8462-4205-9927-DA290A3C1C4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9270;p71">
                <a:extLst>
                  <a:ext uri="{FF2B5EF4-FFF2-40B4-BE49-F238E27FC236}">
                    <a16:creationId xmlns:a16="http://schemas.microsoft.com/office/drawing/2014/main" id="{1BAE74E3-6307-4876-9234-D79A60E5E30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9271;p71">
                <a:extLst>
                  <a:ext uri="{FF2B5EF4-FFF2-40B4-BE49-F238E27FC236}">
                    <a16:creationId xmlns:a16="http://schemas.microsoft.com/office/drawing/2014/main" id="{61C53B3E-E3DB-4C7B-B4F6-6D0014D7E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9272;p71">
                <a:extLst>
                  <a:ext uri="{FF2B5EF4-FFF2-40B4-BE49-F238E27FC236}">
                    <a16:creationId xmlns:a16="http://schemas.microsoft.com/office/drawing/2014/main" id="{07CC29F8-696C-45CA-BA97-6BC3572387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9273;p71">
                <a:extLst>
                  <a:ext uri="{FF2B5EF4-FFF2-40B4-BE49-F238E27FC236}">
                    <a16:creationId xmlns:a16="http://schemas.microsoft.com/office/drawing/2014/main" id="{7E975422-63F8-458B-98DC-C25249E3ED6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9274;p71">
                <a:extLst>
                  <a:ext uri="{FF2B5EF4-FFF2-40B4-BE49-F238E27FC236}">
                    <a16:creationId xmlns:a16="http://schemas.microsoft.com/office/drawing/2014/main" id="{988AD650-7178-49CD-9DD2-94A7951570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9268;p71">
              <a:extLst>
                <a:ext uri="{FF2B5EF4-FFF2-40B4-BE49-F238E27FC236}">
                  <a16:creationId xmlns:a16="http://schemas.microsoft.com/office/drawing/2014/main" id="{E866772E-E3F6-4692-81D0-F7B7CEBD9C38}"/>
                </a:ext>
              </a:extLst>
            </p:cNvPr>
            <p:cNvGrpSpPr/>
            <p:nvPr/>
          </p:nvGrpSpPr>
          <p:grpSpPr>
            <a:xfrm>
              <a:off x="3561576" y="746090"/>
              <a:ext cx="202053" cy="285630"/>
              <a:chOff x="6974158" y="2789537"/>
              <a:chExt cx="255247" cy="327458"/>
            </a:xfrm>
            <a:grpFill/>
          </p:grpSpPr>
          <p:sp>
            <p:nvSpPr>
              <p:cNvPr id="2837" name="Google Shape;9269;p71">
                <a:extLst>
                  <a:ext uri="{FF2B5EF4-FFF2-40B4-BE49-F238E27FC236}">
                    <a16:creationId xmlns:a16="http://schemas.microsoft.com/office/drawing/2014/main" id="{0C761CAF-CC7C-4EFB-9324-587852AA0A4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9270;p71">
                <a:extLst>
                  <a:ext uri="{FF2B5EF4-FFF2-40B4-BE49-F238E27FC236}">
                    <a16:creationId xmlns:a16="http://schemas.microsoft.com/office/drawing/2014/main" id="{B5E734E5-430D-4165-938F-4911B02568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9271;p71">
                <a:extLst>
                  <a:ext uri="{FF2B5EF4-FFF2-40B4-BE49-F238E27FC236}">
                    <a16:creationId xmlns:a16="http://schemas.microsoft.com/office/drawing/2014/main" id="{A59A5D88-475F-4F40-A833-4B94323926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9272;p71">
                <a:extLst>
                  <a:ext uri="{FF2B5EF4-FFF2-40B4-BE49-F238E27FC236}">
                    <a16:creationId xmlns:a16="http://schemas.microsoft.com/office/drawing/2014/main" id="{265FB0F4-CB1E-4A14-B187-7515B2A26B3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9273;p71">
                <a:extLst>
                  <a:ext uri="{FF2B5EF4-FFF2-40B4-BE49-F238E27FC236}">
                    <a16:creationId xmlns:a16="http://schemas.microsoft.com/office/drawing/2014/main" id="{BD098CF0-4143-4035-8D5C-8440038F5A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9274;p71">
                <a:extLst>
                  <a:ext uri="{FF2B5EF4-FFF2-40B4-BE49-F238E27FC236}">
                    <a16:creationId xmlns:a16="http://schemas.microsoft.com/office/drawing/2014/main" id="{E36469D2-EDAD-4005-9C33-3AEB2955C4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0" name="Google Shape;9268;p71">
              <a:extLst>
                <a:ext uri="{FF2B5EF4-FFF2-40B4-BE49-F238E27FC236}">
                  <a16:creationId xmlns:a16="http://schemas.microsoft.com/office/drawing/2014/main" id="{45F40F0B-5C67-4BF0-9D6D-25BE86C230F7}"/>
                </a:ext>
              </a:extLst>
            </p:cNvPr>
            <p:cNvGrpSpPr/>
            <p:nvPr/>
          </p:nvGrpSpPr>
          <p:grpSpPr>
            <a:xfrm>
              <a:off x="3878126" y="755286"/>
              <a:ext cx="202053" cy="285630"/>
              <a:chOff x="6974158" y="2789537"/>
              <a:chExt cx="255247" cy="327458"/>
            </a:xfrm>
            <a:grpFill/>
          </p:grpSpPr>
          <p:sp>
            <p:nvSpPr>
              <p:cNvPr id="2831" name="Google Shape;9269;p71">
                <a:extLst>
                  <a:ext uri="{FF2B5EF4-FFF2-40B4-BE49-F238E27FC236}">
                    <a16:creationId xmlns:a16="http://schemas.microsoft.com/office/drawing/2014/main" id="{02036CFF-76E7-4761-B66F-37EDDA5838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9270;p71">
                <a:extLst>
                  <a:ext uri="{FF2B5EF4-FFF2-40B4-BE49-F238E27FC236}">
                    <a16:creationId xmlns:a16="http://schemas.microsoft.com/office/drawing/2014/main" id="{EDC98BE2-54D2-4DD6-8472-2B2F7FED504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9271;p71">
                <a:extLst>
                  <a:ext uri="{FF2B5EF4-FFF2-40B4-BE49-F238E27FC236}">
                    <a16:creationId xmlns:a16="http://schemas.microsoft.com/office/drawing/2014/main" id="{EC10F4BE-8DD8-458B-BF4C-A1D21F551E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9272;p71">
                <a:extLst>
                  <a:ext uri="{FF2B5EF4-FFF2-40B4-BE49-F238E27FC236}">
                    <a16:creationId xmlns:a16="http://schemas.microsoft.com/office/drawing/2014/main" id="{53583DE9-F408-45B4-B7F0-A1F3362C1A3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9273;p71">
                <a:extLst>
                  <a:ext uri="{FF2B5EF4-FFF2-40B4-BE49-F238E27FC236}">
                    <a16:creationId xmlns:a16="http://schemas.microsoft.com/office/drawing/2014/main" id="{D84EEAF6-225E-49F1-BA97-FBB0ABEF416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9274;p71">
                <a:extLst>
                  <a:ext uri="{FF2B5EF4-FFF2-40B4-BE49-F238E27FC236}">
                    <a16:creationId xmlns:a16="http://schemas.microsoft.com/office/drawing/2014/main" id="{9F73D778-71BC-444A-B0E1-8992B827709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 name="Group 8">
            <a:extLst>
              <a:ext uri="{FF2B5EF4-FFF2-40B4-BE49-F238E27FC236}">
                <a16:creationId xmlns:a16="http://schemas.microsoft.com/office/drawing/2014/main" id="{E0242554-2D38-4346-AA99-6445B4A20B2F}"/>
              </a:ext>
            </a:extLst>
          </p:cNvPr>
          <p:cNvGrpSpPr/>
          <p:nvPr/>
        </p:nvGrpSpPr>
        <p:grpSpPr>
          <a:xfrm>
            <a:off x="2616759" y="3653094"/>
            <a:ext cx="1397552" cy="201075"/>
            <a:chOff x="2616759" y="3653094"/>
            <a:chExt cx="1397552" cy="201075"/>
          </a:xfrm>
        </p:grpSpPr>
        <p:grpSp>
          <p:nvGrpSpPr>
            <p:cNvPr id="2775" name="Google Shape;9275;p71">
              <a:extLst>
                <a:ext uri="{FF2B5EF4-FFF2-40B4-BE49-F238E27FC236}">
                  <a16:creationId xmlns:a16="http://schemas.microsoft.com/office/drawing/2014/main" id="{CE3A640B-0569-4F8C-B345-151778756A9B}"/>
                </a:ext>
              </a:extLst>
            </p:cNvPr>
            <p:cNvGrpSpPr/>
            <p:nvPr/>
          </p:nvGrpSpPr>
          <p:grpSpPr>
            <a:xfrm>
              <a:off x="2616759" y="3653094"/>
              <a:ext cx="141479" cy="194801"/>
              <a:chOff x="7530783" y="2790255"/>
              <a:chExt cx="244294" cy="326309"/>
            </a:xfrm>
            <a:solidFill>
              <a:srgbClr val="669900"/>
            </a:solidFill>
          </p:grpSpPr>
          <p:sp>
            <p:nvSpPr>
              <p:cNvPr id="2819" name="Google Shape;9276;p71">
                <a:extLst>
                  <a:ext uri="{FF2B5EF4-FFF2-40B4-BE49-F238E27FC236}">
                    <a16:creationId xmlns:a16="http://schemas.microsoft.com/office/drawing/2014/main" id="{DFDDD1DA-0299-4594-8BC5-BA8B19E901C1}"/>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9277;p71">
                <a:extLst>
                  <a:ext uri="{FF2B5EF4-FFF2-40B4-BE49-F238E27FC236}">
                    <a16:creationId xmlns:a16="http://schemas.microsoft.com/office/drawing/2014/main" id="{01F2AA83-D90A-4EF7-83EF-BB715E49901D}"/>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9278;p71">
                <a:extLst>
                  <a:ext uri="{FF2B5EF4-FFF2-40B4-BE49-F238E27FC236}">
                    <a16:creationId xmlns:a16="http://schemas.microsoft.com/office/drawing/2014/main" id="{E6239796-AB62-46DF-895B-4F571909CF89}"/>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9279;p71">
                <a:extLst>
                  <a:ext uri="{FF2B5EF4-FFF2-40B4-BE49-F238E27FC236}">
                    <a16:creationId xmlns:a16="http://schemas.microsoft.com/office/drawing/2014/main" id="{583D7FBC-CED0-4718-848C-847E71CD11A8}"/>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9280;p71">
                <a:extLst>
                  <a:ext uri="{FF2B5EF4-FFF2-40B4-BE49-F238E27FC236}">
                    <a16:creationId xmlns:a16="http://schemas.microsoft.com/office/drawing/2014/main" id="{5F15757F-C5E2-4874-AF95-5A5E6E341CBB}"/>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9281;p71">
                <a:extLst>
                  <a:ext uri="{FF2B5EF4-FFF2-40B4-BE49-F238E27FC236}">
                    <a16:creationId xmlns:a16="http://schemas.microsoft.com/office/drawing/2014/main" id="{D0AB3B51-FCEC-4801-BC1A-A0EF8823B566}"/>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roup 2775">
              <a:extLst>
                <a:ext uri="{FF2B5EF4-FFF2-40B4-BE49-F238E27FC236}">
                  <a16:creationId xmlns:a16="http://schemas.microsoft.com/office/drawing/2014/main" id="{6C3A9C01-C0E7-4479-A9E1-0C023F027E95}"/>
                </a:ext>
              </a:extLst>
            </p:cNvPr>
            <p:cNvGrpSpPr/>
            <p:nvPr/>
          </p:nvGrpSpPr>
          <p:grpSpPr>
            <a:xfrm>
              <a:off x="2829411" y="3653096"/>
              <a:ext cx="1184900" cy="201073"/>
              <a:chOff x="2298232" y="746091"/>
              <a:chExt cx="1781947" cy="294826"/>
            </a:xfrm>
            <a:solidFill>
              <a:srgbClr val="669900"/>
            </a:solidFill>
          </p:grpSpPr>
          <p:grpSp>
            <p:nvGrpSpPr>
              <p:cNvPr id="2777" name="Google Shape;9268;p71">
                <a:extLst>
                  <a:ext uri="{FF2B5EF4-FFF2-40B4-BE49-F238E27FC236}">
                    <a16:creationId xmlns:a16="http://schemas.microsoft.com/office/drawing/2014/main" id="{1D6FF120-E36D-4DBB-8232-BDA029C269CB}"/>
                  </a:ext>
                </a:extLst>
              </p:cNvPr>
              <p:cNvGrpSpPr/>
              <p:nvPr/>
            </p:nvGrpSpPr>
            <p:grpSpPr>
              <a:xfrm>
                <a:off x="2298232" y="750688"/>
                <a:ext cx="202054" cy="285630"/>
                <a:chOff x="6974158" y="2789537"/>
                <a:chExt cx="255247" cy="327458"/>
              </a:xfrm>
              <a:grpFill/>
            </p:grpSpPr>
            <p:sp>
              <p:nvSpPr>
                <p:cNvPr id="2813" name="Google Shape;9269;p71">
                  <a:extLst>
                    <a:ext uri="{FF2B5EF4-FFF2-40B4-BE49-F238E27FC236}">
                      <a16:creationId xmlns:a16="http://schemas.microsoft.com/office/drawing/2014/main" id="{9936A440-566C-4084-B9E8-D18193C6EA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9270;p71">
                  <a:extLst>
                    <a:ext uri="{FF2B5EF4-FFF2-40B4-BE49-F238E27FC236}">
                      <a16:creationId xmlns:a16="http://schemas.microsoft.com/office/drawing/2014/main" id="{FD9CD483-EA5E-4965-A314-C77E86C182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9271;p71">
                  <a:extLst>
                    <a:ext uri="{FF2B5EF4-FFF2-40B4-BE49-F238E27FC236}">
                      <a16:creationId xmlns:a16="http://schemas.microsoft.com/office/drawing/2014/main" id="{2A884341-225A-4E54-8316-1418A0E325A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9272;p71">
                  <a:extLst>
                    <a:ext uri="{FF2B5EF4-FFF2-40B4-BE49-F238E27FC236}">
                      <a16:creationId xmlns:a16="http://schemas.microsoft.com/office/drawing/2014/main" id="{78D5F71A-D8C2-49AC-B99F-2889F088A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7" name="Google Shape;9273;p71">
                  <a:extLst>
                    <a:ext uri="{FF2B5EF4-FFF2-40B4-BE49-F238E27FC236}">
                      <a16:creationId xmlns:a16="http://schemas.microsoft.com/office/drawing/2014/main" id="{0A022BBB-1417-4028-9ED2-A125A45236B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9274;p71">
                  <a:extLst>
                    <a:ext uri="{FF2B5EF4-FFF2-40B4-BE49-F238E27FC236}">
                      <a16:creationId xmlns:a16="http://schemas.microsoft.com/office/drawing/2014/main" id="{A0BE965C-2723-4971-A4A9-063BA7F49F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9268;p71">
                <a:extLst>
                  <a:ext uri="{FF2B5EF4-FFF2-40B4-BE49-F238E27FC236}">
                    <a16:creationId xmlns:a16="http://schemas.microsoft.com/office/drawing/2014/main" id="{9CADEF90-D097-4F8E-989B-CFA67BBEDB5B}"/>
                  </a:ext>
                </a:extLst>
              </p:cNvPr>
              <p:cNvGrpSpPr/>
              <p:nvPr/>
            </p:nvGrpSpPr>
            <p:grpSpPr>
              <a:xfrm>
                <a:off x="2609825" y="750688"/>
                <a:ext cx="202054" cy="285630"/>
                <a:chOff x="6974158" y="2789537"/>
                <a:chExt cx="255247" cy="327458"/>
              </a:xfrm>
              <a:grpFill/>
            </p:grpSpPr>
            <p:sp>
              <p:nvSpPr>
                <p:cNvPr id="2807" name="Google Shape;9269;p71">
                  <a:extLst>
                    <a:ext uri="{FF2B5EF4-FFF2-40B4-BE49-F238E27FC236}">
                      <a16:creationId xmlns:a16="http://schemas.microsoft.com/office/drawing/2014/main" id="{1BB0DA23-2DAC-4C65-8AC1-E676619A280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9270;p71">
                  <a:extLst>
                    <a:ext uri="{FF2B5EF4-FFF2-40B4-BE49-F238E27FC236}">
                      <a16:creationId xmlns:a16="http://schemas.microsoft.com/office/drawing/2014/main" id="{75A74C69-0450-4B34-AD0B-7FE8FC8A17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9271;p71">
                  <a:extLst>
                    <a:ext uri="{FF2B5EF4-FFF2-40B4-BE49-F238E27FC236}">
                      <a16:creationId xmlns:a16="http://schemas.microsoft.com/office/drawing/2014/main" id="{5E14293C-CE20-40A3-9B33-D0A05F47E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9272;p71">
                  <a:extLst>
                    <a:ext uri="{FF2B5EF4-FFF2-40B4-BE49-F238E27FC236}">
                      <a16:creationId xmlns:a16="http://schemas.microsoft.com/office/drawing/2014/main" id="{77DEED02-13EC-4C71-8E44-3243210B4A8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9273;p71">
                  <a:extLst>
                    <a:ext uri="{FF2B5EF4-FFF2-40B4-BE49-F238E27FC236}">
                      <a16:creationId xmlns:a16="http://schemas.microsoft.com/office/drawing/2014/main" id="{5893C7ED-EE2D-4148-9F96-30D9ACFE45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9274;p71">
                  <a:extLst>
                    <a:ext uri="{FF2B5EF4-FFF2-40B4-BE49-F238E27FC236}">
                      <a16:creationId xmlns:a16="http://schemas.microsoft.com/office/drawing/2014/main" id="{93916039-D2D7-4A9F-951E-B8152E076F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9268;p71">
                <a:extLst>
                  <a:ext uri="{FF2B5EF4-FFF2-40B4-BE49-F238E27FC236}">
                    <a16:creationId xmlns:a16="http://schemas.microsoft.com/office/drawing/2014/main" id="{1191D5DC-94E0-407F-ADA0-9718C5402DCB}"/>
                  </a:ext>
                </a:extLst>
              </p:cNvPr>
              <p:cNvGrpSpPr/>
              <p:nvPr/>
            </p:nvGrpSpPr>
            <p:grpSpPr>
              <a:xfrm>
                <a:off x="2920014" y="755286"/>
                <a:ext cx="202054" cy="285630"/>
                <a:chOff x="6974158" y="2789537"/>
                <a:chExt cx="255247" cy="327458"/>
              </a:xfrm>
              <a:grpFill/>
            </p:grpSpPr>
            <p:sp>
              <p:nvSpPr>
                <p:cNvPr id="2801" name="Google Shape;9269;p71">
                  <a:extLst>
                    <a:ext uri="{FF2B5EF4-FFF2-40B4-BE49-F238E27FC236}">
                      <a16:creationId xmlns:a16="http://schemas.microsoft.com/office/drawing/2014/main" id="{5967983C-FC42-40C8-87F1-114EC94B87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9270;p71">
                  <a:extLst>
                    <a:ext uri="{FF2B5EF4-FFF2-40B4-BE49-F238E27FC236}">
                      <a16:creationId xmlns:a16="http://schemas.microsoft.com/office/drawing/2014/main" id="{5FC88A22-EA47-4101-A0DF-DCCD9F4B99C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9271;p71">
                  <a:extLst>
                    <a:ext uri="{FF2B5EF4-FFF2-40B4-BE49-F238E27FC236}">
                      <a16:creationId xmlns:a16="http://schemas.microsoft.com/office/drawing/2014/main" id="{D54280A1-A361-4B64-867A-2A470F031F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9272;p71">
                  <a:extLst>
                    <a:ext uri="{FF2B5EF4-FFF2-40B4-BE49-F238E27FC236}">
                      <a16:creationId xmlns:a16="http://schemas.microsoft.com/office/drawing/2014/main" id="{CF6613AF-27AE-4A8E-82EB-6FA7773DE4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9273;p71">
                  <a:extLst>
                    <a:ext uri="{FF2B5EF4-FFF2-40B4-BE49-F238E27FC236}">
                      <a16:creationId xmlns:a16="http://schemas.microsoft.com/office/drawing/2014/main" id="{2A22AA84-DE07-4028-8C3B-92FCB1F174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9274;p71">
                  <a:extLst>
                    <a:ext uri="{FF2B5EF4-FFF2-40B4-BE49-F238E27FC236}">
                      <a16:creationId xmlns:a16="http://schemas.microsoft.com/office/drawing/2014/main" id="{AD79E6AB-0421-4F28-A5D0-20104EEC1CD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0" name="Google Shape;9268;p71">
                <a:extLst>
                  <a:ext uri="{FF2B5EF4-FFF2-40B4-BE49-F238E27FC236}">
                    <a16:creationId xmlns:a16="http://schemas.microsoft.com/office/drawing/2014/main" id="{B8BE4005-E6BD-49D7-B28F-4C0813D0EA5C}"/>
                  </a:ext>
                </a:extLst>
              </p:cNvPr>
              <p:cNvGrpSpPr/>
              <p:nvPr/>
            </p:nvGrpSpPr>
            <p:grpSpPr>
              <a:xfrm>
                <a:off x="3243583" y="755287"/>
                <a:ext cx="202054" cy="285630"/>
                <a:chOff x="6974158" y="2789537"/>
                <a:chExt cx="255247" cy="327458"/>
              </a:xfrm>
              <a:grpFill/>
            </p:grpSpPr>
            <p:sp>
              <p:nvSpPr>
                <p:cNvPr id="2795" name="Google Shape;9269;p71">
                  <a:extLst>
                    <a:ext uri="{FF2B5EF4-FFF2-40B4-BE49-F238E27FC236}">
                      <a16:creationId xmlns:a16="http://schemas.microsoft.com/office/drawing/2014/main" id="{58A67A2B-0502-44A6-BE6C-BB5880C15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9270;p71">
                  <a:extLst>
                    <a:ext uri="{FF2B5EF4-FFF2-40B4-BE49-F238E27FC236}">
                      <a16:creationId xmlns:a16="http://schemas.microsoft.com/office/drawing/2014/main" id="{17E8712E-02C8-4658-A999-A6A8311870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9271;p71">
                  <a:extLst>
                    <a:ext uri="{FF2B5EF4-FFF2-40B4-BE49-F238E27FC236}">
                      <a16:creationId xmlns:a16="http://schemas.microsoft.com/office/drawing/2014/main" id="{3957E564-56B0-44C5-A215-FF9A45E1F5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9272;p71">
                  <a:extLst>
                    <a:ext uri="{FF2B5EF4-FFF2-40B4-BE49-F238E27FC236}">
                      <a16:creationId xmlns:a16="http://schemas.microsoft.com/office/drawing/2014/main" id="{47AA98C4-9F78-4B6E-AEB4-714E35B03EC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9273;p71">
                  <a:extLst>
                    <a:ext uri="{FF2B5EF4-FFF2-40B4-BE49-F238E27FC236}">
                      <a16:creationId xmlns:a16="http://schemas.microsoft.com/office/drawing/2014/main" id="{2373D2E6-71EC-49DC-B464-CA53C7B1D2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9274;p71">
                  <a:extLst>
                    <a:ext uri="{FF2B5EF4-FFF2-40B4-BE49-F238E27FC236}">
                      <a16:creationId xmlns:a16="http://schemas.microsoft.com/office/drawing/2014/main" id="{2901E693-3D20-4D93-80CA-758EE92A3A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9268;p71">
                <a:extLst>
                  <a:ext uri="{FF2B5EF4-FFF2-40B4-BE49-F238E27FC236}">
                    <a16:creationId xmlns:a16="http://schemas.microsoft.com/office/drawing/2014/main" id="{686599DC-3D76-41E3-8DCB-0297584D0524}"/>
                  </a:ext>
                </a:extLst>
              </p:cNvPr>
              <p:cNvGrpSpPr/>
              <p:nvPr/>
            </p:nvGrpSpPr>
            <p:grpSpPr>
              <a:xfrm>
                <a:off x="3561584" y="746091"/>
                <a:ext cx="202054" cy="285630"/>
                <a:chOff x="6974158" y="2789537"/>
                <a:chExt cx="255247" cy="327458"/>
              </a:xfrm>
              <a:grpFill/>
            </p:grpSpPr>
            <p:sp>
              <p:nvSpPr>
                <p:cNvPr id="2789" name="Google Shape;9269;p71">
                  <a:extLst>
                    <a:ext uri="{FF2B5EF4-FFF2-40B4-BE49-F238E27FC236}">
                      <a16:creationId xmlns:a16="http://schemas.microsoft.com/office/drawing/2014/main" id="{9FC270DA-3962-4969-8C5B-94421C8D43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9270;p71">
                  <a:extLst>
                    <a:ext uri="{FF2B5EF4-FFF2-40B4-BE49-F238E27FC236}">
                      <a16:creationId xmlns:a16="http://schemas.microsoft.com/office/drawing/2014/main" id="{85F34C22-4A0A-4E5C-B1C8-B7293563DE3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9271;p71">
                  <a:extLst>
                    <a:ext uri="{FF2B5EF4-FFF2-40B4-BE49-F238E27FC236}">
                      <a16:creationId xmlns:a16="http://schemas.microsoft.com/office/drawing/2014/main" id="{A7749B4B-7B31-495E-A834-AE11C88B26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9272;p71">
                  <a:extLst>
                    <a:ext uri="{FF2B5EF4-FFF2-40B4-BE49-F238E27FC236}">
                      <a16:creationId xmlns:a16="http://schemas.microsoft.com/office/drawing/2014/main" id="{123D7A72-5D98-4CA3-882A-17747A3A09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9273;p71">
                  <a:extLst>
                    <a:ext uri="{FF2B5EF4-FFF2-40B4-BE49-F238E27FC236}">
                      <a16:creationId xmlns:a16="http://schemas.microsoft.com/office/drawing/2014/main" id="{83805C3C-8424-40D9-B9BD-501D8F67287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9274;p71">
                  <a:extLst>
                    <a:ext uri="{FF2B5EF4-FFF2-40B4-BE49-F238E27FC236}">
                      <a16:creationId xmlns:a16="http://schemas.microsoft.com/office/drawing/2014/main" id="{63633B0A-6134-4D80-8E89-1FF333B2D6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9268;p71">
                <a:extLst>
                  <a:ext uri="{FF2B5EF4-FFF2-40B4-BE49-F238E27FC236}">
                    <a16:creationId xmlns:a16="http://schemas.microsoft.com/office/drawing/2014/main" id="{9E604AAB-B8BF-477F-AE9D-B2EE8F490081}"/>
                  </a:ext>
                </a:extLst>
              </p:cNvPr>
              <p:cNvGrpSpPr/>
              <p:nvPr/>
            </p:nvGrpSpPr>
            <p:grpSpPr>
              <a:xfrm>
                <a:off x="3878125" y="755286"/>
                <a:ext cx="202054" cy="285630"/>
                <a:chOff x="6974158" y="2789537"/>
                <a:chExt cx="255247" cy="327458"/>
              </a:xfrm>
              <a:grpFill/>
            </p:grpSpPr>
            <p:sp>
              <p:nvSpPr>
                <p:cNvPr id="2783" name="Google Shape;9269;p71">
                  <a:extLst>
                    <a:ext uri="{FF2B5EF4-FFF2-40B4-BE49-F238E27FC236}">
                      <a16:creationId xmlns:a16="http://schemas.microsoft.com/office/drawing/2014/main" id="{EE4872FE-A0AF-49B5-9E95-478264F3C69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9270;p71">
                  <a:extLst>
                    <a:ext uri="{FF2B5EF4-FFF2-40B4-BE49-F238E27FC236}">
                      <a16:creationId xmlns:a16="http://schemas.microsoft.com/office/drawing/2014/main" id="{77234C32-8B53-4EF7-932A-3F1961FC8E5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9271;p71">
                  <a:extLst>
                    <a:ext uri="{FF2B5EF4-FFF2-40B4-BE49-F238E27FC236}">
                      <a16:creationId xmlns:a16="http://schemas.microsoft.com/office/drawing/2014/main" id="{956352E7-0802-4BB0-8168-301249D94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9272;p71">
                  <a:extLst>
                    <a:ext uri="{FF2B5EF4-FFF2-40B4-BE49-F238E27FC236}">
                      <a16:creationId xmlns:a16="http://schemas.microsoft.com/office/drawing/2014/main" id="{44B016F3-2CFA-4428-B823-685103AA39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9273;p71">
                  <a:extLst>
                    <a:ext uri="{FF2B5EF4-FFF2-40B4-BE49-F238E27FC236}">
                      <a16:creationId xmlns:a16="http://schemas.microsoft.com/office/drawing/2014/main" id="{18AC8F7C-220F-42B7-959A-97C47E3ACB1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9274;p71">
                  <a:extLst>
                    <a:ext uri="{FF2B5EF4-FFF2-40B4-BE49-F238E27FC236}">
                      <a16:creationId xmlns:a16="http://schemas.microsoft.com/office/drawing/2014/main" id="{8A3C36BB-1E8C-445B-942B-8FD518BC9DA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73" name="Google Shape;9268;p71">
            <a:extLst>
              <a:ext uri="{FF2B5EF4-FFF2-40B4-BE49-F238E27FC236}">
                <a16:creationId xmlns:a16="http://schemas.microsoft.com/office/drawing/2014/main" id="{5AD5C970-5089-40B6-902E-9F7563B5267C}"/>
              </a:ext>
            </a:extLst>
          </p:cNvPr>
          <p:cNvGrpSpPr/>
          <p:nvPr/>
        </p:nvGrpSpPr>
        <p:grpSpPr>
          <a:xfrm>
            <a:off x="2625725" y="3883376"/>
            <a:ext cx="133670" cy="199341"/>
            <a:chOff x="6974158" y="2789537"/>
            <a:chExt cx="255247" cy="327458"/>
          </a:xfrm>
          <a:solidFill>
            <a:srgbClr val="FF0000"/>
          </a:solidFill>
        </p:grpSpPr>
        <p:sp>
          <p:nvSpPr>
            <p:cNvPr id="2767" name="Google Shape;9269;p71">
              <a:extLst>
                <a:ext uri="{FF2B5EF4-FFF2-40B4-BE49-F238E27FC236}">
                  <a16:creationId xmlns:a16="http://schemas.microsoft.com/office/drawing/2014/main" id="{2EB471F5-868F-462D-8BB7-E10C984EC97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9270;p71">
              <a:extLst>
                <a:ext uri="{FF2B5EF4-FFF2-40B4-BE49-F238E27FC236}">
                  <a16:creationId xmlns:a16="http://schemas.microsoft.com/office/drawing/2014/main" id="{3209DC46-FDF8-49B2-8899-9CCCBC0230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9271;p71">
              <a:extLst>
                <a:ext uri="{FF2B5EF4-FFF2-40B4-BE49-F238E27FC236}">
                  <a16:creationId xmlns:a16="http://schemas.microsoft.com/office/drawing/2014/main" id="{A318EA80-BEB0-4E8B-B698-AF9F36F9E24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9272;p71">
              <a:extLst>
                <a:ext uri="{FF2B5EF4-FFF2-40B4-BE49-F238E27FC236}">
                  <a16:creationId xmlns:a16="http://schemas.microsoft.com/office/drawing/2014/main" id="{35E23DD9-4348-4450-987D-759356CE6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9273;p71">
              <a:extLst>
                <a:ext uri="{FF2B5EF4-FFF2-40B4-BE49-F238E27FC236}">
                  <a16:creationId xmlns:a16="http://schemas.microsoft.com/office/drawing/2014/main" id="{EFA89012-0D99-4C25-B4D3-4089EE577A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9274;p71">
              <a:extLst>
                <a:ext uri="{FF2B5EF4-FFF2-40B4-BE49-F238E27FC236}">
                  <a16:creationId xmlns:a16="http://schemas.microsoft.com/office/drawing/2014/main" id="{7FD3339A-8C23-46DC-B207-5FB40603E4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roup 2673">
            <a:extLst>
              <a:ext uri="{FF2B5EF4-FFF2-40B4-BE49-F238E27FC236}">
                <a16:creationId xmlns:a16="http://schemas.microsoft.com/office/drawing/2014/main" id="{7AEAA49A-0D70-48A9-92F9-F77C2F718F08}"/>
              </a:ext>
            </a:extLst>
          </p:cNvPr>
          <p:cNvGrpSpPr/>
          <p:nvPr/>
        </p:nvGrpSpPr>
        <p:grpSpPr>
          <a:xfrm>
            <a:off x="2835453" y="3876958"/>
            <a:ext cx="1178862" cy="205759"/>
            <a:chOff x="2298228" y="746090"/>
            <a:chExt cx="1781951" cy="294826"/>
          </a:xfrm>
          <a:solidFill>
            <a:srgbClr val="FF0000"/>
          </a:solidFill>
        </p:grpSpPr>
        <p:grpSp>
          <p:nvGrpSpPr>
            <p:cNvPr id="2725" name="Google Shape;9268;p71">
              <a:extLst>
                <a:ext uri="{FF2B5EF4-FFF2-40B4-BE49-F238E27FC236}">
                  <a16:creationId xmlns:a16="http://schemas.microsoft.com/office/drawing/2014/main" id="{3742419C-050D-4C26-B250-B16309ED100E}"/>
                </a:ext>
              </a:extLst>
            </p:cNvPr>
            <p:cNvGrpSpPr/>
            <p:nvPr/>
          </p:nvGrpSpPr>
          <p:grpSpPr>
            <a:xfrm>
              <a:off x="2298228" y="750688"/>
              <a:ext cx="202053" cy="285630"/>
              <a:chOff x="6974158" y="2789537"/>
              <a:chExt cx="255247" cy="327458"/>
            </a:xfrm>
            <a:grpFill/>
          </p:grpSpPr>
          <p:sp>
            <p:nvSpPr>
              <p:cNvPr id="2761" name="Google Shape;9269;p71">
                <a:extLst>
                  <a:ext uri="{FF2B5EF4-FFF2-40B4-BE49-F238E27FC236}">
                    <a16:creationId xmlns:a16="http://schemas.microsoft.com/office/drawing/2014/main" id="{29D71414-44C4-435C-A627-AF53D3CA4A8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9270;p71">
                <a:extLst>
                  <a:ext uri="{FF2B5EF4-FFF2-40B4-BE49-F238E27FC236}">
                    <a16:creationId xmlns:a16="http://schemas.microsoft.com/office/drawing/2014/main" id="{DF297A7B-45B5-469E-BF7A-FC3CF58980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9271;p71">
                <a:extLst>
                  <a:ext uri="{FF2B5EF4-FFF2-40B4-BE49-F238E27FC236}">
                    <a16:creationId xmlns:a16="http://schemas.microsoft.com/office/drawing/2014/main" id="{408060D9-D3C6-4746-885E-C50D9FDD7E2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9272;p71">
                <a:extLst>
                  <a:ext uri="{FF2B5EF4-FFF2-40B4-BE49-F238E27FC236}">
                    <a16:creationId xmlns:a16="http://schemas.microsoft.com/office/drawing/2014/main" id="{DD6DE7F1-3852-420A-9FDF-6797C6C0BA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9273;p71">
                <a:extLst>
                  <a:ext uri="{FF2B5EF4-FFF2-40B4-BE49-F238E27FC236}">
                    <a16:creationId xmlns:a16="http://schemas.microsoft.com/office/drawing/2014/main" id="{BCEDA0E7-F74F-49F4-A0A0-CE89F8B1CBD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9274;p71">
                <a:extLst>
                  <a:ext uri="{FF2B5EF4-FFF2-40B4-BE49-F238E27FC236}">
                    <a16:creationId xmlns:a16="http://schemas.microsoft.com/office/drawing/2014/main" id="{F1C712BD-1778-4D75-B10C-0B08379848A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9268;p71">
              <a:extLst>
                <a:ext uri="{FF2B5EF4-FFF2-40B4-BE49-F238E27FC236}">
                  <a16:creationId xmlns:a16="http://schemas.microsoft.com/office/drawing/2014/main" id="{E57D4AFA-BE6F-4C65-A6DC-F613A4F65B62}"/>
                </a:ext>
              </a:extLst>
            </p:cNvPr>
            <p:cNvGrpSpPr/>
            <p:nvPr/>
          </p:nvGrpSpPr>
          <p:grpSpPr>
            <a:xfrm>
              <a:off x="2609822" y="750688"/>
              <a:ext cx="202053" cy="285630"/>
              <a:chOff x="6974158" y="2789537"/>
              <a:chExt cx="255247" cy="327458"/>
            </a:xfrm>
            <a:grpFill/>
          </p:grpSpPr>
          <p:sp>
            <p:nvSpPr>
              <p:cNvPr id="2755" name="Google Shape;9269;p71">
                <a:extLst>
                  <a:ext uri="{FF2B5EF4-FFF2-40B4-BE49-F238E27FC236}">
                    <a16:creationId xmlns:a16="http://schemas.microsoft.com/office/drawing/2014/main" id="{31508C0A-78CE-4D62-A5C3-8291862BF61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9270;p71">
                <a:extLst>
                  <a:ext uri="{FF2B5EF4-FFF2-40B4-BE49-F238E27FC236}">
                    <a16:creationId xmlns:a16="http://schemas.microsoft.com/office/drawing/2014/main" id="{E83B1A3E-76A3-4FA8-8BDA-8EBF859109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9271;p71">
                <a:extLst>
                  <a:ext uri="{FF2B5EF4-FFF2-40B4-BE49-F238E27FC236}">
                    <a16:creationId xmlns:a16="http://schemas.microsoft.com/office/drawing/2014/main" id="{0417FBAD-1926-4C06-BA03-61888CFE3D0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9272;p71">
                <a:extLst>
                  <a:ext uri="{FF2B5EF4-FFF2-40B4-BE49-F238E27FC236}">
                    <a16:creationId xmlns:a16="http://schemas.microsoft.com/office/drawing/2014/main" id="{CB51C903-B760-4916-8AC5-2EF57B9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9273;p71">
                <a:extLst>
                  <a:ext uri="{FF2B5EF4-FFF2-40B4-BE49-F238E27FC236}">
                    <a16:creationId xmlns:a16="http://schemas.microsoft.com/office/drawing/2014/main" id="{A71F6304-D3F3-4F34-A3EE-CE76881C48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9274;p71">
                <a:extLst>
                  <a:ext uri="{FF2B5EF4-FFF2-40B4-BE49-F238E27FC236}">
                    <a16:creationId xmlns:a16="http://schemas.microsoft.com/office/drawing/2014/main" id="{F52C7208-42F0-40EA-B0D9-BF37B2C5E37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9268;p71">
              <a:extLst>
                <a:ext uri="{FF2B5EF4-FFF2-40B4-BE49-F238E27FC236}">
                  <a16:creationId xmlns:a16="http://schemas.microsoft.com/office/drawing/2014/main" id="{1640F6BE-E762-46CC-A923-C87CAE731838}"/>
                </a:ext>
              </a:extLst>
            </p:cNvPr>
            <p:cNvGrpSpPr/>
            <p:nvPr/>
          </p:nvGrpSpPr>
          <p:grpSpPr>
            <a:xfrm>
              <a:off x="2920013" y="755286"/>
              <a:ext cx="202053" cy="285630"/>
              <a:chOff x="6974158" y="2789537"/>
              <a:chExt cx="255247" cy="327458"/>
            </a:xfrm>
            <a:grpFill/>
          </p:grpSpPr>
          <p:sp>
            <p:nvSpPr>
              <p:cNvPr id="2749" name="Google Shape;9269;p71">
                <a:extLst>
                  <a:ext uri="{FF2B5EF4-FFF2-40B4-BE49-F238E27FC236}">
                    <a16:creationId xmlns:a16="http://schemas.microsoft.com/office/drawing/2014/main" id="{A00B2C98-8DF6-4C40-9887-B11DCA73CD4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9270;p71">
                <a:extLst>
                  <a:ext uri="{FF2B5EF4-FFF2-40B4-BE49-F238E27FC236}">
                    <a16:creationId xmlns:a16="http://schemas.microsoft.com/office/drawing/2014/main" id="{F4960CA0-702C-47EE-B773-B8D460F7C40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9271;p71">
                <a:extLst>
                  <a:ext uri="{FF2B5EF4-FFF2-40B4-BE49-F238E27FC236}">
                    <a16:creationId xmlns:a16="http://schemas.microsoft.com/office/drawing/2014/main" id="{A70C11F5-826D-4F02-A3F8-5C2F3138D63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9272;p71">
                <a:extLst>
                  <a:ext uri="{FF2B5EF4-FFF2-40B4-BE49-F238E27FC236}">
                    <a16:creationId xmlns:a16="http://schemas.microsoft.com/office/drawing/2014/main" id="{EA2E673A-84D2-4203-9FBA-039FC01069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9273;p71">
                <a:extLst>
                  <a:ext uri="{FF2B5EF4-FFF2-40B4-BE49-F238E27FC236}">
                    <a16:creationId xmlns:a16="http://schemas.microsoft.com/office/drawing/2014/main" id="{86371516-011B-4CF2-9031-C173AC36BC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9274;p71">
                <a:extLst>
                  <a:ext uri="{FF2B5EF4-FFF2-40B4-BE49-F238E27FC236}">
                    <a16:creationId xmlns:a16="http://schemas.microsoft.com/office/drawing/2014/main" id="{769462B3-5234-4D59-AEDB-8D3230F1793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9268;p71">
              <a:extLst>
                <a:ext uri="{FF2B5EF4-FFF2-40B4-BE49-F238E27FC236}">
                  <a16:creationId xmlns:a16="http://schemas.microsoft.com/office/drawing/2014/main" id="{F17C9771-5E0F-4F79-BC0E-DBFBE75F7726}"/>
                </a:ext>
              </a:extLst>
            </p:cNvPr>
            <p:cNvGrpSpPr/>
            <p:nvPr/>
          </p:nvGrpSpPr>
          <p:grpSpPr>
            <a:xfrm>
              <a:off x="3243579" y="755286"/>
              <a:ext cx="202053" cy="285630"/>
              <a:chOff x="6974158" y="2789537"/>
              <a:chExt cx="255247" cy="327458"/>
            </a:xfrm>
            <a:grpFill/>
          </p:grpSpPr>
          <p:sp>
            <p:nvSpPr>
              <p:cNvPr id="2743" name="Google Shape;9269;p71">
                <a:extLst>
                  <a:ext uri="{FF2B5EF4-FFF2-40B4-BE49-F238E27FC236}">
                    <a16:creationId xmlns:a16="http://schemas.microsoft.com/office/drawing/2014/main" id="{65703A37-3987-4944-96C4-7CEB4CA1D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9270;p71">
                <a:extLst>
                  <a:ext uri="{FF2B5EF4-FFF2-40B4-BE49-F238E27FC236}">
                    <a16:creationId xmlns:a16="http://schemas.microsoft.com/office/drawing/2014/main" id="{89443597-CAE7-48DE-9D52-33E9D5A1E9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9271;p71">
                <a:extLst>
                  <a:ext uri="{FF2B5EF4-FFF2-40B4-BE49-F238E27FC236}">
                    <a16:creationId xmlns:a16="http://schemas.microsoft.com/office/drawing/2014/main" id="{6025C516-EBD5-4F0A-A744-A5C2147060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9272;p71">
                <a:extLst>
                  <a:ext uri="{FF2B5EF4-FFF2-40B4-BE49-F238E27FC236}">
                    <a16:creationId xmlns:a16="http://schemas.microsoft.com/office/drawing/2014/main" id="{98897218-A2EC-4789-AECB-E27DC18CD6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9273;p71">
                <a:extLst>
                  <a:ext uri="{FF2B5EF4-FFF2-40B4-BE49-F238E27FC236}">
                    <a16:creationId xmlns:a16="http://schemas.microsoft.com/office/drawing/2014/main" id="{4C4DBB7B-C045-4300-84EB-D93F0ACA7E7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9274;p71">
                <a:extLst>
                  <a:ext uri="{FF2B5EF4-FFF2-40B4-BE49-F238E27FC236}">
                    <a16:creationId xmlns:a16="http://schemas.microsoft.com/office/drawing/2014/main" id="{A51EA9E1-DF3B-411B-9D6C-7E7D2B76B3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9268;p71">
              <a:extLst>
                <a:ext uri="{FF2B5EF4-FFF2-40B4-BE49-F238E27FC236}">
                  <a16:creationId xmlns:a16="http://schemas.microsoft.com/office/drawing/2014/main" id="{CD0C0116-387B-4DEC-84B2-496DFD2F72EA}"/>
                </a:ext>
              </a:extLst>
            </p:cNvPr>
            <p:cNvGrpSpPr/>
            <p:nvPr/>
          </p:nvGrpSpPr>
          <p:grpSpPr>
            <a:xfrm>
              <a:off x="3561576" y="746090"/>
              <a:ext cx="202053" cy="285630"/>
              <a:chOff x="6974158" y="2789537"/>
              <a:chExt cx="255247" cy="327458"/>
            </a:xfrm>
            <a:grpFill/>
          </p:grpSpPr>
          <p:sp>
            <p:nvSpPr>
              <p:cNvPr id="2737" name="Google Shape;9269;p71">
                <a:extLst>
                  <a:ext uri="{FF2B5EF4-FFF2-40B4-BE49-F238E27FC236}">
                    <a16:creationId xmlns:a16="http://schemas.microsoft.com/office/drawing/2014/main" id="{4C98334B-2CAB-493E-B132-FD2819F2325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9270;p71">
                <a:extLst>
                  <a:ext uri="{FF2B5EF4-FFF2-40B4-BE49-F238E27FC236}">
                    <a16:creationId xmlns:a16="http://schemas.microsoft.com/office/drawing/2014/main" id="{0C39FF9B-FAA8-46AB-BD4E-EBF3B1477EF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9271;p71">
                <a:extLst>
                  <a:ext uri="{FF2B5EF4-FFF2-40B4-BE49-F238E27FC236}">
                    <a16:creationId xmlns:a16="http://schemas.microsoft.com/office/drawing/2014/main" id="{B7B9BA68-6A03-405E-B203-EC21F97EA8F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9272;p71">
                <a:extLst>
                  <a:ext uri="{FF2B5EF4-FFF2-40B4-BE49-F238E27FC236}">
                    <a16:creationId xmlns:a16="http://schemas.microsoft.com/office/drawing/2014/main" id="{A578DFA9-3BE0-421D-8983-BBC2FD894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9273;p71">
                <a:extLst>
                  <a:ext uri="{FF2B5EF4-FFF2-40B4-BE49-F238E27FC236}">
                    <a16:creationId xmlns:a16="http://schemas.microsoft.com/office/drawing/2014/main" id="{11C990C7-17B7-40F2-88DD-0CBAB29CE73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9274;p71">
                <a:extLst>
                  <a:ext uri="{FF2B5EF4-FFF2-40B4-BE49-F238E27FC236}">
                    <a16:creationId xmlns:a16="http://schemas.microsoft.com/office/drawing/2014/main" id="{FBEDE028-D551-44D2-AC15-7BC55B5C20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9268;p71">
              <a:extLst>
                <a:ext uri="{FF2B5EF4-FFF2-40B4-BE49-F238E27FC236}">
                  <a16:creationId xmlns:a16="http://schemas.microsoft.com/office/drawing/2014/main" id="{3E304CFD-A19A-40D7-877E-32866D910FA4}"/>
                </a:ext>
              </a:extLst>
            </p:cNvPr>
            <p:cNvGrpSpPr/>
            <p:nvPr/>
          </p:nvGrpSpPr>
          <p:grpSpPr>
            <a:xfrm>
              <a:off x="3878126" y="755286"/>
              <a:ext cx="202053" cy="285630"/>
              <a:chOff x="6974158" y="2789537"/>
              <a:chExt cx="255247" cy="327458"/>
            </a:xfrm>
            <a:grpFill/>
          </p:grpSpPr>
          <p:sp>
            <p:nvSpPr>
              <p:cNvPr id="2731" name="Google Shape;9269;p71">
                <a:extLst>
                  <a:ext uri="{FF2B5EF4-FFF2-40B4-BE49-F238E27FC236}">
                    <a16:creationId xmlns:a16="http://schemas.microsoft.com/office/drawing/2014/main" id="{42ADFB89-83BA-4FBF-8A66-8AE40AA696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9270;p71">
                <a:extLst>
                  <a:ext uri="{FF2B5EF4-FFF2-40B4-BE49-F238E27FC236}">
                    <a16:creationId xmlns:a16="http://schemas.microsoft.com/office/drawing/2014/main" id="{C97212F2-7519-465E-8AD9-C5D707C5C7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9271;p71">
                <a:extLst>
                  <a:ext uri="{FF2B5EF4-FFF2-40B4-BE49-F238E27FC236}">
                    <a16:creationId xmlns:a16="http://schemas.microsoft.com/office/drawing/2014/main" id="{973246F2-A047-4BFE-8A23-B05B5054E8F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9272;p71">
                <a:extLst>
                  <a:ext uri="{FF2B5EF4-FFF2-40B4-BE49-F238E27FC236}">
                    <a16:creationId xmlns:a16="http://schemas.microsoft.com/office/drawing/2014/main" id="{2C2C2761-F820-4CE1-9822-170BBD2D98B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9273;p71">
                <a:extLst>
                  <a:ext uri="{FF2B5EF4-FFF2-40B4-BE49-F238E27FC236}">
                    <a16:creationId xmlns:a16="http://schemas.microsoft.com/office/drawing/2014/main" id="{80654FC1-49ED-4D92-9E14-A72361B44E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9274;p71">
                <a:extLst>
                  <a:ext uri="{FF2B5EF4-FFF2-40B4-BE49-F238E27FC236}">
                    <a16:creationId xmlns:a16="http://schemas.microsoft.com/office/drawing/2014/main" id="{03EEF61F-9AB9-44EE-9336-E44BD1A53E8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 name="Group 9">
            <a:extLst>
              <a:ext uri="{FF2B5EF4-FFF2-40B4-BE49-F238E27FC236}">
                <a16:creationId xmlns:a16="http://schemas.microsoft.com/office/drawing/2014/main" id="{A1EC1145-F97B-4728-97C0-F9A17845706F}"/>
              </a:ext>
            </a:extLst>
          </p:cNvPr>
          <p:cNvGrpSpPr/>
          <p:nvPr/>
        </p:nvGrpSpPr>
        <p:grpSpPr>
          <a:xfrm>
            <a:off x="2622180" y="4108292"/>
            <a:ext cx="1390425" cy="205759"/>
            <a:chOff x="2622180" y="4108292"/>
            <a:chExt cx="1390425" cy="205759"/>
          </a:xfrm>
        </p:grpSpPr>
        <p:grpSp>
          <p:nvGrpSpPr>
            <p:cNvPr id="2675" name="Google Shape;9275;p71">
              <a:extLst>
                <a:ext uri="{FF2B5EF4-FFF2-40B4-BE49-F238E27FC236}">
                  <a16:creationId xmlns:a16="http://schemas.microsoft.com/office/drawing/2014/main" id="{10B96001-F900-4B25-B7A6-89D807198380}"/>
                </a:ext>
              </a:extLst>
            </p:cNvPr>
            <p:cNvGrpSpPr/>
            <p:nvPr/>
          </p:nvGrpSpPr>
          <p:grpSpPr>
            <a:xfrm>
              <a:off x="2622180" y="4108292"/>
              <a:ext cx="140757" cy="199341"/>
              <a:chOff x="7530697" y="2790299"/>
              <a:chExt cx="244291" cy="326314"/>
            </a:xfrm>
            <a:solidFill>
              <a:srgbClr val="FF0000"/>
            </a:solidFill>
          </p:grpSpPr>
          <p:sp>
            <p:nvSpPr>
              <p:cNvPr id="2719" name="Google Shape;9276;p71">
                <a:extLst>
                  <a:ext uri="{FF2B5EF4-FFF2-40B4-BE49-F238E27FC236}">
                    <a16:creationId xmlns:a16="http://schemas.microsoft.com/office/drawing/2014/main" id="{CA25190F-854B-46DE-831C-A07EEB52FB8F}"/>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9277;p71">
                <a:extLst>
                  <a:ext uri="{FF2B5EF4-FFF2-40B4-BE49-F238E27FC236}">
                    <a16:creationId xmlns:a16="http://schemas.microsoft.com/office/drawing/2014/main" id="{C27316DC-A5EF-4AC8-8A90-ED645283F2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9278;p71">
                <a:extLst>
                  <a:ext uri="{FF2B5EF4-FFF2-40B4-BE49-F238E27FC236}">
                    <a16:creationId xmlns:a16="http://schemas.microsoft.com/office/drawing/2014/main" id="{122EF257-1380-4433-8565-AE7371D7DF37}"/>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9279;p71">
                <a:extLst>
                  <a:ext uri="{FF2B5EF4-FFF2-40B4-BE49-F238E27FC236}">
                    <a16:creationId xmlns:a16="http://schemas.microsoft.com/office/drawing/2014/main" id="{B4F3CE80-5CD7-4C4B-81EB-2ED4AA8DEA78}"/>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9280;p71">
                <a:extLst>
                  <a:ext uri="{FF2B5EF4-FFF2-40B4-BE49-F238E27FC236}">
                    <a16:creationId xmlns:a16="http://schemas.microsoft.com/office/drawing/2014/main" id="{63E09DCA-2152-4CC1-8BEC-510EBAFD5B3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9281;p71">
                <a:extLst>
                  <a:ext uri="{FF2B5EF4-FFF2-40B4-BE49-F238E27FC236}">
                    <a16:creationId xmlns:a16="http://schemas.microsoft.com/office/drawing/2014/main" id="{76925A5A-1132-42B5-A33F-91475A349A6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roup 2675">
              <a:extLst>
                <a:ext uri="{FF2B5EF4-FFF2-40B4-BE49-F238E27FC236}">
                  <a16:creationId xmlns:a16="http://schemas.microsoft.com/office/drawing/2014/main" id="{44394E7D-F12F-49FE-88D3-E4D578344613}"/>
                </a:ext>
              </a:extLst>
            </p:cNvPr>
            <p:cNvGrpSpPr/>
            <p:nvPr/>
          </p:nvGrpSpPr>
          <p:grpSpPr>
            <a:xfrm>
              <a:off x="2833743" y="4108292"/>
              <a:ext cx="1178862" cy="205759"/>
              <a:chOff x="2298228" y="746090"/>
              <a:chExt cx="1781951" cy="294826"/>
            </a:xfrm>
            <a:solidFill>
              <a:srgbClr val="FF0000"/>
            </a:solidFill>
          </p:grpSpPr>
          <p:grpSp>
            <p:nvGrpSpPr>
              <p:cNvPr id="2677" name="Google Shape;9268;p71">
                <a:extLst>
                  <a:ext uri="{FF2B5EF4-FFF2-40B4-BE49-F238E27FC236}">
                    <a16:creationId xmlns:a16="http://schemas.microsoft.com/office/drawing/2014/main" id="{DDAB8185-A998-4A14-8D00-E8276B2A5C7A}"/>
                  </a:ext>
                </a:extLst>
              </p:cNvPr>
              <p:cNvGrpSpPr/>
              <p:nvPr/>
            </p:nvGrpSpPr>
            <p:grpSpPr>
              <a:xfrm>
                <a:off x="2298228" y="750688"/>
                <a:ext cx="202053" cy="285630"/>
                <a:chOff x="6974158" y="2789537"/>
                <a:chExt cx="255247" cy="327458"/>
              </a:xfrm>
              <a:grpFill/>
            </p:grpSpPr>
            <p:sp>
              <p:nvSpPr>
                <p:cNvPr id="2713" name="Google Shape;9269;p71">
                  <a:extLst>
                    <a:ext uri="{FF2B5EF4-FFF2-40B4-BE49-F238E27FC236}">
                      <a16:creationId xmlns:a16="http://schemas.microsoft.com/office/drawing/2014/main" id="{FB99A840-D5F6-4A1A-8E56-582451DF3D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9270;p71">
                  <a:extLst>
                    <a:ext uri="{FF2B5EF4-FFF2-40B4-BE49-F238E27FC236}">
                      <a16:creationId xmlns:a16="http://schemas.microsoft.com/office/drawing/2014/main" id="{96A8EE75-5BDA-4CA0-A4A7-59E6173716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9271;p71">
                  <a:extLst>
                    <a:ext uri="{FF2B5EF4-FFF2-40B4-BE49-F238E27FC236}">
                      <a16:creationId xmlns:a16="http://schemas.microsoft.com/office/drawing/2014/main" id="{39DF4CC1-2CEE-4272-971F-6691C79D97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9272;p71">
                  <a:extLst>
                    <a:ext uri="{FF2B5EF4-FFF2-40B4-BE49-F238E27FC236}">
                      <a16:creationId xmlns:a16="http://schemas.microsoft.com/office/drawing/2014/main" id="{271B7034-53F9-4709-BB8F-B352BC7A51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9273;p71">
                  <a:extLst>
                    <a:ext uri="{FF2B5EF4-FFF2-40B4-BE49-F238E27FC236}">
                      <a16:creationId xmlns:a16="http://schemas.microsoft.com/office/drawing/2014/main" id="{D03331F7-8046-4FF9-BB7F-64F9AEB18D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9274;p71">
                  <a:extLst>
                    <a:ext uri="{FF2B5EF4-FFF2-40B4-BE49-F238E27FC236}">
                      <a16:creationId xmlns:a16="http://schemas.microsoft.com/office/drawing/2014/main" id="{B0EF56BC-D22A-4B95-836E-8B20ADF7B2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9268;p71">
                <a:extLst>
                  <a:ext uri="{FF2B5EF4-FFF2-40B4-BE49-F238E27FC236}">
                    <a16:creationId xmlns:a16="http://schemas.microsoft.com/office/drawing/2014/main" id="{627945EB-27DB-4697-9F04-107F505CAFA7}"/>
                  </a:ext>
                </a:extLst>
              </p:cNvPr>
              <p:cNvGrpSpPr/>
              <p:nvPr/>
            </p:nvGrpSpPr>
            <p:grpSpPr>
              <a:xfrm>
                <a:off x="2609822" y="750688"/>
                <a:ext cx="202053" cy="285630"/>
                <a:chOff x="6974158" y="2789537"/>
                <a:chExt cx="255247" cy="327458"/>
              </a:xfrm>
              <a:grpFill/>
            </p:grpSpPr>
            <p:sp>
              <p:nvSpPr>
                <p:cNvPr id="2707" name="Google Shape;9269;p71">
                  <a:extLst>
                    <a:ext uri="{FF2B5EF4-FFF2-40B4-BE49-F238E27FC236}">
                      <a16:creationId xmlns:a16="http://schemas.microsoft.com/office/drawing/2014/main" id="{1695E243-1E29-415A-819C-77EF709B47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9270;p71">
                  <a:extLst>
                    <a:ext uri="{FF2B5EF4-FFF2-40B4-BE49-F238E27FC236}">
                      <a16:creationId xmlns:a16="http://schemas.microsoft.com/office/drawing/2014/main" id="{C29B3EBE-1FC8-4D3C-AB1D-968A31F295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9271;p71">
                  <a:extLst>
                    <a:ext uri="{FF2B5EF4-FFF2-40B4-BE49-F238E27FC236}">
                      <a16:creationId xmlns:a16="http://schemas.microsoft.com/office/drawing/2014/main" id="{A1EA17A3-7EA5-44BF-B489-F4F316AF197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9272;p71">
                  <a:extLst>
                    <a:ext uri="{FF2B5EF4-FFF2-40B4-BE49-F238E27FC236}">
                      <a16:creationId xmlns:a16="http://schemas.microsoft.com/office/drawing/2014/main" id="{BD02E4E1-8E73-4352-8ADA-AA67DEE9ED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9273;p71">
                  <a:extLst>
                    <a:ext uri="{FF2B5EF4-FFF2-40B4-BE49-F238E27FC236}">
                      <a16:creationId xmlns:a16="http://schemas.microsoft.com/office/drawing/2014/main" id="{D47B0272-A16A-4BC3-BB47-F0FB8828A8B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9274;p71">
                  <a:extLst>
                    <a:ext uri="{FF2B5EF4-FFF2-40B4-BE49-F238E27FC236}">
                      <a16:creationId xmlns:a16="http://schemas.microsoft.com/office/drawing/2014/main" id="{A35162BE-5610-4DDE-847D-D0C4398B6CD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9268;p71">
                <a:extLst>
                  <a:ext uri="{FF2B5EF4-FFF2-40B4-BE49-F238E27FC236}">
                    <a16:creationId xmlns:a16="http://schemas.microsoft.com/office/drawing/2014/main" id="{A834D0BC-5F3A-4309-AA2E-D70F70183F55}"/>
                  </a:ext>
                </a:extLst>
              </p:cNvPr>
              <p:cNvGrpSpPr/>
              <p:nvPr/>
            </p:nvGrpSpPr>
            <p:grpSpPr>
              <a:xfrm>
                <a:off x="2920013" y="755286"/>
                <a:ext cx="202053" cy="285630"/>
                <a:chOff x="6974158" y="2789537"/>
                <a:chExt cx="255247" cy="327458"/>
              </a:xfrm>
              <a:grpFill/>
            </p:grpSpPr>
            <p:sp>
              <p:nvSpPr>
                <p:cNvPr id="2701" name="Google Shape;9269;p71">
                  <a:extLst>
                    <a:ext uri="{FF2B5EF4-FFF2-40B4-BE49-F238E27FC236}">
                      <a16:creationId xmlns:a16="http://schemas.microsoft.com/office/drawing/2014/main" id="{221F7FF1-DDD2-4015-8789-BF0058C9CA6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9270;p71">
                  <a:extLst>
                    <a:ext uri="{FF2B5EF4-FFF2-40B4-BE49-F238E27FC236}">
                      <a16:creationId xmlns:a16="http://schemas.microsoft.com/office/drawing/2014/main" id="{E102DC86-0A82-4160-A6F2-C829527960D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9271;p71">
                  <a:extLst>
                    <a:ext uri="{FF2B5EF4-FFF2-40B4-BE49-F238E27FC236}">
                      <a16:creationId xmlns:a16="http://schemas.microsoft.com/office/drawing/2014/main" id="{610D1632-E3C0-4DD9-9714-D5A16D12345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9272;p71">
                  <a:extLst>
                    <a:ext uri="{FF2B5EF4-FFF2-40B4-BE49-F238E27FC236}">
                      <a16:creationId xmlns:a16="http://schemas.microsoft.com/office/drawing/2014/main" id="{B439AEC2-9ABB-4418-B242-A0DF3B5725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9273;p71">
                  <a:extLst>
                    <a:ext uri="{FF2B5EF4-FFF2-40B4-BE49-F238E27FC236}">
                      <a16:creationId xmlns:a16="http://schemas.microsoft.com/office/drawing/2014/main" id="{481F0D40-6480-4D47-83B0-F44CB57DD5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9274;p71">
                  <a:extLst>
                    <a:ext uri="{FF2B5EF4-FFF2-40B4-BE49-F238E27FC236}">
                      <a16:creationId xmlns:a16="http://schemas.microsoft.com/office/drawing/2014/main" id="{89218A29-4273-40C9-8D05-26F84436988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0" name="Google Shape;9268;p71">
                <a:extLst>
                  <a:ext uri="{FF2B5EF4-FFF2-40B4-BE49-F238E27FC236}">
                    <a16:creationId xmlns:a16="http://schemas.microsoft.com/office/drawing/2014/main" id="{DB1F41A5-C63F-49E1-9EB3-F01741E6C52B}"/>
                  </a:ext>
                </a:extLst>
              </p:cNvPr>
              <p:cNvGrpSpPr/>
              <p:nvPr/>
            </p:nvGrpSpPr>
            <p:grpSpPr>
              <a:xfrm>
                <a:off x="3243579" y="755286"/>
                <a:ext cx="202053" cy="285630"/>
                <a:chOff x="6974158" y="2789537"/>
                <a:chExt cx="255247" cy="327458"/>
              </a:xfrm>
              <a:grpFill/>
            </p:grpSpPr>
            <p:sp>
              <p:nvSpPr>
                <p:cNvPr id="2695" name="Google Shape;9269;p71">
                  <a:extLst>
                    <a:ext uri="{FF2B5EF4-FFF2-40B4-BE49-F238E27FC236}">
                      <a16:creationId xmlns:a16="http://schemas.microsoft.com/office/drawing/2014/main" id="{61E45AE9-CC58-4BB6-BDB2-B0C3D4E081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9270;p71">
                  <a:extLst>
                    <a:ext uri="{FF2B5EF4-FFF2-40B4-BE49-F238E27FC236}">
                      <a16:creationId xmlns:a16="http://schemas.microsoft.com/office/drawing/2014/main" id="{85A59C2B-F45C-4056-8385-F3F5205718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9271;p71">
                  <a:extLst>
                    <a:ext uri="{FF2B5EF4-FFF2-40B4-BE49-F238E27FC236}">
                      <a16:creationId xmlns:a16="http://schemas.microsoft.com/office/drawing/2014/main" id="{2CF58104-5AB7-480E-9C35-D40EF30D5B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9272;p71">
                  <a:extLst>
                    <a:ext uri="{FF2B5EF4-FFF2-40B4-BE49-F238E27FC236}">
                      <a16:creationId xmlns:a16="http://schemas.microsoft.com/office/drawing/2014/main" id="{CBBC4F0B-D11F-4D81-B1EB-3F1811CAB4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9273;p71">
                  <a:extLst>
                    <a:ext uri="{FF2B5EF4-FFF2-40B4-BE49-F238E27FC236}">
                      <a16:creationId xmlns:a16="http://schemas.microsoft.com/office/drawing/2014/main" id="{9C7B53D4-6B81-4F2A-A676-D4B9E0F2EC9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9274;p71">
                  <a:extLst>
                    <a:ext uri="{FF2B5EF4-FFF2-40B4-BE49-F238E27FC236}">
                      <a16:creationId xmlns:a16="http://schemas.microsoft.com/office/drawing/2014/main" id="{ED3B20DF-BCC5-4DDE-AEE7-E283194BF8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9268;p71">
                <a:extLst>
                  <a:ext uri="{FF2B5EF4-FFF2-40B4-BE49-F238E27FC236}">
                    <a16:creationId xmlns:a16="http://schemas.microsoft.com/office/drawing/2014/main" id="{4741E559-0FA9-49EC-B107-4C61BD790FE7}"/>
                  </a:ext>
                </a:extLst>
              </p:cNvPr>
              <p:cNvGrpSpPr/>
              <p:nvPr/>
            </p:nvGrpSpPr>
            <p:grpSpPr>
              <a:xfrm>
                <a:off x="3561576" y="746090"/>
                <a:ext cx="202053" cy="285630"/>
                <a:chOff x="6974158" y="2789537"/>
                <a:chExt cx="255247" cy="327458"/>
              </a:xfrm>
              <a:grpFill/>
            </p:grpSpPr>
            <p:sp>
              <p:nvSpPr>
                <p:cNvPr id="2689" name="Google Shape;9269;p71">
                  <a:extLst>
                    <a:ext uri="{FF2B5EF4-FFF2-40B4-BE49-F238E27FC236}">
                      <a16:creationId xmlns:a16="http://schemas.microsoft.com/office/drawing/2014/main" id="{5F325BDE-88D8-4BCC-9E8B-A672EDB109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9270;p71">
                  <a:extLst>
                    <a:ext uri="{FF2B5EF4-FFF2-40B4-BE49-F238E27FC236}">
                      <a16:creationId xmlns:a16="http://schemas.microsoft.com/office/drawing/2014/main" id="{43596BAB-DA4D-4D04-B554-BFF86EF88C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9271;p71">
                  <a:extLst>
                    <a:ext uri="{FF2B5EF4-FFF2-40B4-BE49-F238E27FC236}">
                      <a16:creationId xmlns:a16="http://schemas.microsoft.com/office/drawing/2014/main" id="{DD13371C-0EBE-4867-8B74-28820D32CF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9272;p71">
                  <a:extLst>
                    <a:ext uri="{FF2B5EF4-FFF2-40B4-BE49-F238E27FC236}">
                      <a16:creationId xmlns:a16="http://schemas.microsoft.com/office/drawing/2014/main" id="{5313F0F9-6218-4171-A0B4-48FF58437D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9273;p71">
                  <a:extLst>
                    <a:ext uri="{FF2B5EF4-FFF2-40B4-BE49-F238E27FC236}">
                      <a16:creationId xmlns:a16="http://schemas.microsoft.com/office/drawing/2014/main" id="{347171DC-D43F-4EE8-8E65-F5EA43B049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9274;p71">
                  <a:extLst>
                    <a:ext uri="{FF2B5EF4-FFF2-40B4-BE49-F238E27FC236}">
                      <a16:creationId xmlns:a16="http://schemas.microsoft.com/office/drawing/2014/main" id="{5587ED1D-53AF-49D9-9813-17534C8C692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9268;p71">
                <a:extLst>
                  <a:ext uri="{FF2B5EF4-FFF2-40B4-BE49-F238E27FC236}">
                    <a16:creationId xmlns:a16="http://schemas.microsoft.com/office/drawing/2014/main" id="{ECF62212-C99A-4AC9-B079-933E8EB652E3}"/>
                  </a:ext>
                </a:extLst>
              </p:cNvPr>
              <p:cNvGrpSpPr/>
              <p:nvPr/>
            </p:nvGrpSpPr>
            <p:grpSpPr>
              <a:xfrm>
                <a:off x="3878126" y="755286"/>
                <a:ext cx="202053" cy="285630"/>
                <a:chOff x="6974158" y="2789537"/>
                <a:chExt cx="255247" cy="327458"/>
              </a:xfrm>
              <a:grpFill/>
            </p:grpSpPr>
            <p:sp>
              <p:nvSpPr>
                <p:cNvPr id="2683" name="Google Shape;9269;p71">
                  <a:extLst>
                    <a:ext uri="{FF2B5EF4-FFF2-40B4-BE49-F238E27FC236}">
                      <a16:creationId xmlns:a16="http://schemas.microsoft.com/office/drawing/2014/main" id="{402BCD5D-3940-429D-9EAC-84B2C6F54F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9270;p71">
                  <a:extLst>
                    <a:ext uri="{FF2B5EF4-FFF2-40B4-BE49-F238E27FC236}">
                      <a16:creationId xmlns:a16="http://schemas.microsoft.com/office/drawing/2014/main" id="{F543F42F-770C-4FFC-ADF8-0D325D72732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9271;p71">
                  <a:extLst>
                    <a:ext uri="{FF2B5EF4-FFF2-40B4-BE49-F238E27FC236}">
                      <a16:creationId xmlns:a16="http://schemas.microsoft.com/office/drawing/2014/main" id="{FA048D5A-CDA0-41AC-9FEE-777EA51BE2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9272;p71">
                  <a:extLst>
                    <a:ext uri="{FF2B5EF4-FFF2-40B4-BE49-F238E27FC236}">
                      <a16:creationId xmlns:a16="http://schemas.microsoft.com/office/drawing/2014/main" id="{447542F7-63B7-430D-8E68-9F5D7D49816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9273;p71">
                  <a:extLst>
                    <a:ext uri="{FF2B5EF4-FFF2-40B4-BE49-F238E27FC236}">
                      <a16:creationId xmlns:a16="http://schemas.microsoft.com/office/drawing/2014/main" id="{617BB313-95D6-4523-9938-4A634E80FB6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9274;p71">
                  <a:extLst>
                    <a:ext uri="{FF2B5EF4-FFF2-40B4-BE49-F238E27FC236}">
                      <a16:creationId xmlns:a16="http://schemas.microsoft.com/office/drawing/2014/main" id="{E872C087-6A36-424C-B3C0-7BAA78D55E1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657" name="TextBox 2656">
            <a:extLst>
              <a:ext uri="{FF2B5EF4-FFF2-40B4-BE49-F238E27FC236}">
                <a16:creationId xmlns:a16="http://schemas.microsoft.com/office/drawing/2014/main" id="{D7C72EF7-BDF2-4506-984C-4BEF4B25BAAF}"/>
              </a:ext>
            </a:extLst>
          </p:cNvPr>
          <p:cNvSpPr txBox="1"/>
          <p:nvPr/>
        </p:nvSpPr>
        <p:spPr>
          <a:xfrm>
            <a:off x="4039052" y="727216"/>
            <a:ext cx="492981" cy="261610"/>
          </a:xfrm>
          <a:prstGeom prst="rect">
            <a:avLst/>
          </a:prstGeom>
          <a:noFill/>
        </p:spPr>
        <p:txBody>
          <a:bodyPr wrap="square" rtlCol="0">
            <a:spAutoFit/>
          </a:bodyPr>
          <a:lstStyle/>
          <a:p>
            <a:r>
              <a:rPr lang="en-US" sz="1100" dirty="0">
                <a:latin typeface="Lora" panose="020B0604020202020204" charset="0"/>
              </a:rPr>
              <a:t>CG1</a:t>
            </a:r>
          </a:p>
        </p:txBody>
      </p:sp>
      <p:sp>
        <p:nvSpPr>
          <p:cNvPr id="2658" name="TextBox 2657">
            <a:extLst>
              <a:ext uri="{FF2B5EF4-FFF2-40B4-BE49-F238E27FC236}">
                <a16:creationId xmlns:a16="http://schemas.microsoft.com/office/drawing/2014/main" id="{65B5B0DA-0D2B-4B8E-B292-F5D5D738DB83}"/>
              </a:ext>
            </a:extLst>
          </p:cNvPr>
          <p:cNvSpPr txBox="1"/>
          <p:nvPr/>
        </p:nvSpPr>
        <p:spPr>
          <a:xfrm>
            <a:off x="4039053" y="1139223"/>
            <a:ext cx="492981" cy="261610"/>
          </a:xfrm>
          <a:prstGeom prst="rect">
            <a:avLst/>
          </a:prstGeom>
          <a:noFill/>
        </p:spPr>
        <p:txBody>
          <a:bodyPr wrap="square" rtlCol="0">
            <a:spAutoFit/>
          </a:bodyPr>
          <a:lstStyle/>
          <a:p>
            <a:r>
              <a:rPr lang="en-US" sz="1100" dirty="0">
                <a:solidFill>
                  <a:srgbClr val="990099"/>
                </a:solidFill>
                <a:latin typeface="Lora" panose="020B0604020202020204" charset="0"/>
              </a:rPr>
              <a:t>CG2</a:t>
            </a:r>
          </a:p>
        </p:txBody>
      </p:sp>
      <p:sp>
        <p:nvSpPr>
          <p:cNvPr id="2659" name="TextBox 2658">
            <a:extLst>
              <a:ext uri="{FF2B5EF4-FFF2-40B4-BE49-F238E27FC236}">
                <a16:creationId xmlns:a16="http://schemas.microsoft.com/office/drawing/2014/main" id="{18A6324B-FFDA-4A3C-8A8F-9D2B1F54F899}"/>
              </a:ext>
            </a:extLst>
          </p:cNvPr>
          <p:cNvSpPr txBox="1"/>
          <p:nvPr/>
        </p:nvSpPr>
        <p:spPr>
          <a:xfrm>
            <a:off x="4039052" y="1590477"/>
            <a:ext cx="492981" cy="261610"/>
          </a:xfrm>
          <a:prstGeom prst="rect">
            <a:avLst/>
          </a:prstGeom>
          <a:noFill/>
        </p:spPr>
        <p:txBody>
          <a:bodyPr wrap="square" rtlCol="0">
            <a:spAutoFit/>
          </a:bodyPr>
          <a:lstStyle/>
          <a:p>
            <a:r>
              <a:rPr lang="en-US" sz="1100" dirty="0">
                <a:solidFill>
                  <a:srgbClr val="0000CC"/>
                </a:solidFill>
                <a:latin typeface="Lora" panose="020B0604020202020204" charset="0"/>
              </a:rPr>
              <a:t>CG3</a:t>
            </a:r>
          </a:p>
        </p:txBody>
      </p:sp>
      <p:sp>
        <p:nvSpPr>
          <p:cNvPr id="2660" name="TextBox 2659">
            <a:extLst>
              <a:ext uri="{FF2B5EF4-FFF2-40B4-BE49-F238E27FC236}">
                <a16:creationId xmlns:a16="http://schemas.microsoft.com/office/drawing/2014/main" id="{8FC544C2-A654-4E0B-AFD8-798F2F72F9B5}"/>
              </a:ext>
            </a:extLst>
          </p:cNvPr>
          <p:cNvSpPr txBox="1"/>
          <p:nvPr/>
        </p:nvSpPr>
        <p:spPr>
          <a:xfrm>
            <a:off x="4039055" y="2062438"/>
            <a:ext cx="492981" cy="261610"/>
          </a:xfrm>
          <a:prstGeom prst="rect">
            <a:avLst/>
          </a:prstGeom>
          <a:noFill/>
        </p:spPr>
        <p:txBody>
          <a:bodyPr wrap="square" rtlCol="0">
            <a:spAutoFit/>
          </a:bodyPr>
          <a:lstStyle/>
          <a:p>
            <a:r>
              <a:rPr lang="en-US" sz="1100" dirty="0">
                <a:solidFill>
                  <a:srgbClr val="663300"/>
                </a:solidFill>
                <a:latin typeface="Lora" panose="020B0604020202020204" charset="0"/>
              </a:rPr>
              <a:t>CG4</a:t>
            </a:r>
          </a:p>
        </p:txBody>
      </p:sp>
      <p:sp>
        <p:nvSpPr>
          <p:cNvPr id="2661" name="TextBox 2660">
            <a:extLst>
              <a:ext uri="{FF2B5EF4-FFF2-40B4-BE49-F238E27FC236}">
                <a16:creationId xmlns:a16="http://schemas.microsoft.com/office/drawing/2014/main" id="{8E947773-58AB-41FF-A6FB-BF82ABDC9930}"/>
              </a:ext>
            </a:extLst>
          </p:cNvPr>
          <p:cNvSpPr txBox="1"/>
          <p:nvPr/>
        </p:nvSpPr>
        <p:spPr>
          <a:xfrm>
            <a:off x="4039052" y="2487753"/>
            <a:ext cx="492981" cy="261610"/>
          </a:xfrm>
          <a:prstGeom prst="rect">
            <a:avLst/>
          </a:prstGeom>
          <a:noFill/>
        </p:spPr>
        <p:txBody>
          <a:bodyPr wrap="square" rtlCol="0">
            <a:spAutoFit/>
          </a:bodyPr>
          <a:lstStyle/>
          <a:p>
            <a:r>
              <a:rPr lang="en-US" sz="1100" dirty="0">
                <a:solidFill>
                  <a:srgbClr val="006600"/>
                </a:solidFill>
                <a:latin typeface="Lora" panose="020B0604020202020204" charset="0"/>
              </a:rPr>
              <a:t>CG5</a:t>
            </a:r>
          </a:p>
        </p:txBody>
      </p:sp>
      <p:sp>
        <p:nvSpPr>
          <p:cNvPr id="2662" name="TextBox 2661">
            <a:extLst>
              <a:ext uri="{FF2B5EF4-FFF2-40B4-BE49-F238E27FC236}">
                <a16:creationId xmlns:a16="http://schemas.microsoft.com/office/drawing/2014/main" id="{98E183A6-7ACE-4A4B-87F0-017F3A398165}"/>
              </a:ext>
            </a:extLst>
          </p:cNvPr>
          <p:cNvSpPr txBox="1"/>
          <p:nvPr/>
        </p:nvSpPr>
        <p:spPr>
          <a:xfrm>
            <a:off x="4039051" y="2949838"/>
            <a:ext cx="492981" cy="261610"/>
          </a:xfrm>
          <a:prstGeom prst="rect">
            <a:avLst/>
          </a:prstGeom>
          <a:noFill/>
        </p:spPr>
        <p:txBody>
          <a:bodyPr wrap="square" rtlCol="0">
            <a:spAutoFit/>
          </a:bodyPr>
          <a:lstStyle/>
          <a:p>
            <a:r>
              <a:rPr lang="en-US" sz="1100" dirty="0">
                <a:solidFill>
                  <a:srgbClr val="DE5A00"/>
                </a:solidFill>
                <a:latin typeface="Lora" panose="020B0604020202020204" charset="0"/>
              </a:rPr>
              <a:t>CG6</a:t>
            </a:r>
          </a:p>
        </p:txBody>
      </p:sp>
      <p:sp>
        <p:nvSpPr>
          <p:cNvPr id="2663" name="TextBox 2662">
            <a:extLst>
              <a:ext uri="{FF2B5EF4-FFF2-40B4-BE49-F238E27FC236}">
                <a16:creationId xmlns:a16="http://schemas.microsoft.com/office/drawing/2014/main" id="{4FC62E00-2449-4914-830B-86A1B9BF3FC7}"/>
              </a:ext>
            </a:extLst>
          </p:cNvPr>
          <p:cNvSpPr txBox="1"/>
          <p:nvPr/>
        </p:nvSpPr>
        <p:spPr>
          <a:xfrm>
            <a:off x="4039050" y="3389162"/>
            <a:ext cx="492981" cy="261610"/>
          </a:xfrm>
          <a:prstGeom prst="rect">
            <a:avLst/>
          </a:prstGeom>
          <a:noFill/>
        </p:spPr>
        <p:txBody>
          <a:bodyPr wrap="square" rtlCol="0">
            <a:spAutoFit/>
          </a:bodyPr>
          <a:lstStyle/>
          <a:p>
            <a:r>
              <a:rPr lang="en-US" sz="1100" dirty="0">
                <a:solidFill>
                  <a:srgbClr val="669900"/>
                </a:solidFill>
                <a:latin typeface="Lora" panose="020B0604020202020204" charset="0"/>
              </a:rPr>
              <a:t>CG7</a:t>
            </a:r>
          </a:p>
        </p:txBody>
      </p:sp>
      <p:sp>
        <p:nvSpPr>
          <p:cNvPr id="2664" name="TextBox 2663">
            <a:extLst>
              <a:ext uri="{FF2B5EF4-FFF2-40B4-BE49-F238E27FC236}">
                <a16:creationId xmlns:a16="http://schemas.microsoft.com/office/drawing/2014/main" id="{32400F61-723D-4849-A857-709751B39E4B}"/>
              </a:ext>
            </a:extLst>
          </p:cNvPr>
          <p:cNvSpPr txBox="1"/>
          <p:nvPr/>
        </p:nvSpPr>
        <p:spPr>
          <a:xfrm>
            <a:off x="4039049" y="3845523"/>
            <a:ext cx="492981" cy="261610"/>
          </a:xfrm>
          <a:prstGeom prst="rect">
            <a:avLst/>
          </a:prstGeom>
          <a:noFill/>
        </p:spPr>
        <p:txBody>
          <a:bodyPr wrap="square" rtlCol="0">
            <a:spAutoFit/>
          </a:bodyPr>
          <a:lstStyle/>
          <a:p>
            <a:r>
              <a:rPr lang="en-US" sz="1100" dirty="0">
                <a:solidFill>
                  <a:srgbClr val="FF0000"/>
                </a:solidFill>
                <a:latin typeface="Lora" panose="020B0604020202020204" charset="0"/>
              </a:rPr>
              <a:t>CG8</a:t>
            </a:r>
          </a:p>
        </p:txBody>
      </p:sp>
      <p:grpSp>
        <p:nvGrpSpPr>
          <p:cNvPr id="5009" name="Google Shape;9268;p71">
            <a:extLst>
              <a:ext uri="{FF2B5EF4-FFF2-40B4-BE49-F238E27FC236}">
                <a16:creationId xmlns:a16="http://schemas.microsoft.com/office/drawing/2014/main" id="{6F6507EF-A001-4A67-B67D-820F3C547109}"/>
              </a:ext>
            </a:extLst>
          </p:cNvPr>
          <p:cNvGrpSpPr/>
          <p:nvPr/>
        </p:nvGrpSpPr>
        <p:grpSpPr>
          <a:xfrm>
            <a:off x="4574229" y="738969"/>
            <a:ext cx="133670" cy="199341"/>
            <a:chOff x="6974158" y="2789537"/>
            <a:chExt cx="255247" cy="327458"/>
          </a:xfrm>
          <a:solidFill>
            <a:srgbClr val="000066"/>
          </a:solidFill>
        </p:grpSpPr>
        <p:sp>
          <p:nvSpPr>
            <p:cNvPr id="5103" name="Google Shape;9269;p71">
              <a:extLst>
                <a:ext uri="{FF2B5EF4-FFF2-40B4-BE49-F238E27FC236}">
                  <a16:creationId xmlns:a16="http://schemas.microsoft.com/office/drawing/2014/main" id="{2501F981-C1E8-4A1D-8F6C-016E6A9CF18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9270;p71">
              <a:extLst>
                <a:ext uri="{FF2B5EF4-FFF2-40B4-BE49-F238E27FC236}">
                  <a16:creationId xmlns:a16="http://schemas.microsoft.com/office/drawing/2014/main" id="{1DA94A7D-85BC-4059-9A73-F61CC9095D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9271;p71">
              <a:extLst>
                <a:ext uri="{FF2B5EF4-FFF2-40B4-BE49-F238E27FC236}">
                  <a16:creationId xmlns:a16="http://schemas.microsoft.com/office/drawing/2014/main" id="{CADE94E3-7959-4E10-BA35-5ECECE788C1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9272;p71">
              <a:extLst>
                <a:ext uri="{FF2B5EF4-FFF2-40B4-BE49-F238E27FC236}">
                  <a16:creationId xmlns:a16="http://schemas.microsoft.com/office/drawing/2014/main" id="{43511301-0B10-420B-A812-9B0DAF7E60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7" name="Google Shape;9273;p71">
              <a:extLst>
                <a:ext uri="{FF2B5EF4-FFF2-40B4-BE49-F238E27FC236}">
                  <a16:creationId xmlns:a16="http://schemas.microsoft.com/office/drawing/2014/main" id="{637FD0F0-211E-4D18-B517-5B23C64D31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9274;p71">
              <a:extLst>
                <a:ext uri="{FF2B5EF4-FFF2-40B4-BE49-F238E27FC236}">
                  <a16:creationId xmlns:a16="http://schemas.microsoft.com/office/drawing/2014/main" id="{E5854205-78B3-4A71-A24A-7028D21BB65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roup 5009">
            <a:extLst>
              <a:ext uri="{FF2B5EF4-FFF2-40B4-BE49-F238E27FC236}">
                <a16:creationId xmlns:a16="http://schemas.microsoft.com/office/drawing/2014/main" id="{DE48A495-F8AD-4C4E-B83C-AFCF3261859D}"/>
              </a:ext>
            </a:extLst>
          </p:cNvPr>
          <p:cNvGrpSpPr/>
          <p:nvPr/>
        </p:nvGrpSpPr>
        <p:grpSpPr>
          <a:xfrm>
            <a:off x="4783957" y="732551"/>
            <a:ext cx="1178862" cy="205759"/>
            <a:chOff x="2298228" y="746090"/>
            <a:chExt cx="1781951" cy="294826"/>
          </a:xfrm>
          <a:solidFill>
            <a:srgbClr val="000066"/>
          </a:solidFill>
        </p:grpSpPr>
        <p:grpSp>
          <p:nvGrpSpPr>
            <p:cNvPr id="5061" name="Google Shape;9268;p71">
              <a:extLst>
                <a:ext uri="{FF2B5EF4-FFF2-40B4-BE49-F238E27FC236}">
                  <a16:creationId xmlns:a16="http://schemas.microsoft.com/office/drawing/2014/main" id="{C571D604-A03A-4EB5-9003-96B5198F7A99}"/>
                </a:ext>
              </a:extLst>
            </p:cNvPr>
            <p:cNvGrpSpPr/>
            <p:nvPr/>
          </p:nvGrpSpPr>
          <p:grpSpPr>
            <a:xfrm>
              <a:off x="2298228" y="750688"/>
              <a:ext cx="202053" cy="285630"/>
              <a:chOff x="6974158" y="2789537"/>
              <a:chExt cx="255247" cy="327458"/>
            </a:xfrm>
            <a:grpFill/>
          </p:grpSpPr>
          <p:sp>
            <p:nvSpPr>
              <p:cNvPr id="5097" name="Google Shape;9269;p71">
                <a:extLst>
                  <a:ext uri="{FF2B5EF4-FFF2-40B4-BE49-F238E27FC236}">
                    <a16:creationId xmlns:a16="http://schemas.microsoft.com/office/drawing/2014/main" id="{CE3F6BBE-3846-4F04-8644-0C7AA17007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9270;p71">
                <a:extLst>
                  <a:ext uri="{FF2B5EF4-FFF2-40B4-BE49-F238E27FC236}">
                    <a16:creationId xmlns:a16="http://schemas.microsoft.com/office/drawing/2014/main" id="{35DE838B-B18C-4E05-85E5-7BC40909E1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9271;p71">
                <a:extLst>
                  <a:ext uri="{FF2B5EF4-FFF2-40B4-BE49-F238E27FC236}">
                    <a16:creationId xmlns:a16="http://schemas.microsoft.com/office/drawing/2014/main" id="{BE524181-EB14-4A94-AF1A-3F161E5A30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9272;p71">
                <a:extLst>
                  <a:ext uri="{FF2B5EF4-FFF2-40B4-BE49-F238E27FC236}">
                    <a16:creationId xmlns:a16="http://schemas.microsoft.com/office/drawing/2014/main" id="{E63FDD28-ACAD-47D8-AFB2-EEEA080969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1" name="Google Shape;9273;p71">
                <a:extLst>
                  <a:ext uri="{FF2B5EF4-FFF2-40B4-BE49-F238E27FC236}">
                    <a16:creationId xmlns:a16="http://schemas.microsoft.com/office/drawing/2014/main" id="{53ADA235-E7B3-4E33-A3A5-1152BD0FAA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9274;p71">
                <a:extLst>
                  <a:ext uri="{FF2B5EF4-FFF2-40B4-BE49-F238E27FC236}">
                    <a16:creationId xmlns:a16="http://schemas.microsoft.com/office/drawing/2014/main" id="{402DC2EE-6282-44EE-9F94-3D81E053010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9268;p71">
              <a:extLst>
                <a:ext uri="{FF2B5EF4-FFF2-40B4-BE49-F238E27FC236}">
                  <a16:creationId xmlns:a16="http://schemas.microsoft.com/office/drawing/2014/main" id="{69CE675D-BD06-44EE-8E3E-01F02A69F2F2}"/>
                </a:ext>
              </a:extLst>
            </p:cNvPr>
            <p:cNvGrpSpPr/>
            <p:nvPr/>
          </p:nvGrpSpPr>
          <p:grpSpPr>
            <a:xfrm>
              <a:off x="2609822" y="750688"/>
              <a:ext cx="202053" cy="285630"/>
              <a:chOff x="6974158" y="2789537"/>
              <a:chExt cx="255247" cy="327458"/>
            </a:xfrm>
            <a:grpFill/>
          </p:grpSpPr>
          <p:sp>
            <p:nvSpPr>
              <p:cNvPr id="5091" name="Google Shape;9269;p71">
                <a:extLst>
                  <a:ext uri="{FF2B5EF4-FFF2-40B4-BE49-F238E27FC236}">
                    <a16:creationId xmlns:a16="http://schemas.microsoft.com/office/drawing/2014/main" id="{AF9AB7F0-C9FD-4632-97AF-A4C9FAA7AB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9270;p71">
                <a:extLst>
                  <a:ext uri="{FF2B5EF4-FFF2-40B4-BE49-F238E27FC236}">
                    <a16:creationId xmlns:a16="http://schemas.microsoft.com/office/drawing/2014/main" id="{FAEFDB14-9450-43C1-BA1E-6DA2219E49E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9271;p71">
                <a:extLst>
                  <a:ext uri="{FF2B5EF4-FFF2-40B4-BE49-F238E27FC236}">
                    <a16:creationId xmlns:a16="http://schemas.microsoft.com/office/drawing/2014/main" id="{1EA4E944-3EBF-4813-A099-7597728E7E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9272;p71">
                <a:extLst>
                  <a:ext uri="{FF2B5EF4-FFF2-40B4-BE49-F238E27FC236}">
                    <a16:creationId xmlns:a16="http://schemas.microsoft.com/office/drawing/2014/main" id="{A5F6D489-2296-4A7A-9EFA-1FF0CEB3EDC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5" name="Google Shape;9273;p71">
                <a:extLst>
                  <a:ext uri="{FF2B5EF4-FFF2-40B4-BE49-F238E27FC236}">
                    <a16:creationId xmlns:a16="http://schemas.microsoft.com/office/drawing/2014/main" id="{4780EA5D-1B50-43A8-86F6-C2B0EDFEE24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9274;p71">
                <a:extLst>
                  <a:ext uri="{FF2B5EF4-FFF2-40B4-BE49-F238E27FC236}">
                    <a16:creationId xmlns:a16="http://schemas.microsoft.com/office/drawing/2014/main" id="{78DC58B1-B701-417A-BF81-693A471A5B5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9268;p71">
              <a:extLst>
                <a:ext uri="{FF2B5EF4-FFF2-40B4-BE49-F238E27FC236}">
                  <a16:creationId xmlns:a16="http://schemas.microsoft.com/office/drawing/2014/main" id="{58DA68D5-49A6-41B9-BF37-68E1B05484BC}"/>
                </a:ext>
              </a:extLst>
            </p:cNvPr>
            <p:cNvGrpSpPr/>
            <p:nvPr/>
          </p:nvGrpSpPr>
          <p:grpSpPr>
            <a:xfrm>
              <a:off x="2920013" y="755286"/>
              <a:ext cx="202053" cy="285630"/>
              <a:chOff x="6974158" y="2789537"/>
              <a:chExt cx="255247" cy="327458"/>
            </a:xfrm>
            <a:grpFill/>
          </p:grpSpPr>
          <p:sp>
            <p:nvSpPr>
              <p:cNvPr id="5085" name="Google Shape;9269;p71">
                <a:extLst>
                  <a:ext uri="{FF2B5EF4-FFF2-40B4-BE49-F238E27FC236}">
                    <a16:creationId xmlns:a16="http://schemas.microsoft.com/office/drawing/2014/main" id="{39111C78-B0D8-4282-A433-E633E6800FE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9270;p71">
                <a:extLst>
                  <a:ext uri="{FF2B5EF4-FFF2-40B4-BE49-F238E27FC236}">
                    <a16:creationId xmlns:a16="http://schemas.microsoft.com/office/drawing/2014/main" id="{DC39EBA7-63C9-4F56-BF0C-2391AF2238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9271;p71">
                <a:extLst>
                  <a:ext uri="{FF2B5EF4-FFF2-40B4-BE49-F238E27FC236}">
                    <a16:creationId xmlns:a16="http://schemas.microsoft.com/office/drawing/2014/main" id="{20B4B6F9-66B1-4845-A818-F57BC25FE3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9272;p71">
                <a:extLst>
                  <a:ext uri="{FF2B5EF4-FFF2-40B4-BE49-F238E27FC236}">
                    <a16:creationId xmlns:a16="http://schemas.microsoft.com/office/drawing/2014/main" id="{4DAE884E-A9C5-47B3-A680-6710A6DECF3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9273;p71">
                <a:extLst>
                  <a:ext uri="{FF2B5EF4-FFF2-40B4-BE49-F238E27FC236}">
                    <a16:creationId xmlns:a16="http://schemas.microsoft.com/office/drawing/2014/main" id="{D97C051C-66A3-4D11-9334-372C96F645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9274;p71">
                <a:extLst>
                  <a:ext uri="{FF2B5EF4-FFF2-40B4-BE49-F238E27FC236}">
                    <a16:creationId xmlns:a16="http://schemas.microsoft.com/office/drawing/2014/main" id="{7B3D612C-2B34-4872-AD66-4C17311F311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9268;p71">
              <a:extLst>
                <a:ext uri="{FF2B5EF4-FFF2-40B4-BE49-F238E27FC236}">
                  <a16:creationId xmlns:a16="http://schemas.microsoft.com/office/drawing/2014/main" id="{5260BB45-6A40-4672-B88A-49294C5E6066}"/>
                </a:ext>
              </a:extLst>
            </p:cNvPr>
            <p:cNvGrpSpPr/>
            <p:nvPr/>
          </p:nvGrpSpPr>
          <p:grpSpPr>
            <a:xfrm>
              <a:off x="3243579" y="755286"/>
              <a:ext cx="202053" cy="285630"/>
              <a:chOff x="6974158" y="2789537"/>
              <a:chExt cx="255247" cy="327458"/>
            </a:xfrm>
            <a:grpFill/>
          </p:grpSpPr>
          <p:sp>
            <p:nvSpPr>
              <p:cNvPr id="5079" name="Google Shape;9269;p71">
                <a:extLst>
                  <a:ext uri="{FF2B5EF4-FFF2-40B4-BE49-F238E27FC236}">
                    <a16:creationId xmlns:a16="http://schemas.microsoft.com/office/drawing/2014/main" id="{38C4ADA7-2DFC-44C3-B7D3-95C6BC2034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9270;p71">
                <a:extLst>
                  <a:ext uri="{FF2B5EF4-FFF2-40B4-BE49-F238E27FC236}">
                    <a16:creationId xmlns:a16="http://schemas.microsoft.com/office/drawing/2014/main" id="{5247CCCB-0BD8-4963-BB0D-F9D129D68FC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9271;p71">
                <a:extLst>
                  <a:ext uri="{FF2B5EF4-FFF2-40B4-BE49-F238E27FC236}">
                    <a16:creationId xmlns:a16="http://schemas.microsoft.com/office/drawing/2014/main" id="{37A202E4-42BD-4D0C-BEBC-6611B28C42E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9272;p71">
                <a:extLst>
                  <a:ext uri="{FF2B5EF4-FFF2-40B4-BE49-F238E27FC236}">
                    <a16:creationId xmlns:a16="http://schemas.microsoft.com/office/drawing/2014/main" id="{8EF372CC-E119-4CEB-8A5D-061BC29E54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9273;p71">
                <a:extLst>
                  <a:ext uri="{FF2B5EF4-FFF2-40B4-BE49-F238E27FC236}">
                    <a16:creationId xmlns:a16="http://schemas.microsoft.com/office/drawing/2014/main" id="{EFFEAB84-1D6F-4806-980E-5D64476D23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9274;p71">
                <a:extLst>
                  <a:ext uri="{FF2B5EF4-FFF2-40B4-BE49-F238E27FC236}">
                    <a16:creationId xmlns:a16="http://schemas.microsoft.com/office/drawing/2014/main" id="{67BE7106-A05B-41F6-B7D8-C3B51134BF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9268;p71">
              <a:extLst>
                <a:ext uri="{FF2B5EF4-FFF2-40B4-BE49-F238E27FC236}">
                  <a16:creationId xmlns:a16="http://schemas.microsoft.com/office/drawing/2014/main" id="{E9A10206-1F18-4808-A6C7-4D60DFD64358}"/>
                </a:ext>
              </a:extLst>
            </p:cNvPr>
            <p:cNvGrpSpPr/>
            <p:nvPr/>
          </p:nvGrpSpPr>
          <p:grpSpPr>
            <a:xfrm>
              <a:off x="3561576" y="746090"/>
              <a:ext cx="202053" cy="285630"/>
              <a:chOff x="6974158" y="2789537"/>
              <a:chExt cx="255247" cy="327458"/>
            </a:xfrm>
            <a:grpFill/>
          </p:grpSpPr>
          <p:sp>
            <p:nvSpPr>
              <p:cNvPr id="5073" name="Google Shape;9269;p71">
                <a:extLst>
                  <a:ext uri="{FF2B5EF4-FFF2-40B4-BE49-F238E27FC236}">
                    <a16:creationId xmlns:a16="http://schemas.microsoft.com/office/drawing/2014/main" id="{FC38F59F-FD17-43C7-9A78-1CB7AF24E0B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9270;p71">
                <a:extLst>
                  <a:ext uri="{FF2B5EF4-FFF2-40B4-BE49-F238E27FC236}">
                    <a16:creationId xmlns:a16="http://schemas.microsoft.com/office/drawing/2014/main" id="{81F5C4C9-E7DD-4946-A997-D7AF3F27FF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9271;p71">
                <a:extLst>
                  <a:ext uri="{FF2B5EF4-FFF2-40B4-BE49-F238E27FC236}">
                    <a16:creationId xmlns:a16="http://schemas.microsoft.com/office/drawing/2014/main" id="{64E5DDEE-0EEB-4671-AEA0-80C858CB1C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9272;p71">
                <a:extLst>
                  <a:ext uri="{FF2B5EF4-FFF2-40B4-BE49-F238E27FC236}">
                    <a16:creationId xmlns:a16="http://schemas.microsoft.com/office/drawing/2014/main" id="{D796E12C-EE89-4B92-8753-6AB38E5DD76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9273;p71">
                <a:extLst>
                  <a:ext uri="{FF2B5EF4-FFF2-40B4-BE49-F238E27FC236}">
                    <a16:creationId xmlns:a16="http://schemas.microsoft.com/office/drawing/2014/main" id="{A1E8AA3B-4B0E-4DE3-89F4-F770F46D80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9274;p71">
                <a:extLst>
                  <a:ext uri="{FF2B5EF4-FFF2-40B4-BE49-F238E27FC236}">
                    <a16:creationId xmlns:a16="http://schemas.microsoft.com/office/drawing/2014/main" id="{E6451F93-D0D3-4FEF-9924-95C978EB7A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9268;p71">
              <a:extLst>
                <a:ext uri="{FF2B5EF4-FFF2-40B4-BE49-F238E27FC236}">
                  <a16:creationId xmlns:a16="http://schemas.microsoft.com/office/drawing/2014/main" id="{015F9082-2C84-48CC-ABCD-841942B1398A}"/>
                </a:ext>
              </a:extLst>
            </p:cNvPr>
            <p:cNvGrpSpPr/>
            <p:nvPr/>
          </p:nvGrpSpPr>
          <p:grpSpPr>
            <a:xfrm>
              <a:off x="3878126" y="755286"/>
              <a:ext cx="202053" cy="285630"/>
              <a:chOff x="6974158" y="2789537"/>
              <a:chExt cx="255247" cy="327458"/>
            </a:xfrm>
            <a:grpFill/>
          </p:grpSpPr>
          <p:sp>
            <p:nvSpPr>
              <p:cNvPr id="5067" name="Google Shape;9269;p71">
                <a:extLst>
                  <a:ext uri="{FF2B5EF4-FFF2-40B4-BE49-F238E27FC236}">
                    <a16:creationId xmlns:a16="http://schemas.microsoft.com/office/drawing/2014/main" id="{09DB22EE-E6FE-42A6-AFDA-4707F9834BC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9270;p71">
                <a:extLst>
                  <a:ext uri="{FF2B5EF4-FFF2-40B4-BE49-F238E27FC236}">
                    <a16:creationId xmlns:a16="http://schemas.microsoft.com/office/drawing/2014/main" id="{D4C82CE6-BEA6-4A8F-89AF-9B26E8CA9AE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9271;p71">
                <a:extLst>
                  <a:ext uri="{FF2B5EF4-FFF2-40B4-BE49-F238E27FC236}">
                    <a16:creationId xmlns:a16="http://schemas.microsoft.com/office/drawing/2014/main" id="{5AB4F1A7-9030-4C3B-AD73-7107E9250AC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9272;p71">
                <a:extLst>
                  <a:ext uri="{FF2B5EF4-FFF2-40B4-BE49-F238E27FC236}">
                    <a16:creationId xmlns:a16="http://schemas.microsoft.com/office/drawing/2014/main" id="{07903469-44B4-48B6-94CB-56668AA11B3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1" name="Google Shape;9273;p71">
                <a:extLst>
                  <a:ext uri="{FF2B5EF4-FFF2-40B4-BE49-F238E27FC236}">
                    <a16:creationId xmlns:a16="http://schemas.microsoft.com/office/drawing/2014/main" id="{6CEA3168-02FA-4350-B7AB-8D153102F1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9274;p71">
                <a:extLst>
                  <a:ext uri="{FF2B5EF4-FFF2-40B4-BE49-F238E27FC236}">
                    <a16:creationId xmlns:a16="http://schemas.microsoft.com/office/drawing/2014/main" id="{8454C3C2-24FE-4C81-B174-ADE541B8A4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 name="Group 10">
            <a:extLst>
              <a:ext uri="{FF2B5EF4-FFF2-40B4-BE49-F238E27FC236}">
                <a16:creationId xmlns:a16="http://schemas.microsoft.com/office/drawing/2014/main" id="{A7A8B9C0-D023-4D4B-A57F-782A815B9B52}"/>
              </a:ext>
            </a:extLst>
          </p:cNvPr>
          <p:cNvGrpSpPr/>
          <p:nvPr/>
        </p:nvGrpSpPr>
        <p:grpSpPr>
          <a:xfrm>
            <a:off x="4570684" y="963885"/>
            <a:ext cx="1390425" cy="205759"/>
            <a:chOff x="4570684" y="963885"/>
            <a:chExt cx="1390425" cy="205759"/>
          </a:xfrm>
        </p:grpSpPr>
        <p:grpSp>
          <p:nvGrpSpPr>
            <p:cNvPr id="5011" name="Google Shape;9275;p71">
              <a:extLst>
                <a:ext uri="{FF2B5EF4-FFF2-40B4-BE49-F238E27FC236}">
                  <a16:creationId xmlns:a16="http://schemas.microsoft.com/office/drawing/2014/main" id="{1901A4CA-281D-4D05-BBBF-873996E0B1F5}"/>
                </a:ext>
              </a:extLst>
            </p:cNvPr>
            <p:cNvGrpSpPr/>
            <p:nvPr/>
          </p:nvGrpSpPr>
          <p:grpSpPr>
            <a:xfrm>
              <a:off x="4570684" y="963885"/>
              <a:ext cx="140757" cy="199341"/>
              <a:chOff x="7530697" y="2790299"/>
              <a:chExt cx="244291" cy="326314"/>
            </a:xfrm>
            <a:solidFill>
              <a:srgbClr val="000066"/>
            </a:solidFill>
          </p:grpSpPr>
          <p:sp>
            <p:nvSpPr>
              <p:cNvPr id="5055" name="Google Shape;9276;p71">
                <a:extLst>
                  <a:ext uri="{FF2B5EF4-FFF2-40B4-BE49-F238E27FC236}">
                    <a16:creationId xmlns:a16="http://schemas.microsoft.com/office/drawing/2014/main" id="{FF006F9B-98ED-420B-ACAC-ED30ACD9A2D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9277;p71">
                <a:extLst>
                  <a:ext uri="{FF2B5EF4-FFF2-40B4-BE49-F238E27FC236}">
                    <a16:creationId xmlns:a16="http://schemas.microsoft.com/office/drawing/2014/main" id="{18C950AF-5FC0-41B8-A6AA-83457E593EA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9278;p71">
                <a:extLst>
                  <a:ext uri="{FF2B5EF4-FFF2-40B4-BE49-F238E27FC236}">
                    <a16:creationId xmlns:a16="http://schemas.microsoft.com/office/drawing/2014/main" id="{24442C8F-FD53-49FA-AC07-8E11B1C4D5C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9279;p71">
                <a:extLst>
                  <a:ext uri="{FF2B5EF4-FFF2-40B4-BE49-F238E27FC236}">
                    <a16:creationId xmlns:a16="http://schemas.microsoft.com/office/drawing/2014/main" id="{C9095809-C2BF-4D29-A566-365F3A94282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9280;p71">
                <a:extLst>
                  <a:ext uri="{FF2B5EF4-FFF2-40B4-BE49-F238E27FC236}">
                    <a16:creationId xmlns:a16="http://schemas.microsoft.com/office/drawing/2014/main" id="{7D5AA910-F0BD-4F5D-88D0-9ADCB3B960FF}"/>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9281;p71">
                <a:extLst>
                  <a:ext uri="{FF2B5EF4-FFF2-40B4-BE49-F238E27FC236}">
                    <a16:creationId xmlns:a16="http://schemas.microsoft.com/office/drawing/2014/main" id="{D30DC23F-3B63-424A-93E9-B2ED9AAB7A8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roup 5011">
              <a:extLst>
                <a:ext uri="{FF2B5EF4-FFF2-40B4-BE49-F238E27FC236}">
                  <a16:creationId xmlns:a16="http://schemas.microsoft.com/office/drawing/2014/main" id="{945E0C3A-29AB-4EA4-9CE9-B978ADF0143B}"/>
                </a:ext>
              </a:extLst>
            </p:cNvPr>
            <p:cNvGrpSpPr/>
            <p:nvPr/>
          </p:nvGrpSpPr>
          <p:grpSpPr>
            <a:xfrm>
              <a:off x="4782247" y="963885"/>
              <a:ext cx="1178862" cy="205759"/>
              <a:chOff x="2298228" y="746090"/>
              <a:chExt cx="1781951" cy="294826"/>
            </a:xfrm>
            <a:solidFill>
              <a:srgbClr val="000066"/>
            </a:solidFill>
          </p:grpSpPr>
          <p:grpSp>
            <p:nvGrpSpPr>
              <p:cNvPr id="5013" name="Google Shape;9268;p71">
                <a:extLst>
                  <a:ext uri="{FF2B5EF4-FFF2-40B4-BE49-F238E27FC236}">
                    <a16:creationId xmlns:a16="http://schemas.microsoft.com/office/drawing/2014/main" id="{3E340C45-694E-41FC-AF10-3D61C76520EA}"/>
                  </a:ext>
                </a:extLst>
              </p:cNvPr>
              <p:cNvGrpSpPr/>
              <p:nvPr/>
            </p:nvGrpSpPr>
            <p:grpSpPr>
              <a:xfrm>
                <a:off x="2298228" y="750688"/>
                <a:ext cx="202053" cy="285630"/>
                <a:chOff x="6974158" y="2789537"/>
                <a:chExt cx="255247" cy="327458"/>
              </a:xfrm>
              <a:grpFill/>
            </p:grpSpPr>
            <p:sp>
              <p:nvSpPr>
                <p:cNvPr id="5049" name="Google Shape;9269;p71">
                  <a:extLst>
                    <a:ext uri="{FF2B5EF4-FFF2-40B4-BE49-F238E27FC236}">
                      <a16:creationId xmlns:a16="http://schemas.microsoft.com/office/drawing/2014/main" id="{A6865CCC-D4DB-4977-8C10-51F63CDB4AA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9270;p71">
                  <a:extLst>
                    <a:ext uri="{FF2B5EF4-FFF2-40B4-BE49-F238E27FC236}">
                      <a16:creationId xmlns:a16="http://schemas.microsoft.com/office/drawing/2014/main" id="{EADB377F-02AA-4A7D-95D2-9D43F06C13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9271;p71">
                  <a:extLst>
                    <a:ext uri="{FF2B5EF4-FFF2-40B4-BE49-F238E27FC236}">
                      <a16:creationId xmlns:a16="http://schemas.microsoft.com/office/drawing/2014/main" id="{E9113CC9-B710-46A7-8837-7CB4142F7DA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9272;p71">
                  <a:extLst>
                    <a:ext uri="{FF2B5EF4-FFF2-40B4-BE49-F238E27FC236}">
                      <a16:creationId xmlns:a16="http://schemas.microsoft.com/office/drawing/2014/main" id="{2FB7D226-D88E-4A86-9386-222E0623FB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3" name="Google Shape;9273;p71">
                  <a:extLst>
                    <a:ext uri="{FF2B5EF4-FFF2-40B4-BE49-F238E27FC236}">
                      <a16:creationId xmlns:a16="http://schemas.microsoft.com/office/drawing/2014/main" id="{4F88D960-F6FA-40FC-A997-F386C1C42E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9274;p71">
                  <a:extLst>
                    <a:ext uri="{FF2B5EF4-FFF2-40B4-BE49-F238E27FC236}">
                      <a16:creationId xmlns:a16="http://schemas.microsoft.com/office/drawing/2014/main" id="{46C5841C-2E17-4209-BB1A-FAE936615E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9268;p71">
                <a:extLst>
                  <a:ext uri="{FF2B5EF4-FFF2-40B4-BE49-F238E27FC236}">
                    <a16:creationId xmlns:a16="http://schemas.microsoft.com/office/drawing/2014/main" id="{F7375085-B122-40E5-990F-91163335227A}"/>
                  </a:ext>
                </a:extLst>
              </p:cNvPr>
              <p:cNvGrpSpPr/>
              <p:nvPr/>
            </p:nvGrpSpPr>
            <p:grpSpPr>
              <a:xfrm>
                <a:off x="2609822" y="750688"/>
                <a:ext cx="202053" cy="285630"/>
                <a:chOff x="6974158" y="2789537"/>
                <a:chExt cx="255247" cy="327458"/>
              </a:xfrm>
              <a:grpFill/>
            </p:grpSpPr>
            <p:sp>
              <p:nvSpPr>
                <p:cNvPr id="5043" name="Google Shape;9269;p71">
                  <a:extLst>
                    <a:ext uri="{FF2B5EF4-FFF2-40B4-BE49-F238E27FC236}">
                      <a16:creationId xmlns:a16="http://schemas.microsoft.com/office/drawing/2014/main" id="{F27D56F6-E27E-46B6-92BB-773B863653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9270;p71">
                  <a:extLst>
                    <a:ext uri="{FF2B5EF4-FFF2-40B4-BE49-F238E27FC236}">
                      <a16:creationId xmlns:a16="http://schemas.microsoft.com/office/drawing/2014/main" id="{D9E2A5AA-EF7C-4596-A609-FE8712C0476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9271;p71">
                  <a:extLst>
                    <a:ext uri="{FF2B5EF4-FFF2-40B4-BE49-F238E27FC236}">
                      <a16:creationId xmlns:a16="http://schemas.microsoft.com/office/drawing/2014/main" id="{4BBD1A6A-4C12-43F6-A285-925DE4DE858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9272;p71">
                  <a:extLst>
                    <a:ext uri="{FF2B5EF4-FFF2-40B4-BE49-F238E27FC236}">
                      <a16:creationId xmlns:a16="http://schemas.microsoft.com/office/drawing/2014/main" id="{BF723C54-F474-4205-8E8E-EB89FF32621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7" name="Google Shape;9273;p71">
                  <a:extLst>
                    <a:ext uri="{FF2B5EF4-FFF2-40B4-BE49-F238E27FC236}">
                      <a16:creationId xmlns:a16="http://schemas.microsoft.com/office/drawing/2014/main" id="{FEBB7F91-7802-415B-9041-C9AA39DB08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9274;p71">
                  <a:extLst>
                    <a:ext uri="{FF2B5EF4-FFF2-40B4-BE49-F238E27FC236}">
                      <a16:creationId xmlns:a16="http://schemas.microsoft.com/office/drawing/2014/main" id="{AA274A82-1401-4C5C-B310-293793496A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9268;p71">
                <a:extLst>
                  <a:ext uri="{FF2B5EF4-FFF2-40B4-BE49-F238E27FC236}">
                    <a16:creationId xmlns:a16="http://schemas.microsoft.com/office/drawing/2014/main" id="{934B314F-E8C3-4320-B0DD-B6DCC2E72D82}"/>
                  </a:ext>
                </a:extLst>
              </p:cNvPr>
              <p:cNvGrpSpPr/>
              <p:nvPr/>
            </p:nvGrpSpPr>
            <p:grpSpPr>
              <a:xfrm>
                <a:off x="2920013" y="755286"/>
                <a:ext cx="202053" cy="285630"/>
                <a:chOff x="6974158" y="2789537"/>
                <a:chExt cx="255247" cy="327458"/>
              </a:xfrm>
              <a:grpFill/>
            </p:grpSpPr>
            <p:sp>
              <p:nvSpPr>
                <p:cNvPr id="5037" name="Google Shape;9269;p71">
                  <a:extLst>
                    <a:ext uri="{FF2B5EF4-FFF2-40B4-BE49-F238E27FC236}">
                      <a16:creationId xmlns:a16="http://schemas.microsoft.com/office/drawing/2014/main" id="{1CA6EC38-181C-49D6-814A-0C0D09C5F97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9270;p71">
                  <a:extLst>
                    <a:ext uri="{FF2B5EF4-FFF2-40B4-BE49-F238E27FC236}">
                      <a16:creationId xmlns:a16="http://schemas.microsoft.com/office/drawing/2014/main" id="{099354E0-8DBC-42E2-8D64-050B5C3FFD1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9271;p71">
                  <a:extLst>
                    <a:ext uri="{FF2B5EF4-FFF2-40B4-BE49-F238E27FC236}">
                      <a16:creationId xmlns:a16="http://schemas.microsoft.com/office/drawing/2014/main" id="{EE6A3B83-37EE-4D0F-A7C3-D3C75B7CC3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9272;p71">
                  <a:extLst>
                    <a:ext uri="{FF2B5EF4-FFF2-40B4-BE49-F238E27FC236}">
                      <a16:creationId xmlns:a16="http://schemas.microsoft.com/office/drawing/2014/main" id="{C1963B9A-B345-4B68-8824-3485F23499C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9273;p71">
                  <a:extLst>
                    <a:ext uri="{FF2B5EF4-FFF2-40B4-BE49-F238E27FC236}">
                      <a16:creationId xmlns:a16="http://schemas.microsoft.com/office/drawing/2014/main" id="{FC975745-50A2-4EEF-BE86-E31212985A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9274;p71">
                  <a:extLst>
                    <a:ext uri="{FF2B5EF4-FFF2-40B4-BE49-F238E27FC236}">
                      <a16:creationId xmlns:a16="http://schemas.microsoft.com/office/drawing/2014/main" id="{26DA65F7-C758-42B4-9EBF-A69FA8E8B4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9268;p71">
                <a:extLst>
                  <a:ext uri="{FF2B5EF4-FFF2-40B4-BE49-F238E27FC236}">
                    <a16:creationId xmlns:a16="http://schemas.microsoft.com/office/drawing/2014/main" id="{956BBC5E-FFD8-4655-94B9-208F29A753C3}"/>
                  </a:ext>
                </a:extLst>
              </p:cNvPr>
              <p:cNvGrpSpPr/>
              <p:nvPr/>
            </p:nvGrpSpPr>
            <p:grpSpPr>
              <a:xfrm>
                <a:off x="3243579" y="755286"/>
                <a:ext cx="202053" cy="285630"/>
                <a:chOff x="6974158" y="2789537"/>
                <a:chExt cx="255247" cy="327458"/>
              </a:xfrm>
              <a:grpFill/>
            </p:grpSpPr>
            <p:sp>
              <p:nvSpPr>
                <p:cNvPr id="5031" name="Google Shape;9269;p71">
                  <a:extLst>
                    <a:ext uri="{FF2B5EF4-FFF2-40B4-BE49-F238E27FC236}">
                      <a16:creationId xmlns:a16="http://schemas.microsoft.com/office/drawing/2014/main" id="{F047AA91-7686-424C-8582-B7575FA8FFF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9270;p71">
                  <a:extLst>
                    <a:ext uri="{FF2B5EF4-FFF2-40B4-BE49-F238E27FC236}">
                      <a16:creationId xmlns:a16="http://schemas.microsoft.com/office/drawing/2014/main" id="{711AC891-F87A-4C25-9D93-4F1D3D5204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9271;p71">
                  <a:extLst>
                    <a:ext uri="{FF2B5EF4-FFF2-40B4-BE49-F238E27FC236}">
                      <a16:creationId xmlns:a16="http://schemas.microsoft.com/office/drawing/2014/main" id="{76630EB9-A7BE-441C-B1D4-10E504BBFD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9272;p71">
                  <a:extLst>
                    <a:ext uri="{FF2B5EF4-FFF2-40B4-BE49-F238E27FC236}">
                      <a16:creationId xmlns:a16="http://schemas.microsoft.com/office/drawing/2014/main" id="{A7008606-9D54-4DC9-86E1-9C09BAB0A2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9273;p71">
                  <a:extLst>
                    <a:ext uri="{FF2B5EF4-FFF2-40B4-BE49-F238E27FC236}">
                      <a16:creationId xmlns:a16="http://schemas.microsoft.com/office/drawing/2014/main" id="{42216CAA-8926-44DE-9C1B-4D57D2B764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9274;p71">
                  <a:extLst>
                    <a:ext uri="{FF2B5EF4-FFF2-40B4-BE49-F238E27FC236}">
                      <a16:creationId xmlns:a16="http://schemas.microsoft.com/office/drawing/2014/main" id="{977D4E3B-1656-4B51-AC3A-1316162FB9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9268;p71">
                <a:extLst>
                  <a:ext uri="{FF2B5EF4-FFF2-40B4-BE49-F238E27FC236}">
                    <a16:creationId xmlns:a16="http://schemas.microsoft.com/office/drawing/2014/main" id="{15B831A8-10FB-42DA-A96A-9F80733584C6}"/>
                  </a:ext>
                </a:extLst>
              </p:cNvPr>
              <p:cNvGrpSpPr/>
              <p:nvPr/>
            </p:nvGrpSpPr>
            <p:grpSpPr>
              <a:xfrm>
                <a:off x="3561576" y="746090"/>
                <a:ext cx="202053" cy="285630"/>
                <a:chOff x="6974158" y="2789537"/>
                <a:chExt cx="255247" cy="327458"/>
              </a:xfrm>
              <a:grpFill/>
            </p:grpSpPr>
            <p:sp>
              <p:nvSpPr>
                <p:cNvPr id="5025" name="Google Shape;9269;p71">
                  <a:extLst>
                    <a:ext uri="{FF2B5EF4-FFF2-40B4-BE49-F238E27FC236}">
                      <a16:creationId xmlns:a16="http://schemas.microsoft.com/office/drawing/2014/main" id="{4A0B590C-A6BF-4349-88E6-BA6E69044E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9270;p71">
                  <a:extLst>
                    <a:ext uri="{FF2B5EF4-FFF2-40B4-BE49-F238E27FC236}">
                      <a16:creationId xmlns:a16="http://schemas.microsoft.com/office/drawing/2014/main" id="{D26F8DF5-B44F-4DB2-BD17-A69D2FE2A91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9271;p71">
                  <a:extLst>
                    <a:ext uri="{FF2B5EF4-FFF2-40B4-BE49-F238E27FC236}">
                      <a16:creationId xmlns:a16="http://schemas.microsoft.com/office/drawing/2014/main" id="{8E201AD3-C077-4984-A35F-3F364E64F71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9272;p71">
                  <a:extLst>
                    <a:ext uri="{FF2B5EF4-FFF2-40B4-BE49-F238E27FC236}">
                      <a16:creationId xmlns:a16="http://schemas.microsoft.com/office/drawing/2014/main" id="{150553A8-1F06-4B22-819C-73B9E07BB0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9273;p71">
                  <a:extLst>
                    <a:ext uri="{FF2B5EF4-FFF2-40B4-BE49-F238E27FC236}">
                      <a16:creationId xmlns:a16="http://schemas.microsoft.com/office/drawing/2014/main" id="{F5F9D5A0-7050-4FF4-B8F0-1375F7944F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9274;p71">
                  <a:extLst>
                    <a:ext uri="{FF2B5EF4-FFF2-40B4-BE49-F238E27FC236}">
                      <a16:creationId xmlns:a16="http://schemas.microsoft.com/office/drawing/2014/main" id="{18742E8B-BB01-45E8-941B-BF9D75CBB5B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9268;p71">
                <a:extLst>
                  <a:ext uri="{FF2B5EF4-FFF2-40B4-BE49-F238E27FC236}">
                    <a16:creationId xmlns:a16="http://schemas.microsoft.com/office/drawing/2014/main" id="{A17CDDDE-F5D1-491D-B3DA-68891C8D79AA}"/>
                  </a:ext>
                </a:extLst>
              </p:cNvPr>
              <p:cNvGrpSpPr/>
              <p:nvPr/>
            </p:nvGrpSpPr>
            <p:grpSpPr>
              <a:xfrm>
                <a:off x="3878126" y="755286"/>
                <a:ext cx="202053" cy="285630"/>
                <a:chOff x="6974158" y="2789537"/>
                <a:chExt cx="255247" cy="327458"/>
              </a:xfrm>
              <a:grpFill/>
            </p:grpSpPr>
            <p:sp>
              <p:nvSpPr>
                <p:cNvPr id="5019" name="Google Shape;9269;p71">
                  <a:extLst>
                    <a:ext uri="{FF2B5EF4-FFF2-40B4-BE49-F238E27FC236}">
                      <a16:creationId xmlns:a16="http://schemas.microsoft.com/office/drawing/2014/main" id="{8C3ABEC1-5198-4FE2-951D-0BEB8D518F3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9270;p71">
                  <a:extLst>
                    <a:ext uri="{FF2B5EF4-FFF2-40B4-BE49-F238E27FC236}">
                      <a16:creationId xmlns:a16="http://schemas.microsoft.com/office/drawing/2014/main" id="{93966F59-6AEE-4186-8743-6B76B40EB9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9271;p71">
                  <a:extLst>
                    <a:ext uri="{FF2B5EF4-FFF2-40B4-BE49-F238E27FC236}">
                      <a16:creationId xmlns:a16="http://schemas.microsoft.com/office/drawing/2014/main" id="{BF8FD002-1C06-49D1-8894-2B97295B81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9272;p71">
                  <a:extLst>
                    <a:ext uri="{FF2B5EF4-FFF2-40B4-BE49-F238E27FC236}">
                      <a16:creationId xmlns:a16="http://schemas.microsoft.com/office/drawing/2014/main" id="{8DD3E640-2D9F-4FD1-AC0D-17179CF0B5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3" name="Google Shape;9273;p71">
                  <a:extLst>
                    <a:ext uri="{FF2B5EF4-FFF2-40B4-BE49-F238E27FC236}">
                      <a16:creationId xmlns:a16="http://schemas.microsoft.com/office/drawing/2014/main" id="{608F3E5D-6071-42EE-B2CB-9A8F22B18B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9274;p71">
                  <a:extLst>
                    <a:ext uri="{FF2B5EF4-FFF2-40B4-BE49-F238E27FC236}">
                      <a16:creationId xmlns:a16="http://schemas.microsoft.com/office/drawing/2014/main" id="{D053AEA2-A39A-4281-B07E-F7E7856DC3F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09" name="Google Shape;9268;p71">
            <a:extLst>
              <a:ext uri="{FF2B5EF4-FFF2-40B4-BE49-F238E27FC236}">
                <a16:creationId xmlns:a16="http://schemas.microsoft.com/office/drawing/2014/main" id="{9936E422-56CC-457C-99E1-3EDB69A6B6EC}"/>
              </a:ext>
            </a:extLst>
          </p:cNvPr>
          <p:cNvGrpSpPr/>
          <p:nvPr/>
        </p:nvGrpSpPr>
        <p:grpSpPr>
          <a:xfrm>
            <a:off x="4573261" y="2105328"/>
            <a:ext cx="134355" cy="194801"/>
            <a:chOff x="6974158" y="2789537"/>
            <a:chExt cx="255247" cy="327458"/>
          </a:xfrm>
          <a:solidFill>
            <a:schemeClr val="accent6"/>
          </a:solidFill>
        </p:grpSpPr>
        <p:sp>
          <p:nvSpPr>
            <p:cNvPr id="5003" name="Google Shape;9269;p71">
              <a:extLst>
                <a:ext uri="{FF2B5EF4-FFF2-40B4-BE49-F238E27FC236}">
                  <a16:creationId xmlns:a16="http://schemas.microsoft.com/office/drawing/2014/main" id="{704B128A-46C8-4674-979A-BFD05C65C4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9270;p71">
              <a:extLst>
                <a:ext uri="{FF2B5EF4-FFF2-40B4-BE49-F238E27FC236}">
                  <a16:creationId xmlns:a16="http://schemas.microsoft.com/office/drawing/2014/main" id="{68F58203-A9A6-4587-8B5E-C3607F5F81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9271;p71">
              <a:extLst>
                <a:ext uri="{FF2B5EF4-FFF2-40B4-BE49-F238E27FC236}">
                  <a16:creationId xmlns:a16="http://schemas.microsoft.com/office/drawing/2014/main" id="{9DC3B5C3-7E27-4438-89BC-23EB0184F85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9272;p71">
              <a:extLst>
                <a:ext uri="{FF2B5EF4-FFF2-40B4-BE49-F238E27FC236}">
                  <a16:creationId xmlns:a16="http://schemas.microsoft.com/office/drawing/2014/main" id="{E2070D12-F9E0-49D6-8D52-A491F05624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7" name="Google Shape;9273;p71">
              <a:extLst>
                <a:ext uri="{FF2B5EF4-FFF2-40B4-BE49-F238E27FC236}">
                  <a16:creationId xmlns:a16="http://schemas.microsoft.com/office/drawing/2014/main" id="{80DE26B9-81E9-4C85-B954-7F32923DACC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9274;p71">
              <a:extLst>
                <a:ext uri="{FF2B5EF4-FFF2-40B4-BE49-F238E27FC236}">
                  <a16:creationId xmlns:a16="http://schemas.microsoft.com/office/drawing/2014/main" id="{E314A1F2-CE19-4F5F-B474-1DA2CA0B636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roup 4909">
            <a:extLst>
              <a:ext uri="{FF2B5EF4-FFF2-40B4-BE49-F238E27FC236}">
                <a16:creationId xmlns:a16="http://schemas.microsoft.com/office/drawing/2014/main" id="{20CFB2D4-2E19-4B86-9DCA-0D3C8501A33A}"/>
              </a:ext>
            </a:extLst>
          </p:cNvPr>
          <p:cNvGrpSpPr/>
          <p:nvPr/>
        </p:nvGrpSpPr>
        <p:grpSpPr>
          <a:xfrm>
            <a:off x="4784065" y="2099056"/>
            <a:ext cx="1184905" cy="201073"/>
            <a:chOff x="2298228" y="746090"/>
            <a:chExt cx="1781951" cy="294826"/>
          </a:xfrm>
          <a:solidFill>
            <a:schemeClr val="accent6"/>
          </a:solidFill>
        </p:grpSpPr>
        <p:grpSp>
          <p:nvGrpSpPr>
            <p:cNvPr id="4961" name="Google Shape;9268;p71">
              <a:extLst>
                <a:ext uri="{FF2B5EF4-FFF2-40B4-BE49-F238E27FC236}">
                  <a16:creationId xmlns:a16="http://schemas.microsoft.com/office/drawing/2014/main" id="{F63ADBB5-33CD-4814-8FCA-D744E2068E62}"/>
                </a:ext>
              </a:extLst>
            </p:cNvPr>
            <p:cNvGrpSpPr/>
            <p:nvPr/>
          </p:nvGrpSpPr>
          <p:grpSpPr>
            <a:xfrm>
              <a:off x="2298228" y="750688"/>
              <a:ext cx="202053" cy="285630"/>
              <a:chOff x="6974158" y="2789537"/>
              <a:chExt cx="255247" cy="327458"/>
            </a:xfrm>
            <a:grpFill/>
          </p:grpSpPr>
          <p:sp>
            <p:nvSpPr>
              <p:cNvPr id="4997" name="Google Shape;9269;p71">
                <a:extLst>
                  <a:ext uri="{FF2B5EF4-FFF2-40B4-BE49-F238E27FC236}">
                    <a16:creationId xmlns:a16="http://schemas.microsoft.com/office/drawing/2014/main" id="{7427856B-42C1-4F0A-85A2-C0F4ABB028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9270;p71">
                <a:extLst>
                  <a:ext uri="{FF2B5EF4-FFF2-40B4-BE49-F238E27FC236}">
                    <a16:creationId xmlns:a16="http://schemas.microsoft.com/office/drawing/2014/main" id="{0FA04AEF-6453-49B6-A34E-A0DA8776720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9271;p71">
                <a:extLst>
                  <a:ext uri="{FF2B5EF4-FFF2-40B4-BE49-F238E27FC236}">
                    <a16:creationId xmlns:a16="http://schemas.microsoft.com/office/drawing/2014/main" id="{EBDB085E-7553-4552-B7C0-08F17B06B27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9272;p71">
                <a:extLst>
                  <a:ext uri="{FF2B5EF4-FFF2-40B4-BE49-F238E27FC236}">
                    <a16:creationId xmlns:a16="http://schemas.microsoft.com/office/drawing/2014/main" id="{01B93ED1-9A4A-4E25-81D1-59343EC3F54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1" name="Google Shape;9273;p71">
                <a:extLst>
                  <a:ext uri="{FF2B5EF4-FFF2-40B4-BE49-F238E27FC236}">
                    <a16:creationId xmlns:a16="http://schemas.microsoft.com/office/drawing/2014/main" id="{597B6BEC-9BA9-42B4-A32B-1C84A61632F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9274;p71">
                <a:extLst>
                  <a:ext uri="{FF2B5EF4-FFF2-40B4-BE49-F238E27FC236}">
                    <a16:creationId xmlns:a16="http://schemas.microsoft.com/office/drawing/2014/main" id="{47EF0835-0AA3-4B7D-958D-F8B380FE8EE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9268;p71">
              <a:extLst>
                <a:ext uri="{FF2B5EF4-FFF2-40B4-BE49-F238E27FC236}">
                  <a16:creationId xmlns:a16="http://schemas.microsoft.com/office/drawing/2014/main" id="{CAA7FE76-B9FC-434E-83B6-7F1C659839ED}"/>
                </a:ext>
              </a:extLst>
            </p:cNvPr>
            <p:cNvGrpSpPr/>
            <p:nvPr/>
          </p:nvGrpSpPr>
          <p:grpSpPr>
            <a:xfrm>
              <a:off x="2609822" y="750688"/>
              <a:ext cx="202053" cy="285630"/>
              <a:chOff x="6974158" y="2789537"/>
              <a:chExt cx="255247" cy="327458"/>
            </a:xfrm>
            <a:grpFill/>
          </p:grpSpPr>
          <p:sp>
            <p:nvSpPr>
              <p:cNvPr id="4991" name="Google Shape;9269;p71">
                <a:extLst>
                  <a:ext uri="{FF2B5EF4-FFF2-40B4-BE49-F238E27FC236}">
                    <a16:creationId xmlns:a16="http://schemas.microsoft.com/office/drawing/2014/main" id="{6E306683-E279-4BD3-9F5C-50B3DD188C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9270;p71">
                <a:extLst>
                  <a:ext uri="{FF2B5EF4-FFF2-40B4-BE49-F238E27FC236}">
                    <a16:creationId xmlns:a16="http://schemas.microsoft.com/office/drawing/2014/main" id="{598E7B26-8164-4028-9107-608E091D2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9271;p71">
                <a:extLst>
                  <a:ext uri="{FF2B5EF4-FFF2-40B4-BE49-F238E27FC236}">
                    <a16:creationId xmlns:a16="http://schemas.microsoft.com/office/drawing/2014/main" id="{FEB641A0-C054-4947-A92C-A7F559BA27D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9272;p71">
                <a:extLst>
                  <a:ext uri="{FF2B5EF4-FFF2-40B4-BE49-F238E27FC236}">
                    <a16:creationId xmlns:a16="http://schemas.microsoft.com/office/drawing/2014/main" id="{1B6FF118-0F98-42A5-A52A-E765989248B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5" name="Google Shape;9273;p71">
                <a:extLst>
                  <a:ext uri="{FF2B5EF4-FFF2-40B4-BE49-F238E27FC236}">
                    <a16:creationId xmlns:a16="http://schemas.microsoft.com/office/drawing/2014/main" id="{5847ACFB-DEEA-4A49-A0AB-BB0E3DBC3A8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9274;p71">
                <a:extLst>
                  <a:ext uri="{FF2B5EF4-FFF2-40B4-BE49-F238E27FC236}">
                    <a16:creationId xmlns:a16="http://schemas.microsoft.com/office/drawing/2014/main" id="{8277611E-B6D8-48B3-B34F-797D62E3AE3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9268;p71">
              <a:extLst>
                <a:ext uri="{FF2B5EF4-FFF2-40B4-BE49-F238E27FC236}">
                  <a16:creationId xmlns:a16="http://schemas.microsoft.com/office/drawing/2014/main" id="{5C006A8D-4816-4396-877F-284808FB2EFE}"/>
                </a:ext>
              </a:extLst>
            </p:cNvPr>
            <p:cNvGrpSpPr/>
            <p:nvPr/>
          </p:nvGrpSpPr>
          <p:grpSpPr>
            <a:xfrm>
              <a:off x="2920013" y="755286"/>
              <a:ext cx="202053" cy="285630"/>
              <a:chOff x="6974158" y="2789537"/>
              <a:chExt cx="255247" cy="327458"/>
            </a:xfrm>
            <a:grpFill/>
          </p:grpSpPr>
          <p:sp>
            <p:nvSpPr>
              <p:cNvPr id="4985" name="Google Shape;9269;p71">
                <a:extLst>
                  <a:ext uri="{FF2B5EF4-FFF2-40B4-BE49-F238E27FC236}">
                    <a16:creationId xmlns:a16="http://schemas.microsoft.com/office/drawing/2014/main" id="{1A7E69A7-25C6-4861-BEAB-85AA419636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9270;p71">
                <a:extLst>
                  <a:ext uri="{FF2B5EF4-FFF2-40B4-BE49-F238E27FC236}">
                    <a16:creationId xmlns:a16="http://schemas.microsoft.com/office/drawing/2014/main" id="{1D59C61E-1FBC-4D73-8577-45651DFFA73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9271;p71">
                <a:extLst>
                  <a:ext uri="{FF2B5EF4-FFF2-40B4-BE49-F238E27FC236}">
                    <a16:creationId xmlns:a16="http://schemas.microsoft.com/office/drawing/2014/main" id="{733DFE39-E394-440C-BFCA-00EAC81527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9272;p71">
                <a:extLst>
                  <a:ext uri="{FF2B5EF4-FFF2-40B4-BE49-F238E27FC236}">
                    <a16:creationId xmlns:a16="http://schemas.microsoft.com/office/drawing/2014/main" id="{74AEC2ED-59B1-41C9-812B-FD174BAE81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9273;p71">
                <a:extLst>
                  <a:ext uri="{FF2B5EF4-FFF2-40B4-BE49-F238E27FC236}">
                    <a16:creationId xmlns:a16="http://schemas.microsoft.com/office/drawing/2014/main" id="{6EFBBAF5-DC86-44DE-ACC5-FB42B1FF20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9274;p71">
                <a:extLst>
                  <a:ext uri="{FF2B5EF4-FFF2-40B4-BE49-F238E27FC236}">
                    <a16:creationId xmlns:a16="http://schemas.microsoft.com/office/drawing/2014/main" id="{92B1C7A2-72B0-4926-B66B-59F56B7F5EE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9268;p71">
              <a:extLst>
                <a:ext uri="{FF2B5EF4-FFF2-40B4-BE49-F238E27FC236}">
                  <a16:creationId xmlns:a16="http://schemas.microsoft.com/office/drawing/2014/main" id="{4979D679-BD9D-43AF-85DF-EB9C4A4FAFA4}"/>
                </a:ext>
              </a:extLst>
            </p:cNvPr>
            <p:cNvGrpSpPr/>
            <p:nvPr/>
          </p:nvGrpSpPr>
          <p:grpSpPr>
            <a:xfrm>
              <a:off x="3243579" y="755286"/>
              <a:ext cx="202053" cy="285630"/>
              <a:chOff x="6974158" y="2789537"/>
              <a:chExt cx="255247" cy="327458"/>
            </a:xfrm>
            <a:grpFill/>
          </p:grpSpPr>
          <p:sp>
            <p:nvSpPr>
              <p:cNvPr id="4979" name="Google Shape;9269;p71">
                <a:extLst>
                  <a:ext uri="{FF2B5EF4-FFF2-40B4-BE49-F238E27FC236}">
                    <a16:creationId xmlns:a16="http://schemas.microsoft.com/office/drawing/2014/main" id="{D17CBF66-C7A7-45BA-957D-B3C1277E7CB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9270;p71">
                <a:extLst>
                  <a:ext uri="{FF2B5EF4-FFF2-40B4-BE49-F238E27FC236}">
                    <a16:creationId xmlns:a16="http://schemas.microsoft.com/office/drawing/2014/main" id="{85AD80D5-3C99-46FB-97BC-3651A8B6CC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9271;p71">
                <a:extLst>
                  <a:ext uri="{FF2B5EF4-FFF2-40B4-BE49-F238E27FC236}">
                    <a16:creationId xmlns:a16="http://schemas.microsoft.com/office/drawing/2014/main" id="{830D8AF5-03C1-4550-9A66-2ADC6DE2FF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9272;p71">
                <a:extLst>
                  <a:ext uri="{FF2B5EF4-FFF2-40B4-BE49-F238E27FC236}">
                    <a16:creationId xmlns:a16="http://schemas.microsoft.com/office/drawing/2014/main" id="{AACA7165-133A-45BE-A20E-05DA8858D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9273;p71">
                <a:extLst>
                  <a:ext uri="{FF2B5EF4-FFF2-40B4-BE49-F238E27FC236}">
                    <a16:creationId xmlns:a16="http://schemas.microsoft.com/office/drawing/2014/main" id="{6F85F20A-6433-4465-828E-C2885A7762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9274;p71">
                <a:extLst>
                  <a:ext uri="{FF2B5EF4-FFF2-40B4-BE49-F238E27FC236}">
                    <a16:creationId xmlns:a16="http://schemas.microsoft.com/office/drawing/2014/main" id="{8A3D65A0-F22D-4D9E-8738-D06EB334B3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9268;p71">
              <a:extLst>
                <a:ext uri="{FF2B5EF4-FFF2-40B4-BE49-F238E27FC236}">
                  <a16:creationId xmlns:a16="http://schemas.microsoft.com/office/drawing/2014/main" id="{EC84A62A-A929-4E07-AA2D-2D372219FB9D}"/>
                </a:ext>
              </a:extLst>
            </p:cNvPr>
            <p:cNvGrpSpPr/>
            <p:nvPr/>
          </p:nvGrpSpPr>
          <p:grpSpPr>
            <a:xfrm>
              <a:off x="3561576" y="746090"/>
              <a:ext cx="202053" cy="285630"/>
              <a:chOff x="6974158" y="2789537"/>
              <a:chExt cx="255247" cy="327458"/>
            </a:xfrm>
            <a:grpFill/>
          </p:grpSpPr>
          <p:sp>
            <p:nvSpPr>
              <p:cNvPr id="4973" name="Google Shape;9269;p71">
                <a:extLst>
                  <a:ext uri="{FF2B5EF4-FFF2-40B4-BE49-F238E27FC236}">
                    <a16:creationId xmlns:a16="http://schemas.microsoft.com/office/drawing/2014/main" id="{283270D9-7F58-4EE3-BE56-A452F85E83A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9270;p71">
                <a:extLst>
                  <a:ext uri="{FF2B5EF4-FFF2-40B4-BE49-F238E27FC236}">
                    <a16:creationId xmlns:a16="http://schemas.microsoft.com/office/drawing/2014/main" id="{A4790CBA-F8D6-48E0-9B2A-DF29C096694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9271;p71">
                <a:extLst>
                  <a:ext uri="{FF2B5EF4-FFF2-40B4-BE49-F238E27FC236}">
                    <a16:creationId xmlns:a16="http://schemas.microsoft.com/office/drawing/2014/main" id="{6838BB2F-9714-4764-BFA7-E4621E4B365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9272;p71">
                <a:extLst>
                  <a:ext uri="{FF2B5EF4-FFF2-40B4-BE49-F238E27FC236}">
                    <a16:creationId xmlns:a16="http://schemas.microsoft.com/office/drawing/2014/main" id="{6B7AE1EB-C21D-434E-AC93-58D9C7E640A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9273;p71">
                <a:extLst>
                  <a:ext uri="{FF2B5EF4-FFF2-40B4-BE49-F238E27FC236}">
                    <a16:creationId xmlns:a16="http://schemas.microsoft.com/office/drawing/2014/main" id="{3EFAA8EC-0A59-4233-A1E4-734E5F76A2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9274;p71">
                <a:extLst>
                  <a:ext uri="{FF2B5EF4-FFF2-40B4-BE49-F238E27FC236}">
                    <a16:creationId xmlns:a16="http://schemas.microsoft.com/office/drawing/2014/main" id="{EFE8DF8A-AEA6-42E2-BACB-CCFD27A97E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9268;p71">
              <a:extLst>
                <a:ext uri="{FF2B5EF4-FFF2-40B4-BE49-F238E27FC236}">
                  <a16:creationId xmlns:a16="http://schemas.microsoft.com/office/drawing/2014/main" id="{6320F7AA-83A1-44B5-83C7-242F50FDC84E}"/>
                </a:ext>
              </a:extLst>
            </p:cNvPr>
            <p:cNvGrpSpPr/>
            <p:nvPr/>
          </p:nvGrpSpPr>
          <p:grpSpPr>
            <a:xfrm>
              <a:off x="3878126" y="755286"/>
              <a:ext cx="202053" cy="285630"/>
              <a:chOff x="6974158" y="2789537"/>
              <a:chExt cx="255247" cy="327458"/>
            </a:xfrm>
            <a:grpFill/>
          </p:grpSpPr>
          <p:sp>
            <p:nvSpPr>
              <p:cNvPr id="4967" name="Google Shape;9269;p71">
                <a:extLst>
                  <a:ext uri="{FF2B5EF4-FFF2-40B4-BE49-F238E27FC236}">
                    <a16:creationId xmlns:a16="http://schemas.microsoft.com/office/drawing/2014/main" id="{5C3ABCC7-221D-4CE9-ADC4-2C3692819DC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9270;p71">
                <a:extLst>
                  <a:ext uri="{FF2B5EF4-FFF2-40B4-BE49-F238E27FC236}">
                    <a16:creationId xmlns:a16="http://schemas.microsoft.com/office/drawing/2014/main" id="{DC0FA4D1-9CBC-41DB-B7F9-22E205DAE62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9271;p71">
                <a:extLst>
                  <a:ext uri="{FF2B5EF4-FFF2-40B4-BE49-F238E27FC236}">
                    <a16:creationId xmlns:a16="http://schemas.microsoft.com/office/drawing/2014/main" id="{59437B03-3DD7-4867-BDD0-99DD8333AC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9272;p71">
                <a:extLst>
                  <a:ext uri="{FF2B5EF4-FFF2-40B4-BE49-F238E27FC236}">
                    <a16:creationId xmlns:a16="http://schemas.microsoft.com/office/drawing/2014/main" id="{F8742142-0ACE-4562-96DB-F112AF45D0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1" name="Google Shape;9273;p71">
                <a:extLst>
                  <a:ext uri="{FF2B5EF4-FFF2-40B4-BE49-F238E27FC236}">
                    <a16:creationId xmlns:a16="http://schemas.microsoft.com/office/drawing/2014/main" id="{3B782426-D2EA-4FB2-9DBA-D7ED1A49A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9274;p71">
                <a:extLst>
                  <a:ext uri="{FF2B5EF4-FFF2-40B4-BE49-F238E27FC236}">
                    <a16:creationId xmlns:a16="http://schemas.microsoft.com/office/drawing/2014/main" id="{184AD964-64BD-4869-A737-E12907A04B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 name="Group 13">
            <a:extLst>
              <a:ext uri="{FF2B5EF4-FFF2-40B4-BE49-F238E27FC236}">
                <a16:creationId xmlns:a16="http://schemas.microsoft.com/office/drawing/2014/main" id="{E7776AF4-26AB-49E3-A276-180FAA8207ED}"/>
              </a:ext>
            </a:extLst>
          </p:cNvPr>
          <p:cNvGrpSpPr/>
          <p:nvPr/>
        </p:nvGrpSpPr>
        <p:grpSpPr>
          <a:xfrm>
            <a:off x="4569698" y="2325121"/>
            <a:ext cx="1397553" cy="201073"/>
            <a:chOff x="4569698" y="2325121"/>
            <a:chExt cx="1397553" cy="201073"/>
          </a:xfrm>
        </p:grpSpPr>
        <p:grpSp>
          <p:nvGrpSpPr>
            <p:cNvPr id="4911" name="Google Shape;9275;p71">
              <a:extLst>
                <a:ext uri="{FF2B5EF4-FFF2-40B4-BE49-F238E27FC236}">
                  <a16:creationId xmlns:a16="http://schemas.microsoft.com/office/drawing/2014/main" id="{00370489-D42C-4767-9134-3A0A0C8F3008}"/>
                </a:ext>
              </a:extLst>
            </p:cNvPr>
            <p:cNvGrpSpPr/>
            <p:nvPr/>
          </p:nvGrpSpPr>
          <p:grpSpPr>
            <a:xfrm>
              <a:off x="4569698" y="2325121"/>
              <a:ext cx="141479" cy="194801"/>
              <a:chOff x="7530697" y="2790299"/>
              <a:chExt cx="244291" cy="326314"/>
            </a:xfrm>
            <a:solidFill>
              <a:schemeClr val="accent6"/>
            </a:solidFill>
          </p:grpSpPr>
          <p:sp>
            <p:nvSpPr>
              <p:cNvPr id="4955" name="Google Shape;9276;p71">
                <a:extLst>
                  <a:ext uri="{FF2B5EF4-FFF2-40B4-BE49-F238E27FC236}">
                    <a16:creationId xmlns:a16="http://schemas.microsoft.com/office/drawing/2014/main" id="{EF48EF72-B1EF-4DE3-9783-D80B3DBD0EB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9277;p71">
                <a:extLst>
                  <a:ext uri="{FF2B5EF4-FFF2-40B4-BE49-F238E27FC236}">
                    <a16:creationId xmlns:a16="http://schemas.microsoft.com/office/drawing/2014/main" id="{32D630E8-AD97-437C-A26E-DC7EF20F6BBD}"/>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9278;p71">
                <a:extLst>
                  <a:ext uri="{FF2B5EF4-FFF2-40B4-BE49-F238E27FC236}">
                    <a16:creationId xmlns:a16="http://schemas.microsoft.com/office/drawing/2014/main" id="{73B0661A-F680-4F01-A0F3-A7F1994A4CE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9279;p71">
                <a:extLst>
                  <a:ext uri="{FF2B5EF4-FFF2-40B4-BE49-F238E27FC236}">
                    <a16:creationId xmlns:a16="http://schemas.microsoft.com/office/drawing/2014/main" id="{F5078908-21F8-4006-9049-B5B9C3662D2F}"/>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9280;p71">
                <a:extLst>
                  <a:ext uri="{FF2B5EF4-FFF2-40B4-BE49-F238E27FC236}">
                    <a16:creationId xmlns:a16="http://schemas.microsoft.com/office/drawing/2014/main" id="{3132BE86-93F6-44B8-8EAF-4BCA46750B9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9281;p71">
                <a:extLst>
                  <a:ext uri="{FF2B5EF4-FFF2-40B4-BE49-F238E27FC236}">
                    <a16:creationId xmlns:a16="http://schemas.microsoft.com/office/drawing/2014/main" id="{85D29791-522D-4E69-95D9-149F0CDBDE63}"/>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roup 4911">
              <a:extLst>
                <a:ext uri="{FF2B5EF4-FFF2-40B4-BE49-F238E27FC236}">
                  <a16:creationId xmlns:a16="http://schemas.microsoft.com/office/drawing/2014/main" id="{B6B371D0-BC5B-41C7-AA89-B0D5D18FD877}"/>
                </a:ext>
              </a:extLst>
            </p:cNvPr>
            <p:cNvGrpSpPr/>
            <p:nvPr/>
          </p:nvGrpSpPr>
          <p:grpSpPr>
            <a:xfrm>
              <a:off x="4782346" y="2325121"/>
              <a:ext cx="1184905" cy="201073"/>
              <a:chOff x="2298228" y="746090"/>
              <a:chExt cx="1781951" cy="294826"/>
            </a:xfrm>
            <a:solidFill>
              <a:schemeClr val="accent6"/>
            </a:solidFill>
          </p:grpSpPr>
          <p:grpSp>
            <p:nvGrpSpPr>
              <p:cNvPr id="4913" name="Google Shape;9268;p71">
                <a:extLst>
                  <a:ext uri="{FF2B5EF4-FFF2-40B4-BE49-F238E27FC236}">
                    <a16:creationId xmlns:a16="http://schemas.microsoft.com/office/drawing/2014/main" id="{4AF59209-B4B2-418A-A6AC-AEF6E86B042B}"/>
                  </a:ext>
                </a:extLst>
              </p:cNvPr>
              <p:cNvGrpSpPr/>
              <p:nvPr/>
            </p:nvGrpSpPr>
            <p:grpSpPr>
              <a:xfrm>
                <a:off x="2298228" y="750688"/>
                <a:ext cx="202053" cy="285630"/>
                <a:chOff x="6974158" y="2789537"/>
                <a:chExt cx="255247" cy="327458"/>
              </a:xfrm>
              <a:grpFill/>
            </p:grpSpPr>
            <p:sp>
              <p:nvSpPr>
                <p:cNvPr id="4949" name="Google Shape;9269;p71">
                  <a:extLst>
                    <a:ext uri="{FF2B5EF4-FFF2-40B4-BE49-F238E27FC236}">
                      <a16:creationId xmlns:a16="http://schemas.microsoft.com/office/drawing/2014/main" id="{E14A1CB0-831F-42C7-AE97-1766D3A9A7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9270;p71">
                  <a:extLst>
                    <a:ext uri="{FF2B5EF4-FFF2-40B4-BE49-F238E27FC236}">
                      <a16:creationId xmlns:a16="http://schemas.microsoft.com/office/drawing/2014/main" id="{39E27870-6807-447C-97E7-410C16EDBF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9271;p71">
                  <a:extLst>
                    <a:ext uri="{FF2B5EF4-FFF2-40B4-BE49-F238E27FC236}">
                      <a16:creationId xmlns:a16="http://schemas.microsoft.com/office/drawing/2014/main" id="{D980DCFD-42FF-4A9F-86D5-A0305FDDC9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9272;p71">
                  <a:extLst>
                    <a:ext uri="{FF2B5EF4-FFF2-40B4-BE49-F238E27FC236}">
                      <a16:creationId xmlns:a16="http://schemas.microsoft.com/office/drawing/2014/main" id="{4EF041BB-1E30-4CD3-A9C5-7B9B08BC2CC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3" name="Google Shape;9273;p71">
                  <a:extLst>
                    <a:ext uri="{FF2B5EF4-FFF2-40B4-BE49-F238E27FC236}">
                      <a16:creationId xmlns:a16="http://schemas.microsoft.com/office/drawing/2014/main" id="{EF89BFFE-DC82-4A75-BC57-8F09C2DB01C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9274;p71">
                  <a:extLst>
                    <a:ext uri="{FF2B5EF4-FFF2-40B4-BE49-F238E27FC236}">
                      <a16:creationId xmlns:a16="http://schemas.microsoft.com/office/drawing/2014/main" id="{C95DF445-5303-449E-B52F-A13B2A6A82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9268;p71">
                <a:extLst>
                  <a:ext uri="{FF2B5EF4-FFF2-40B4-BE49-F238E27FC236}">
                    <a16:creationId xmlns:a16="http://schemas.microsoft.com/office/drawing/2014/main" id="{EA14D298-8F42-441D-8959-7B866AEBD8F6}"/>
                  </a:ext>
                </a:extLst>
              </p:cNvPr>
              <p:cNvGrpSpPr/>
              <p:nvPr/>
            </p:nvGrpSpPr>
            <p:grpSpPr>
              <a:xfrm>
                <a:off x="2609822" y="750688"/>
                <a:ext cx="202053" cy="285630"/>
                <a:chOff x="6974158" y="2789537"/>
                <a:chExt cx="255247" cy="327458"/>
              </a:xfrm>
              <a:grpFill/>
            </p:grpSpPr>
            <p:sp>
              <p:nvSpPr>
                <p:cNvPr id="4943" name="Google Shape;9269;p71">
                  <a:extLst>
                    <a:ext uri="{FF2B5EF4-FFF2-40B4-BE49-F238E27FC236}">
                      <a16:creationId xmlns:a16="http://schemas.microsoft.com/office/drawing/2014/main" id="{89F62D5E-AAC2-483F-9B40-313AFCFB23B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9270;p71">
                  <a:extLst>
                    <a:ext uri="{FF2B5EF4-FFF2-40B4-BE49-F238E27FC236}">
                      <a16:creationId xmlns:a16="http://schemas.microsoft.com/office/drawing/2014/main" id="{55D9E54C-1FCB-426C-8C1F-D894452316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9271;p71">
                  <a:extLst>
                    <a:ext uri="{FF2B5EF4-FFF2-40B4-BE49-F238E27FC236}">
                      <a16:creationId xmlns:a16="http://schemas.microsoft.com/office/drawing/2014/main" id="{41E6C997-2729-41B5-BB18-79E93DEA230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9272;p71">
                  <a:extLst>
                    <a:ext uri="{FF2B5EF4-FFF2-40B4-BE49-F238E27FC236}">
                      <a16:creationId xmlns:a16="http://schemas.microsoft.com/office/drawing/2014/main" id="{06AF16E8-9402-40FE-AC1D-25D1AFB7D9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7" name="Google Shape;9273;p71">
                  <a:extLst>
                    <a:ext uri="{FF2B5EF4-FFF2-40B4-BE49-F238E27FC236}">
                      <a16:creationId xmlns:a16="http://schemas.microsoft.com/office/drawing/2014/main" id="{13F90512-5862-4606-B127-8B4D9FD8A3B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9274;p71">
                  <a:extLst>
                    <a:ext uri="{FF2B5EF4-FFF2-40B4-BE49-F238E27FC236}">
                      <a16:creationId xmlns:a16="http://schemas.microsoft.com/office/drawing/2014/main" id="{998CE4E2-41A3-4E74-8A38-F8BCF1976B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9268;p71">
                <a:extLst>
                  <a:ext uri="{FF2B5EF4-FFF2-40B4-BE49-F238E27FC236}">
                    <a16:creationId xmlns:a16="http://schemas.microsoft.com/office/drawing/2014/main" id="{EDDA1F21-7AE9-40D2-81B3-FAB7F8527776}"/>
                  </a:ext>
                </a:extLst>
              </p:cNvPr>
              <p:cNvGrpSpPr/>
              <p:nvPr/>
            </p:nvGrpSpPr>
            <p:grpSpPr>
              <a:xfrm>
                <a:off x="2920013" y="755286"/>
                <a:ext cx="202053" cy="285630"/>
                <a:chOff x="6974158" y="2789537"/>
                <a:chExt cx="255247" cy="327458"/>
              </a:xfrm>
              <a:grpFill/>
            </p:grpSpPr>
            <p:sp>
              <p:nvSpPr>
                <p:cNvPr id="4937" name="Google Shape;9269;p71">
                  <a:extLst>
                    <a:ext uri="{FF2B5EF4-FFF2-40B4-BE49-F238E27FC236}">
                      <a16:creationId xmlns:a16="http://schemas.microsoft.com/office/drawing/2014/main" id="{915E347F-F39B-465C-84DF-B5DA0CFF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9270;p71">
                  <a:extLst>
                    <a:ext uri="{FF2B5EF4-FFF2-40B4-BE49-F238E27FC236}">
                      <a16:creationId xmlns:a16="http://schemas.microsoft.com/office/drawing/2014/main" id="{1D2A8E90-D024-42F8-AB3D-D375D63CF57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9271;p71">
                  <a:extLst>
                    <a:ext uri="{FF2B5EF4-FFF2-40B4-BE49-F238E27FC236}">
                      <a16:creationId xmlns:a16="http://schemas.microsoft.com/office/drawing/2014/main" id="{3D1E294D-5F6A-49D9-8046-D0A86C8E41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9272;p71">
                  <a:extLst>
                    <a:ext uri="{FF2B5EF4-FFF2-40B4-BE49-F238E27FC236}">
                      <a16:creationId xmlns:a16="http://schemas.microsoft.com/office/drawing/2014/main" id="{2F6C7F80-5D7C-4D77-99E4-560AD715F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9273;p71">
                  <a:extLst>
                    <a:ext uri="{FF2B5EF4-FFF2-40B4-BE49-F238E27FC236}">
                      <a16:creationId xmlns:a16="http://schemas.microsoft.com/office/drawing/2014/main" id="{1CD76E77-2758-4170-891D-1169AE38E16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9274;p71">
                  <a:extLst>
                    <a:ext uri="{FF2B5EF4-FFF2-40B4-BE49-F238E27FC236}">
                      <a16:creationId xmlns:a16="http://schemas.microsoft.com/office/drawing/2014/main" id="{07B41F05-A96E-432F-9344-65D1B72E1B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9268;p71">
                <a:extLst>
                  <a:ext uri="{FF2B5EF4-FFF2-40B4-BE49-F238E27FC236}">
                    <a16:creationId xmlns:a16="http://schemas.microsoft.com/office/drawing/2014/main" id="{F2220696-3715-4C1D-AE1F-9DC5036A89C7}"/>
                  </a:ext>
                </a:extLst>
              </p:cNvPr>
              <p:cNvGrpSpPr/>
              <p:nvPr/>
            </p:nvGrpSpPr>
            <p:grpSpPr>
              <a:xfrm>
                <a:off x="3243579" y="755286"/>
                <a:ext cx="202053" cy="285630"/>
                <a:chOff x="6974158" y="2789537"/>
                <a:chExt cx="255247" cy="327458"/>
              </a:xfrm>
              <a:grpFill/>
            </p:grpSpPr>
            <p:sp>
              <p:nvSpPr>
                <p:cNvPr id="4931" name="Google Shape;9269;p71">
                  <a:extLst>
                    <a:ext uri="{FF2B5EF4-FFF2-40B4-BE49-F238E27FC236}">
                      <a16:creationId xmlns:a16="http://schemas.microsoft.com/office/drawing/2014/main" id="{17A42870-1D23-4BCF-B8E3-CD9E0251FA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9270;p71">
                  <a:extLst>
                    <a:ext uri="{FF2B5EF4-FFF2-40B4-BE49-F238E27FC236}">
                      <a16:creationId xmlns:a16="http://schemas.microsoft.com/office/drawing/2014/main" id="{5B5896E3-BF2A-4FE5-8AAB-076A4301EC4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9271;p71">
                  <a:extLst>
                    <a:ext uri="{FF2B5EF4-FFF2-40B4-BE49-F238E27FC236}">
                      <a16:creationId xmlns:a16="http://schemas.microsoft.com/office/drawing/2014/main" id="{28C37130-291E-4E4E-B6AF-F772845AFF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9272;p71">
                  <a:extLst>
                    <a:ext uri="{FF2B5EF4-FFF2-40B4-BE49-F238E27FC236}">
                      <a16:creationId xmlns:a16="http://schemas.microsoft.com/office/drawing/2014/main" id="{AF4919FE-30DF-4B48-AD40-7C352BAEBA9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9273;p71">
                  <a:extLst>
                    <a:ext uri="{FF2B5EF4-FFF2-40B4-BE49-F238E27FC236}">
                      <a16:creationId xmlns:a16="http://schemas.microsoft.com/office/drawing/2014/main" id="{C2595135-CAB2-47AF-8376-D74932B56F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9274;p71">
                  <a:extLst>
                    <a:ext uri="{FF2B5EF4-FFF2-40B4-BE49-F238E27FC236}">
                      <a16:creationId xmlns:a16="http://schemas.microsoft.com/office/drawing/2014/main" id="{532D9D48-2C72-4575-9DD0-D0684C0EE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9268;p71">
                <a:extLst>
                  <a:ext uri="{FF2B5EF4-FFF2-40B4-BE49-F238E27FC236}">
                    <a16:creationId xmlns:a16="http://schemas.microsoft.com/office/drawing/2014/main" id="{95F86847-9930-40AD-8639-AEF569E95BCA}"/>
                  </a:ext>
                </a:extLst>
              </p:cNvPr>
              <p:cNvGrpSpPr/>
              <p:nvPr/>
            </p:nvGrpSpPr>
            <p:grpSpPr>
              <a:xfrm>
                <a:off x="3561576" y="746090"/>
                <a:ext cx="202053" cy="285630"/>
                <a:chOff x="6974158" y="2789537"/>
                <a:chExt cx="255247" cy="327458"/>
              </a:xfrm>
              <a:grpFill/>
            </p:grpSpPr>
            <p:sp>
              <p:nvSpPr>
                <p:cNvPr id="4925" name="Google Shape;9269;p71">
                  <a:extLst>
                    <a:ext uri="{FF2B5EF4-FFF2-40B4-BE49-F238E27FC236}">
                      <a16:creationId xmlns:a16="http://schemas.microsoft.com/office/drawing/2014/main" id="{22CF24A9-1D27-45DF-A03E-1F3B2595706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9270;p71">
                  <a:extLst>
                    <a:ext uri="{FF2B5EF4-FFF2-40B4-BE49-F238E27FC236}">
                      <a16:creationId xmlns:a16="http://schemas.microsoft.com/office/drawing/2014/main" id="{A8A0B644-0346-4939-8CD8-2F78C457F5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9271;p71">
                  <a:extLst>
                    <a:ext uri="{FF2B5EF4-FFF2-40B4-BE49-F238E27FC236}">
                      <a16:creationId xmlns:a16="http://schemas.microsoft.com/office/drawing/2014/main" id="{E8723815-2267-4C46-92D1-22E80E3071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9272;p71">
                  <a:extLst>
                    <a:ext uri="{FF2B5EF4-FFF2-40B4-BE49-F238E27FC236}">
                      <a16:creationId xmlns:a16="http://schemas.microsoft.com/office/drawing/2014/main" id="{5B71CF0E-A4CB-4EB8-B19B-70F0DFADE8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9273;p71">
                  <a:extLst>
                    <a:ext uri="{FF2B5EF4-FFF2-40B4-BE49-F238E27FC236}">
                      <a16:creationId xmlns:a16="http://schemas.microsoft.com/office/drawing/2014/main" id="{A1D62C96-D91B-4186-830A-F737B519A2B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9274;p71">
                  <a:extLst>
                    <a:ext uri="{FF2B5EF4-FFF2-40B4-BE49-F238E27FC236}">
                      <a16:creationId xmlns:a16="http://schemas.microsoft.com/office/drawing/2014/main" id="{D62FCF7A-B9E0-4D7C-87A6-6D80EFB2B8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9268;p71">
                <a:extLst>
                  <a:ext uri="{FF2B5EF4-FFF2-40B4-BE49-F238E27FC236}">
                    <a16:creationId xmlns:a16="http://schemas.microsoft.com/office/drawing/2014/main" id="{C8CD7342-9625-43DE-B885-743ED8367658}"/>
                  </a:ext>
                </a:extLst>
              </p:cNvPr>
              <p:cNvGrpSpPr/>
              <p:nvPr/>
            </p:nvGrpSpPr>
            <p:grpSpPr>
              <a:xfrm>
                <a:off x="3878126" y="755286"/>
                <a:ext cx="202053" cy="285630"/>
                <a:chOff x="6974158" y="2789537"/>
                <a:chExt cx="255247" cy="327458"/>
              </a:xfrm>
              <a:grpFill/>
            </p:grpSpPr>
            <p:sp>
              <p:nvSpPr>
                <p:cNvPr id="4919" name="Google Shape;9269;p71">
                  <a:extLst>
                    <a:ext uri="{FF2B5EF4-FFF2-40B4-BE49-F238E27FC236}">
                      <a16:creationId xmlns:a16="http://schemas.microsoft.com/office/drawing/2014/main" id="{554CF073-ACEE-4800-BE5B-E27714D9856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9270;p71">
                  <a:extLst>
                    <a:ext uri="{FF2B5EF4-FFF2-40B4-BE49-F238E27FC236}">
                      <a16:creationId xmlns:a16="http://schemas.microsoft.com/office/drawing/2014/main" id="{F1B2BB45-0CAD-486E-B6D5-6F331F7926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9271;p71">
                  <a:extLst>
                    <a:ext uri="{FF2B5EF4-FFF2-40B4-BE49-F238E27FC236}">
                      <a16:creationId xmlns:a16="http://schemas.microsoft.com/office/drawing/2014/main" id="{445A68BD-EA7B-4D6F-B038-1816B51697D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9272;p71">
                  <a:extLst>
                    <a:ext uri="{FF2B5EF4-FFF2-40B4-BE49-F238E27FC236}">
                      <a16:creationId xmlns:a16="http://schemas.microsoft.com/office/drawing/2014/main" id="{E84D56A8-9E80-4CC2-84F3-99BE318E38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3" name="Google Shape;9273;p71">
                  <a:extLst>
                    <a:ext uri="{FF2B5EF4-FFF2-40B4-BE49-F238E27FC236}">
                      <a16:creationId xmlns:a16="http://schemas.microsoft.com/office/drawing/2014/main" id="{962BCD38-2B43-49A0-8703-ECCE0298BEB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9274;p71">
                  <a:extLst>
                    <a:ext uri="{FF2B5EF4-FFF2-40B4-BE49-F238E27FC236}">
                      <a16:creationId xmlns:a16="http://schemas.microsoft.com/office/drawing/2014/main" id="{697B2434-0812-49F1-8F73-268E1307484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09" name="Google Shape;9268;p71">
            <a:extLst>
              <a:ext uri="{FF2B5EF4-FFF2-40B4-BE49-F238E27FC236}">
                <a16:creationId xmlns:a16="http://schemas.microsoft.com/office/drawing/2014/main" id="{0332F2FD-8BAF-4333-B002-2F6F10C204B0}"/>
              </a:ext>
            </a:extLst>
          </p:cNvPr>
          <p:cNvGrpSpPr/>
          <p:nvPr/>
        </p:nvGrpSpPr>
        <p:grpSpPr>
          <a:xfrm>
            <a:off x="4570296" y="1654866"/>
            <a:ext cx="134355" cy="194801"/>
            <a:chOff x="6974158" y="2789537"/>
            <a:chExt cx="255247" cy="327458"/>
          </a:xfrm>
          <a:solidFill>
            <a:srgbClr val="008000"/>
          </a:solidFill>
        </p:grpSpPr>
        <p:sp>
          <p:nvSpPr>
            <p:cNvPr id="4903" name="Google Shape;9269;p71">
              <a:extLst>
                <a:ext uri="{FF2B5EF4-FFF2-40B4-BE49-F238E27FC236}">
                  <a16:creationId xmlns:a16="http://schemas.microsoft.com/office/drawing/2014/main" id="{0A532146-DB99-4A53-AF2B-3C3B2DD8234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9270;p71">
              <a:extLst>
                <a:ext uri="{FF2B5EF4-FFF2-40B4-BE49-F238E27FC236}">
                  <a16:creationId xmlns:a16="http://schemas.microsoft.com/office/drawing/2014/main" id="{0D0F99FA-15A3-45A9-AC18-A556E4BB93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9271;p71">
              <a:extLst>
                <a:ext uri="{FF2B5EF4-FFF2-40B4-BE49-F238E27FC236}">
                  <a16:creationId xmlns:a16="http://schemas.microsoft.com/office/drawing/2014/main" id="{0434A13F-4731-4AE7-9FD4-DA6F1ECBCA8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9272;p71">
              <a:extLst>
                <a:ext uri="{FF2B5EF4-FFF2-40B4-BE49-F238E27FC236}">
                  <a16:creationId xmlns:a16="http://schemas.microsoft.com/office/drawing/2014/main" id="{3DDAD48F-0C61-4B4F-8014-F30F8C6E07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7" name="Google Shape;9273;p71">
              <a:extLst>
                <a:ext uri="{FF2B5EF4-FFF2-40B4-BE49-F238E27FC236}">
                  <a16:creationId xmlns:a16="http://schemas.microsoft.com/office/drawing/2014/main" id="{BD684A96-D86D-4BC1-AFE9-B05901C7B6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9274;p71">
              <a:extLst>
                <a:ext uri="{FF2B5EF4-FFF2-40B4-BE49-F238E27FC236}">
                  <a16:creationId xmlns:a16="http://schemas.microsoft.com/office/drawing/2014/main" id="{38265441-4601-473E-81DB-416FDA28FA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roup 4809">
            <a:extLst>
              <a:ext uri="{FF2B5EF4-FFF2-40B4-BE49-F238E27FC236}">
                <a16:creationId xmlns:a16="http://schemas.microsoft.com/office/drawing/2014/main" id="{FC255927-A62D-4291-914C-B3218155048E}"/>
              </a:ext>
            </a:extLst>
          </p:cNvPr>
          <p:cNvGrpSpPr/>
          <p:nvPr/>
        </p:nvGrpSpPr>
        <p:grpSpPr>
          <a:xfrm>
            <a:off x="4781100" y="1648594"/>
            <a:ext cx="1184905" cy="201073"/>
            <a:chOff x="2298228" y="746090"/>
            <a:chExt cx="1781951" cy="294826"/>
          </a:xfrm>
          <a:solidFill>
            <a:srgbClr val="008000"/>
          </a:solidFill>
        </p:grpSpPr>
        <p:grpSp>
          <p:nvGrpSpPr>
            <p:cNvPr id="4861" name="Google Shape;9268;p71">
              <a:extLst>
                <a:ext uri="{FF2B5EF4-FFF2-40B4-BE49-F238E27FC236}">
                  <a16:creationId xmlns:a16="http://schemas.microsoft.com/office/drawing/2014/main" id="{CE41501B-D685-4ABD-9583-5F2026067E3B}"/>
                </a:ext>
              </a:extLst>
            </p:cNvPr>
            <p:cNvGrpSpPr/>
            <p:nvPr/>
          </p:nvGrpSpPr>
          <p:grpSpPr>
            <a:xfrm>
              <a:off x="2298228" y="750688"/>
              <a:ext cx="202053" cy="285630"/>
              <a:chOff x="6974158" y="2789537"/>
              <a:chExt cx="255247" cy="327458"/>
            </a:xfrm>
            <a:grpFill/>
          </p:grpSpPr>
          <p:sp>
            <p:nvSpPr>
              <p:cNvPr id="4897" name="Google Shape;9269;p71">
                <a:extLst>
                  <a:ext uri="{FF2B5EF4-FFF2-40B4-BE49-F238E27FC236}">
                    <a16:creationId xmlns:a16="http://schemas.microsoft.com/office/drawing/2014/main" id="{2774D8C2-AD7F-439E-9A97-6A6CB9DBB8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9270;p71">
                <a:extLst>
                  <a:ext uri="{FF2B5EF4-FFF2-40B4-BE49-F238E27FC236}">
                    <a16:creationId xmlns:a16="http://schemas.microsoft.com/office/drawing/2014/main" id="{E2B14784-60ED-4097-A6BD-7C6BBF57187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9271;p71">
                <a:extLst>
                  <a:ext uri="{FF2B5EF4-FFF2-40B4-BE49-F238E27FC236}">
                    <a16:creationId xmlns:a16="http://schemas.microsoft.com/office/drawing/2014/main" id="{1F9E8713-3E82-43B6-9EEF-F3EF9B7E65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9272;p71">
                <a:extLst>
                  <a:ext uri="{FF2B5EF4-FFF2-40B4-BE49-F238E27FC236}">
                    <a16:creationId xmlns:a16="http://schemas.microsoft.com/office/drawing/2014/main" id="{B21332F2-9814-43F7-8608-A0459B20739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1" name="Google Shape;9273;p71">
                <a:extLst>
                  <a:ext uri="{FF2B5EF4-FFF2-40B4-BE49-F238E27FC236}">
                    <a16:creationId xmlns:a16="http://schemas.microsoft.com/office/drawing/2014/main" id="{E0B82AF5-0DFA-4692-993E-EF0E4C2C99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9274;p71">
                <a:extLst>
                  <a:ext uri="{FF2B5EF4-FFF2-40B4-BE49-F238E27FC236}">
                    <a16:creationId xmlns:a16="http://schemas.microsoft.com/office/drawing/2014/main" id="{40FA9B13-E690-4E32-A242-BA02D81F96A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9268;p71">
              <a:extLst>
                <a:ext uri="{FF2B5EF4-FFF2-40B4-BE49-F238E27FC236}">
                  <a16:creationId xmlns:a16="http://schemas.microsoft.com/office/drawing/2014/main" id="{8B19F095-5D9F-490D-8792-C80C42E57B35}"/>
                </a:ext>
              </a:extLst>
            </p:cNvPr>
            <p:cNvGrpSpPr/>
            <p:nvPr/>
          </p:nvGrpSpPr>
          <p:grpSpPr>
            <a:xfrm>
              <a:off x="2609822" y="750688"/>
              <a:ext cx="202053" cy="285630"/>
              <a:chOff x="6974158" y="2789537"/>
              <a:chExt cx="255247" cy="327458"/>
            </a:xfrm>
            <a:grpFill/>
          </p:grpSpPr>
          <p:sp>
            <p:nvSpPr>
              <p:cNvPr id="4891" name="Google Shape;9269;p71">
                <a:extLst>
                  <a:ext uri="{FF2B5EF4-FFF2-40B4-BE49-F238E27FC236}">
                    <a16:creationId xmlns:a16="http://schemas.microsoft.com/office/drawing/2014/main" id="{4CDC61F7-ECEA-4642-B8DA-6A69C360001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9270;p71">
                <a:extLst>
                  <a:ext uri="{FF2B5EF4-FFF2-40B4-BE49-F238E27FC236}">
                    <a16:creationId xmlns:a16="http://schemas.microsoft.com/office/drawing/2014/main" id="{2C8F7EFC-9873-4D5B-BFF4-0D1340109D2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9271;p71">
                <a:extLst>
                  <a:ext uri="{FF2B5EF4-FFF2-40B4-BE49-F238E27FC236}">
                    <a16:creationId xmlns:a16="http://schemas.microsoft.com/office/drawing/2014/main" id="{6EA45357-800D-4084-BF9C-E4B5CF4F388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9272;p71">
                <a:extLst>
                  <a:ext uri="{FF2B5EF4-FFF2-40B4-BE49-F238E27FC236}">
                    <a16:creationId xmlns:a16="http://schemas.microsoft.com/office/drawing/2014/main" id="{43B88F17-24DA-4959-B017-56833318F2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5" name="Google Shape;9273;p71">
                <a:extLst>
                  <a:ext uri="{FF2B5EF4-FFF2-40B4-BE49-F238E27FC236}">
                    <a16:creationId xmlns:a16="http://schemas.microsoft.com/office/drawing/2014/main" id="{F77D59A8-4429-4F73-8B29-9C070B01F8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9274;p71">
                <a:extLst>
                  <a:ext uri="{FF2B5EF4-FFF2-40B4-BE49-F238E27FC236}">
                    <a16:creationId xmlns:a16="http://schemas.microsoft.com/office/drawing/2014/main" id="{50E1B72A-E928-4809-B103-A7B51631F0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9268;p71">
              <a:extLst>
                <a:ext uri="{FF2B5EF4-FFF2-40B4-BE49-F238E27FC236}">
                  <a16:creationId xmlns:a16="http://schemas.microsoft.com/office/drawing/2014/main" id="{C077EAE7-DCEF-4F35-B392-90C6F04A67E5}"/>
                </a:ext>
              </a:extLst>
            </p:cNvPr>
            <p:cNvGrpSpPr/>
            <p:nvPr/>
          </p:nvGrpSpPr>
          <p:grpSpPr>
            <a:xfrm>
              <a:off x="2920013" y="755286"/>
              <a:ext cx="202053" cy="285630"/>
              <a:chOff x="6974158" y="2789537"/>
              <a:chExt cx="255247" cy="327458"/>
            </a:xfrm>
            <a:grpFill/>
          </p:grpSpPr>
          <p:sp>
            <p:nvSpPr>
              <p:cNvPr id="4885" name="Google Shape;9269;p71">
                <a:extLst>
                  <a:ext uri="{FF2B5EF4-FFF2-40B4-BE49-F238E27FC236}">
                    <a16:creationId xmlns:a16="http://schemas.microsoft.com/office/drawing/2014/main" id="{D80DE88F-98AC-48F1-B231-0AADBE16B1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9270;p71">
                <a:extLst>
                  <a:ext uri="{FF2B5EF4-FFF2-40B4-BE49-F238E27FC236}">
                    <a16:creationId xmlns:a16="http://schemas.microsoft.com/office/drawing/2014/main" id="{75F6477D-FD95-49EC-8219-D796A65F06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9271;p71">
                <a:extLst>
                  <a:ext uri="{FF2B5EF4-FFF2-40B4-BE49-F238E27FC236}">
                    <a16:creationId xmlns:a16="http://schemas.microsoft.com/office/drawing/2014/main" id="{41F511CC-9064-4E08-9566-29E2B18A1D5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9272;p71">
                <a:extLst>
                  <a:ext uri="{FF2B5EF4-FFF2-40B4-BE49-F238E27FC236}">
                    <a16:creationId xmlns:a16="http://schemas.microsoft.com/office/drawing/2014/main" id="{AE50D9D8-0B09-44B2-9ED2-79D508A2C34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9273;p71">
                <a:extLst>
                  <a:ext uri="{FF2B5EF4-FFF2-40B4-BE49-F238E27FC236}">
                    <a16:creationId xmlns:a16="http://schemas.microsoft.com/office/drawing/2014/main" id="{E835E289-B9D2-4999-9023-4F57DF6A2B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9274;p71">
                <a:extLst>
                  <a:ext uri="{FF2B5EF4-FFF2-40B4-BE49-F238E27FC236}">
                    <a16:creationId xmlns:a16="http://schemas.microsoft.com/office/drawing/2014/main" id="{B9C66329-D53C-4E84-A451-AB4E66F2317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9268;p71">
              <a:extLst>
                <a:ext uri="{FF2B5EF4-FFF2-40B4-BE49-F238E27FC236}">
                  <a16:creationId xmlns:a16="http://schemas.microsoft.com/office/drawing/2014/main" id="{C7A0ABDE-6D87-4F1C-B7F4-E8B8C1D4E6F3}"/>
                </a:ext>
              </a:extLst>
            </p:cNvPr>
            <p:cNvGrpSpPr/>
            <p:nvPr/>
          </p:nvGrpSpPr>
          <p:grpSpPr>
            <a:xfrm>
              <a:off x="3243579" y="755286"/>
              <a:ext cx="202053" cy="285630"/>
              <a:chOff x="6974158" y="2789537"/>
              <a:chExt cx="255247" cy="327458"/>
            </a:xfrm>
            <a:grpFill/>
          </p:grpSpPr>
          <p:sp>
            <p:nvSpPr>
              <p:cNvPr id="4879" name="Google Shape;9269;p71">
                <a:extLst>
                  <a:ext uri="{FF2B5EF4-FFF2-40B4-BE49-F238E27FC236}">
                    <a16:creationId xmlns:a16="http://schemas.microsoft.com/office/drawing/2014/main" id="{3D3E3187-18D7-4F3A-BCCC-2C4EB6F51B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9270;p71">
                <a:extLst>
                  <a:ext uri="{FF2B5EF4-FFF2-40B4-BE49-F238E27FC236}">
                    <a16:creationId xmlns:a16="http://schemas.microsoft.com/office/drawing/2014/main" id="{D26C3733-A6A2-4E9E-8B68-251F269F45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9271;p71">
                <a:extLst>
                  <a:ext uri="{FF2B5EF4-FFF2-40B4-BE49-F238E27FC236}">
                    <a16:creationId xmlns:a16="http://schemas.microsoft.com/office/drawing/2014/main" id="{C7D1C9A2-514C-4CDC-886D-D564AAF3FA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9272;p71">
                <a:extLst>
                  <a:ext uri="{FF2B5EF4-FFF2-40B4-BE49-F238E27FC236}">
                    <a16:creationId xmlns:a16="http://schemas.microsoft.com/office/drawing/2014/main" id="{437386A8-FD5E-4AE6-8ADC-CCAFFE768C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9273;p71">
                <a:extLst>
                  <a:ext uri="{FF2B5EF4-FFF2-40B4-BE49-F238E27FC236}">
                    <a16:creationId xmlns:a16="http://schemas.microsoft.com/office/drawing/2014/main" id="{F514B86C-A096-4156-BD1B-17FA873C2D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9274;p71">
                <a:extLst>
                  <a:ext uri="{FF2B5EF4-FFF2-40B4-BE49-F238E27FC236}">
                    <a16:creationId xmlns:a16="http://schemas.microsoft.com/office/drawing/2014/main" id="{45ABE25A-C1EC-4EC3-A245-F050C2CD0D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9268;p71">
              <a:extLst>
                <a:ext uri="{FF2B5EF4-FFF2-40B4-BE49-F238E27FC236}">
                  <a16:creationId xmlns:a16="http://schemas.microsoft.com/office/drawing/2014/main" id="{0324932A-954A-4370-859D-011A2C626B95}"/>
                </a:ext>
              </a:extLst>
            </p:cNvPr>
            <p:cNvGrpSpPr/>
            <p:nvPr/>
          </p:nvGrpSpPr>
          <p:grpSpPr>
            <a:xfrm>
              <a:off x="3561576" y="746090"/>
              <a:ext cx="202053" cy="285630"/>
              <a:chOff x="6974158" y="2789537"/>
              <a:chExt cx="255247" cy="327458"/>
            </a:xfrm>
            <a:grpFill/>
          </p:grpSpPr>
          <p:sp>
            <p:nvSpPr>
              <p:cNvPr id="4873" name="Google Shape;9269;p71">
                <a:extLst>
                  <a:ext uri="{FF2B5EF4-FFF2-40B4-BE49-F238E27FC236}">
                    <a16:creationId xmlns:a16="http://schemas.microsoft.com/office/drawing/2014/main" id="{B6298FE0-9255-41D3-ADF2-99487FDA37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9270;p71">
                <a:extLst>
                  <a:ext uri="{FF2B5EF4-FFF2-40B4-BE49-F238E27FC236}">
                    <a16:creationId xmlns:a16="http://schemas.microsoft.com/office/drawing/2014/main" id="{B7B28833-8F28-4B61-B216-CE4B0B3F5B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9271;p71">
                <a:extLst>
                  <a:ext uri="{FF2B5EF4-FFF2-40B4-BE49-F238E27FC236}">
                    <a16:creationId xmlns:a16="http://schemas.microsoft.com/office/drawing/2014/main" id="{15B5E6C7-86C8-47AA-8632-69650791E1C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9272;p71">
                <a:extLst>
                  <a:ext uri="{FF2B5EF4-FFF2-40B4-BE49-F238E27FC236}">
                    <a16:creationId xmlns:a16="http://schemas.microsoft.com/office/drawing/2014/main" id="{D2587CC3-D0A0-4D56-9437-ECC2A48E23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9273;p71">
                <a:extLst>
                  <a:ext uri="{FF2B5EF4-FFF2-40B4-BE49-F238E27FC236}">
                    <a16:creationId xmlns:a16="http://schemas.microsoft.com/office/drawing/2014/main" id="{C533C0E6-D9C4-4627-9798-4BE791BDF68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9274;p71">
                <a:extLst>
                  <a:ext uri="{FF2B5EF4-FFF2-40B4-BE49-F238E27FC236}">
                    <a16:creationId xmlns:a16="http://schemas.microsoft.com/office/drawing/2014/main" id="{FDB286EF-AB9B-487C-B0F5-738DD21637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9268;p71">
              <a:extLst>
                <a:ext uri="{FF2B5EF4-FFF2-40B4-BE49-F238E27FC236}">
                  <a16:creationId xmlns:a16="http://schemas.microsoft.com/office/drawing/2014/main" id="{D49D4262-2608-403B-8FD4-2ED20532C206}"/>
                </a:ext>
              </a:extLst>
            </p:cNvPr>
            <p:cNvGrpSpPr/>
            <p:nvPr/>
          </p:nvGrpSpPr>
          <p:grpSpPr>
            <a:xfrm>
              <a:off x="3878126" y="755286"/>
              <a:ext cx="202053" cy="285630"/>
              <a:chOff x="6974158" y="2789537"/>
              <a:chExt cx="255247" cy="327458"/>
            </a:xfrm>
            <a:grpFill/>
          </p:grpSpPr>
          <p:sp>
            <p:nvSpPr>
              <p:cNvPr id="4867" name="Google Shape;9269;p71">
                <a:extLst>
                  <a:ext uri="{FF2B5EF4-FFF2-40B4-BE49-F238E27FC236}">
                    <a16:creationId xmlns:a16="http://schemas.microsoft.com/office/drawing/2014/main" id="{378125F2-ADEF-4554-837E-9379A4A63C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9270;p71">
                <a:extLst>
                  <a:ext uri="{FF2B5EF4-FFF2-40B4-BE49-F238E27FC236}">
                    <a16:creationId xmlns:a16="http://schemas.microsoft.com/office/drawing/2014/main" id="{BD61ECC7-1AA5-45CB-86AE-4CF0FA3A9E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9271;p71">
                <a:extLst>
                  <a:ext uri="{FF2B5EF4-FFF2-40B4-BE49-F238E27FC236}">
                    <a16:creationId xmlns:a16="http://schemas.microsoft.com/office/drawing/2014/main" id="{BD868E3F-C74D-41CA-8932-9DA10824804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9272;p71">
                <a:extLst>
                  <a:ext uri="{FF2B5EF4-FFF2-40B4-BE49-F238E27FC236}">
                    <a16:creationId xmlns:a16="http://schemas.microsoft.com/office/drawing/2014/main" id="{27DA453B-8316-4431-8630-E17B74999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1" name="Google Shape;9273;p71">
                <a:extLst>
                  <a:ext uri="{FF2B5EF4-FFF2-40B4-BE49-F238E27FC236}">
                    <a16:creationId xmlns:a16="http://schemas.microsoft.com/office/drawing/2014/main" id="{6B97F554-FC4F-4848-B6F3-12C7214A9D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9274;p71">
                <a:extLst>
                  <a:ext uri="{FF2B5EF4-FFF2-40B4-BE49-F238E27FC236}">
                    <a16:creationId xmlns:a16="http://schemas.microsoft.com/office/drawing/2014/main" id="{22C5BD90-EC2F-465C-B476-4B23784F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 name="Group 12">
            <a:extLst>
              <a:ext uri="{FF2B5EF4-FFF2-40B4-BE49-F238E27FC236}">
                <a16:creationId xmlns:a16="http://schemas.microsoft.com/office/drawing/2014/main" id="{A3CF0552-9457-4048-96E6-51744CA7F75C}"/>
              </a:ext>
            </a:extLst>
          </p:cNvPr>
          <p:cNvGrpSpPr/>
          <p:nvPr/>
        </p:nvGrpSpPr>
        <p:grpSpPr>
          <a:xfrm>
            <a:off x="4566733" y="1874659"/>
            <a:ext cx="1397553" cy="201073"/>
            <a:chOff x="4566733" y="1874659"/>
            <a:chExt cx="1397553" cy="201073"/>
          </a:xfrm>
        </p:grpSpPr>
        <p:grpSp>
          <p:nvGrpSpPr>
            <p:cNvPr id="4811" name="Google Shape;9275;p71">
              <a:extLst>
                <a:ext uri="{FF2B5EF4-FFF2-40B4-BE49-F238E27FC236}">
                  <a16:creationId xmlns:a16="http://schemas.microsoft.com/office/drawing/2014/main" id="{55568F00-378D-4760-B702-BA9F5B653CB6}"/>
                </a:ext>
              </a:extLst>
            </p:cNvPr>
            <p:cNvGrpSpPr/>
            <p:nvPr/>
          </p:nvGrpSpPr>
          <p:grpSpPr>
            <a:xfrm>
              <a:off x="4566733" y="1874659"/>
              <a:ext cx="141479" cy="194801"/>
              <a:chOff x="7530697" y="2790299"/>
              <a:chExt cx="244291" cy="326314"/>
            </a:xfrm>
            <a:solidFill>
              <a:srgbClr val="008000"/>
            </a:solidFill>
          </p:grpSpPr>
          <p:sp>
            <p:nvSpPr>
              <p:cNvPr id="4855" name="Google Shape;9276;p71">
                <a:extLst>
                  <a:ext uri="{FF2B5EF4-FFF2-40B4-BE49-F238E27FC236}">
                    <a16:creationId xmlns:a16="http://schemas.microsoft.com/office/drawing/2014/main" id="{A1E2BA52-B8AE-4E3B-9857-6F0C88DF0E0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9277;p71">
                <a:extLst>
                  <a:ext uri="{FF2B5EF4-FFF2-40B4-BE49-F238E27FC236}">
                    <a16:creationId xmlns:a16="http://schemas.microsoft.com/office/drawing/2014/main" id="{7D41BE4C-B172-4F87-B460-B436D8227588}"/>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9278;p71">
                <a:extLst>
                  <a:ext uri="{FF2B5EF4-FFF2-40B4-BE49-F238E27FC236}">
                    <a16:creationId xmlns:a16="http://schemas.microsoft.com/office/drawing/2014/main" id="{C70F2BF3-D24A-49B7-9E7D-B0A3EA9E9F1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9279;p71">
                <a:extLst>
                  <a:ext uri="{FF2B5EF4-FFF2-40B4-BE49-F238E27FC236}">
                    <a16:creationId xmlns:a16="http://schemas.microsoft.com/office/drawing/2014/main" id="{18A8F8C6-0936-47A7-B06C-B00DB6AC5F3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9280;p71">
                <a:extLst>
                  <a:ext uri="{FF2B5EF4-FFF2-40B4-BE49-F238E27FC236}">
                    <a16:creationId xmlns:a16="http://schemas.microsoft.com/office/drawing/2014/main" id="{E1DEF78D-8EFB-43D0-A1DF-69359B4ECEAC}"/>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9281;p71">
                <a:extLst>
                  <a:ext uri="{FF2B5EF4-FFF2-40B4-BE49-F238E27FC236}">
                    <a16:creationId xmlns:a16="http://schemas.microsoft.com/office/drawing/2014/main" id="{BEDF1A2C-8C54-4C99-8AA8-89D7859FD892}"/>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roup 4811">
              <a:extLst>
                <a:ext uri="{FF2B5EF4-FFF2-40B4-BE49-F238E27FC236}">
                  <a16:creationId xmlns:a16="http://schemas.microsoft.com/office/drawing/2014/main" id="{5602EB55-952F-4AA8-8703-2CAB40A7D61D}"/>
                </a:ext>
              </a:extLst>
            </p:cNvPr>
            <p:cNvGrpSpPr/>
            <p:nvPr/>
          </p:nvGrpSpPr>
          <p:grpSpPr>
            <a:xfrm>
              <a:off x="4779381" y="1874659"/>
              <a:ext cx="1184905" cy="201073"/>
              <a:chOff x="2298228" y="746090"/>
              <a:chExt cx="1781951" cy="294826"/>
            </a:xfrm>
            <a:solidFill>
              <a:srgbClr val="008000"/>
            </a:solidFill>
          </p:grpSpPr>
          <p:grpSp>
            <p:nvGrpSpPr>
              <p:cNvPr id="4813" name="Google Shape;9268;p71">
                <a:extLst>
                  <a:ext uri="{FF2B5EF4-FFF2-40B4-BE49-F238E27FC236}">
                    <a16:creationId xmlns:a16="http://schemas.microsoft.com/office/drawing/2014/main" id="{1ABCBD3D-46B8-4165-8C57-632BFC577074}"/>
                  </a:ext>
                </a:extLst>
              </p:cNvPr>
              <p:cNvGrpSpPr/>
              <p:nvPr/>
            </p:nvGrpSpPr>
            <p:grpSpPr>
              <a:xfrm>
                <a:off x="2298228" y="750688"/>
                <a:ext cx="202053" cy="285630"/>
                <a:chOff x="6974158" y="2789537"/>
                <a:chExt cx="255247" cy="327458"/>
              </a:xfrm>
              <a:grpFill/>
            </p:grpSpPr>
            <p:sp>
              <p:nvSpPr>
                <p:cNvPr id="4849" name="Google Shape;9269;p71">
                  <a:extLst>
                    <a:ext uri="{FF2B5EF4-FFF2-40B4-BE49-F238E27FC236}">
                      <a16:creationId xmlns:a16="http://schemas.microsoft.com/office/drawing/2014/main" id="{2D0BFC91-2186-47DB-992E-639815C7088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9270;p71">
                  <a:extLst>
                    <a:ext uri="{FF2B5EF4-FFF2-40B4-BE49-F238E27FC236}">
                      <a16:creationId xmlns:a16="http://schemas.microsoft.com/office/drawing/2014/main" id="{9EB296DE-715D-410F-B40C-6DF15F56C0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9271;p71">
                  <a:extLst>
                    <a:ext uri="{FF2B5EF4-FFF2-40B4-BE49-F238E27FC236}">
                      <a16:creationId xmlns:a16="http://schemas.microsoft.com/office/drawing/2014/main" id="{ECFACCC1-6761-448F-827C-828436C5F9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9272;p71">
                  <a:extLst>
                    <a:ext uri="{FF2B5EF4-FFF2-40B4-BE49-F238E27FC236}">
                      <a16:creationId xmlns:a16="http://schemas.microsoft.com/office/drawing/2014/main" id="{7886336C-CC25-4582-9B7C-C624130F191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3" name="Google Shape;9273;p71">
                  <a:extLst>
                    <a:ext uri="{FF2B5EF4-FFF2-40B4-BE49-F238E27FC236}">
                      <a16:creationId xmlns:a16="http://schemas.microsoft.com/office/drawing/2014/main" id="{F42AA046-2416-4293-9AEB-F2400F4DDB5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9274;p71">
                  <a:extLst>
                    <a:ext uri="{FF2B5EF4-FFF2-40B4-BE49-F238E27FC236}">
                      <a16:creationId xmlns:a16="http://schemas.microsoft.com/office/drawing/2014/main" id="{EAA3AA95-29BD-4AAE-BDBA-551CC77A18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9268;p71">
                <a:extLst>
                  <a:ext uri="{FF2B5EF4-FFF2-40B4-BE49-F238E27FC236}">
                    <a16:creationId xmlns:a16="http://schemas.microsoft.com/office/drawing/2014/main" id="{C0628A9E-7A9E-4428-96AF-B96E9B46E455}"/>
                  </a:ext>
                </a:extLst>
              </p:cNvPr>
              <p:cNvGrpSpPr/>
              <p:nvPr/>
            </p:nvGrpSpPr>
            <p:grpSpPr>
              <a:xfrm>
                <a:off x="2609822" y="750688"/>
                <a:ext cx="202053" cy="285630"/>
                <a:chOff x="6974158" y="2789537"/>
                <a:chExt cx="255247" cy="327458"/>
              </a:xfrm>
              <a:grpFill/>
            </p:grpSpPr>
            <p:sp>
              <p:nvSpPr>
                <p:cNvPr id="4843" name="Google Shape;9269;p71">
                  <a:extLst>
                    <a:ext uri="{FF2B5EF4-FFF2-40B4-BE49-F238E27FC236}">
                      <a16:creationId xmlns:a16="http://schemas.microsoft.com/office/drawing/2014/main" id="{9E3B7CA6-544C-4DD0-923A-7DE3821795A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9270;p71">
                  <a:extLst>
                    <a:ext uri="{FF2B5EF4-FFF2-40B4-BE49-F238E27FC236}">
                      <a16:creationId xmlns:a16="http://schemas.microsoft.com/office/drawing/2014/main" id="{1215CE89-7C6E-40CE-A73E-1274C497AF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9271;p71">
                  <a:extLst>
                    <a:ext uri="{FF2B5EF4-FFF2-40B4-BE49-F238E27FC236}">
                      <a16:creationId xmlns:a16="http://schemas.microsoft.com/office/drawing/2014/main" id="{C75FD899-DB64-4FE9-8ECD-3B9CC86B1E0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9272;p71">
                  <a:extLst>
                    <a:ext uri="{FF2B5EF4-FFF2-40B4-BE49-F238E27FC236}">
                      <a16:creationId xmlns:a16="http://schemas.microsoft.com/office/drawing/2014/main" id="{4A1D0222-6865-421D-BCEB-9B0394E5AC9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7" name="Google Shape;9273;p71">
                  <a:extLst>
                    <a:ext uri="{FF2B5EF4-FFF2-40B4-BE49-F238E27FC236}">
                      <a16:creationId xmlns:a16="http://schemas.microsoft.com/office/drawing/2014/main" id="{4ED7A20A-A287-4942-A33F-B0BCD5978B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9274;p71">
                  <a:extLst>
                    <a:ext uri="{FF2B5EF4-FFF2-40B4-BE49-F238E27FC236}">
                      <a16:creationId xmlns:a16="http://schemas.microsoft.com/office/drawing/2014/main" id="{A81C3259-96A7-4C8E-B7B4-A904A1E4DC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9268;p71">
                <a:extLst>
                  <a:ext uri="{FF2B5EF4-FFF2-40B4-BE49-F238E27FC236}">
                    <a16:creationId xmlns:a16="http://schemas.microsoft.com/office/drawing/2014/main" id="{DD7C7551-656C-4CB2-B15C-DD3A4F14113F}"/>
                  </a:ext>
                </a:extLst>
              </p:cNvPr>
              <p:cNvGrpSpPr/>
              <p:nvPr/>
            </p:nvGrpSpPr>
            <p:grpSpPr>
              <a:xfrm>
                <a:off x="2920013" y="755286"/>
                <a:ext cx="202053" cy="285630"/>
                <a:chOff x="6974158" y="2789537"/>
                <a:chExt cx="255247" cy="327458"/>
              </a:xfrm>
              <a:grpFill/>
            </p:grpSpPr>
            <p:sp>
              <p:nvSpPr>
                <p:cNvPr id="4837" name="Google Shape;9269;p71">
                  <a:extLst>
                    <a:ext uri="{FF2B5EF4-FFF2-40B4-BE49-F238E27FC236}">
                      <a16:creationId xmlns:a16="http://schemas.microsoft.com/office/drawing/2014/main" id="{8E6884B4-11D0-4C16-9943-5BD3BDFBE50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9270;p71">
                  <a:extLst>
                    <a:ext uri="{FF2B5EF4-FFF2-40B4-BE49-F238E27FC236}">
                      <a16:creationId xmlns:a16="http://schemas.microsoft.com/office/drawing/2014/main" id="{B3CE3B7C-1F4B-452E-8409-F28FAC0276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9271;p71">
                  <a:extLst>
                    <a:ext uri="{FF2B5EF4-FFF2-40B4-BE49-F238E27FC236}">
                      <a16:creationId xmlns:a16="http://schemas.microsoft.com/office/drawing/2014/main" id="{C33F73D8-F9E9-43CF-81F6-B41ACA0AB9E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9272;p71">
                  <a:extLst>
                    <a:ext uri="{FF2B5EF4-FFF2-40B4-BE49-F238E27FC236}">
                      <a16:creationId xmlns:a16="http://schemas.microsoft.com/office/drawing/2014/main" id="{7C59F64C-7700-4FA4-8C09-C7646773C57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9273;p71">
                  <a:extLst>
                    <a:ext uri="{FF2B5EF4-FFF2-40B4-BE49-F238E27FC236}">
                      <a16:creationId xmlns:a16="http://schemas.microsoft.com/office/drawing/2014/main" id="{4389E7F5-1BAE-445D-BAC7-058F70F44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9274;p71">
                  <a:extLst>
                    <a:ext uri="{FF2B5EF4-FFF2-40B4-BE49-F238E27FC236}">
                      <a16:creationId xmlns:a16="http://schemas.microsoft.com/office/drawing/2014/main" id="{C12E9B91-E775-41E5-8237-CE21B3D33F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9268;p71">
                <a:extLst>
                  <a:ext uri="{FF2B5EF4-FFF2-40B4-BE49-F238E27FC236}">
                    <a16:creationId xmlns:a16="http://schemas.microsoft.com/office/drawing/2014/main" id="{D1E9CBC8-E33E-429B-8FC8-60EA2F24C3FB}"/>
                  </a:ext>
                </a:extLst>
              </p:cNvPr>
              <p:cNvGrpSpPr/>
              <p:nvPr/>
            </p:nvGrpSpPr>
            <p:grpSpPr>
              <a:xfrm>
                <a:off x="3243579" y="755286"/>
                <a:ext cx="202053" cy="285630"/>
                <a:chOff x="6974158" y="2789537"/>
                <a:chExt cx="255247" cy="327458"/>
              </a:xfrm>
              <a:grpFill/>
            </p:grpSpPr>
            <p:sp>
              <p:nvSpPr>
                <p:cNvPr id="4831" name="Google Shape;9269;p71">
                  <a:extLst>
                    <a:ext uri="{FF2B5EF4-FFF2-40B4-BE49-F238E27FC236}">
                      <a16:creationId xmlns:a16="http://schemas.microsoft.com/office/drawing/2014/main" id="{FBE4C84E-4D84-40B7-BE1F-CA936CF55BD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9270;p71">
                  <a:extLst>
                    <a:ext uri="{FF2B5EF4-FFF2-40B4-BE49-F238E27FC236}">
                      <a16:creationId xmlns:a16="http://schemas.microsoft.com/office/drawing/2014/main" id="{AD5AD7AD-BA7E-4734-8078-8EF57F6994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9271;p71">
                  <a:extLst>
                    <a:ext uri="{FF2B5EF4-FFF2-40B4-BE49-F238E27FC236}">
                      <a16:creationId xmlns:a16="http://schemas.microsoft.com/office/drawing/2014/main" id="{89C73265-5055-4BA2-8F5F-442CEB570E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9272;p71">
                  <a:extLst>
                    <a:ext uri="{FF2B5EF4-FFF2-40B4-BE49-F238E27FC236}">
                      <a16:creationId xmlns:a16="http://schemas.microsoft.com/office/drawing/2014/main" id="{7106D719-41AF-46E7-9ED9-3D321AE2037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9273;p71">
                  <a:extLst>
                    <a:ext uri="{FF2B5EF4-FFF2-40B4-BE49-F238E27FC236}">
                      <a16:creationId xmlns:a16="http://schemas.microsoft.com/office/drawing/2014/main" id="{8BE04A8F-0E86-403A-8AF8-61FD664560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9274;p71">
                  <a:extLst>
                    <a:ext uri="{FF2B5EF4-FFF2-40B4-BE49-F238E27FC236}">
                      <a16:creationId xmlns:a16="http://schemas.microsoft.com/office/drawing/2014/main" id="{BFE2FA89-F855-4030-AF13-5B29F33E09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9268;p71">
                <a:extLst>
                  <a:ext uri="{FF2B5EF4-FFF2-40B4-BE49-F238E27FC236}">
                    <a16:creationId xmlns:a16="http://schemas.microsoft.com/office/drawing/2014/main" id="{F18E8FB7-C45D-4CCC-9F0D-CA45A51741D3}"/>
                  </a:ext>
                </a:extLst>
              </p:cNvPr>
              <p:cNvGrpSpPr/>
              <p:nvPr/>
            </p:nvGrpSpPr>
            <p:grpSpPr>
              <a:xfrm>
                <a:off x="3561576" y="746090"/>
                <a:ext cx="202053" cy="285630"/>
                <a:chOff x="6974158" y="2789537"/>
                <a:chExt cx="255247" cy="327458"/>
              </a:xfrm>
              <a:grpFill/>
            </p:grpSpPr>
            <p:sp>
              <p:nvSpPr>
                <p:cNvPr id="4825" name="Google Shape;9269;p71">
                  <a:extLst>
                    <a:ext uri="{FF2B5EF4-FFF2-40B4-BE49-F238E27FC236}">
                      <a16:creationId xmlns:a16="http://schemas.microsoft.com/office/drawing/2014/main" id="{ECD67F8F-A042-4FC3-A68B-3D3267F0BB9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9270;p71">
                  <a:extLst>
                    <a:ext uri="{FF2B5EF4-FFF2-40B4-BE49-F238E27FC236}">
                      <a16:creationId xmlns:a16="http://schemas.microsoft.com/office/drawing/2014/main" id="{D5F94C86-8630-4158-AC85-2606690B7A4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9271;p71">
                  <a:extLst>
                    <a:ext uri="{FF2B5EF4-FFF2-40B4-BE49-F238E27FC236}">
                      <a16:creationId xmlns:a16="http://schemas.microsoft.com/office/drawing/2014/main" id="{67199AF4-6497-4C2A-8DB1-CC7A66A48DC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9272;p71">
                  <a:extLst>
                    <a:ext uri="{FF2B5EF4-FFF2-40B4-BE49-F238E27FC236}">
                      <a16:creationId xmlns:a16="http://schemas.microsoft.com/office/drawing/2014/main" id="{66A65951-A99F-476D-BD0E-62C8DFDD7A6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9273;p71">
                  <a:extLst>
                    <a:ext uri="{FF2B5EF4-FFF2-40B4-BE49-F238E27FC236}">
                      <a16:creationId xmlns:a16="http://schemas.microsoft.com/office/drawing/2014/main" id="{73480814-AB99-43C0-BE4D-939104FD55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9274;p71">
                  <a:extLst>
                    <a:ext uri="{FF2B5EF4-FFF2-40B4-BE49-F238E27FC236}">
                      <a16:creationId xmlns:a16="http://schemas.microsoft.com/office/drawing/2014/main" id="{A6562B2E-6620-4CBA-84EB-F05EAB1B9E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9268;p71">
                <a:extLst>
                  <a:ext uri="{FF2B5EF4-FFF2-40B4-BE49-F238E27FC236}">
                    <a16:creationId xmlns:a16="http://schemas.microsoft.com/office/drawing/2014/main" id="{2B3D8B1E-35EE-46DD-9065-47D7184FFDB4}"/>
                  </a:ext>
                </a:extLst>
              </p:cNvPr>
              <p:cNvGrpSpPr/>
              <p:nvPr/>
            </p:nvGrpSpPr>
            <p:grpSpPr>
              <a:xfrm>
                <a:off x="3878126" y="755286"/>
                <a:ext cx="202053" cy="285630"/>
                <a:chOff x="6974158" y="2789537"/>
                <a:chExt cx="255247" cy="327458"/>
              </a:xfrm>
              <a:grpFill/>
            </p:grpSpPr>
            <p:sp>
              <p:nvSpPr>
                <p:cNvPr id="4819" name="Google Shape;9269;p71">
                  <a:extLst>
                    <a:ext uri="{FF2B5EF4-FFF2-40B4-BE49-F238E27FC236}">
                      <a16:creationId xmlns:a16="http://schemas.microsoft.com/office/drawing/2014/main" id="{12B2A54D-DA60-4182-B765-14F557345F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9270;p71">
                  <a:extLst>
                    <a:ext uri="{FF2B5EF4-FFF2-40B4-BE49-F238E27FC236}">
                      <a16:creationId xmlns:a16="http://schemas.microsoft.com/office/drawing/2014/main" id="{57695FDC-670C-42BE-8E4A-52F971D9A4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9271;p71">
                  <a:extLst>
                    <a:ext uri="{FF2B5EF4-FFF2-40B4-BE49-F238E27FC236}">
                      <a16:creationId xmlns:a16="http://schemas.microsoft.com/office/drawing/2014/main" id="{24637B8C-DEC8-43A8-A829-07BB043932E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9272;p71">
                  <a:extLst>
                    <a:ext uri="{FF2B5EF4-FFF2-40B4-BE49-F238E27FC236}">
                      <a16:creationId xmlns:a16="http://schemas.microsoft.com/office/drawing/2014/main" id="{7E235D8E-60FF-4877-88EC-7EEE425B830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3" name="Google Shape;9273;p71">
                  <a:extLst>
                    <a:ext uri="{FF2B5EF4-FFF2-40B4-BE49-F238E27FC236}">
                      <a16:creationId xmlns:a16="http://schemas.microsoft.com/office/drawing/2014/main" id="{6167D278-109A-43E4-B3F3-3BE00DB394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9274;p71">
                  <a:extLst>
                    <a:ext uri="{FF2B5EF4-FFF2-40B4-BE49-F238E27FC236}">
                      <a16:creationId xmlns:a16="http://schemas.microsoft.com/office/drawing/2014/main" id="{A819F662-E686-4D0A-AB30-3CC2E2CB6C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09" name="Google Shape;9268;p71">
            <a:extLst>
              <a:ext uri="{FF2B5EF4-FFF2-40B4-BE49-F238E27FC236}">
                <a16:creationId xmlns:a16="http://schemas.microsoft.com/office/drawing/2014/main" id="{8A897BE6-EBF4-4F90-9640-7C6EFD48FBF4}"/>
              </a:ext>
            </a:extLst>
          </p:cNvPr>
          <p:cNvGrpSpPr/>
          <p:nvPr/>
        </p:nvGrpSpPr>
        <p:grpSpPr>
          <a:xfrm>
            <a:off x="4567300" y="1199187"/>
            <a:ext cx="134355" cy="194801"/>
            <a:chOff x="6974158" y="2789537"/>
            <a:chExt cx="255247" cy="327458"/>
          </a:xfrm>
          <a:solidFill>
            <a:srgbClr val="FF0066"/>
          </a:solidFill>
        </p:grpSpPr>
        <p:sp>
          <p:nvSpPr>
            <p:cNvPr id="4803" name="Google Shape;9269;p71">
              <a:extLst>
                <a:ext uri="{FF2B5EF4-FFF2-40B4-BE49-F238E27FC236}">
                  <a16:creationId xmlns:a16="http://schemas.microsoft.com/office/drawing/2014/main" id="{0F7E2242-5CF3-47CE-BE05-041D0746788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9270;p71">
              <a:extLst>
                <a:ext uri="{FF2B5EF4-FFF2-40B4-BE49-F238E27FC236}">
                  <a16:creationId xmlns:a16="http://schemas.microsoft.com/office/drawing/2014/main" id="{B4E616E8-EB5B-4A37-8D23-DA3BFBDB62A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9271;p71">
              <a:extLst>
                <a:ext uri="{FF2B5EF4-FFF2-40B4-BE49-F238E27FC236}">
                  <a16:creationId xmlns:a16="http://schemas.microsoft.com/office/drawing/2014/main" id="{E4591442-13AE-4189-AEC7-38D3CD1EEE0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9272;p71">
              <a:extLst>
                <a:ext uri="{FF2B5EF4-FFF2-40B4-BE49-F238E27FC236}">
                  <a16:creationId xmlns:a16="http://schemas.microsoft.com/office/drawing/2014/main" id="{EFAADE49-FE9C-402F-9559-711921E9183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7" name="Google Shape;9273;p71">
              <a:extLst>
                <a:ext uri="{FF2B5EF4-FFF2-40B4-BE49-F238E27FC236}">
                  <a16:creationId xmlns:a16="http://schemas.microsoft.com/office/drawing/2014/main" id="{125EA9F4-E4E3-4FEB-830F-5AD4D2AA7FF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9274;p71">
              <a:extLst>
                <a:ext uri="{FF2B5EF4-FFF2-40B4-BE49-F238E27FC236}">
                  <a16:creationId xmlns:a16="http://schemas.microsoft.com/office/drawing/2014/main" id="{2E874228-C616-4E23-A649-6DBC662E5B2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roup 4709">
            <a:extLst>
              <a:ext uri="{FF2B5EF4-FFF2-40B4-BE49-F238E27FC236}">
                <a16:creationId xmlns:a16="http://schemas.microsoft.com/office/drawing/2014/main" id="{C779A371-E498-40E2-960E-87ECC4BE22DC}"/>
              </a:ext>
            </a:extLst>
          </p:cNvPr>
          <p:cNvGrpSpPr/>
          <p:nvPr/>
        </p:nvGrpSpPr>
        <p:grpSpPr>
          <a:xfrm>
            <a:off x="4778104" y="1192915"/>
            <a:ext cx="1184905" cy="201073"/>
            <a:chOff x="2298228" y="746090"/>
            <a:chExt cx="1781951" cy="294826"/>
          </a:xfrm>
          <a:solidFill>
            <a:srgbClr val="FF0066"/>
          </a:solidFill>
        </p:grpSpPr>
        <p:grpSp>
          <p:nvGrpSpPr>
            <p:cNvPr id="4761" name="Google Shape;9268;p71">
              <a:extLst>
                <a:ext uri="{FF2B5EF4-FFF2-40B4-BE49-F238E27FC236}">
                  <a16:creationId xmlns:a16="http://schemas.microsoft.com/office/drawing/2014/main" id="{CE68AFBD-A3FF-480E-9892-A80E77A2595D}"/>
                </a:ext>
              </a:extLst>
            </p:cNvPr>
            <p:cNvGrpSpPr/>
            <p:nvPr/>
          </p:nvGrpSpPr>
          <p:grpSpPr>
            <a:xfrm>
              <a:off x="2298228" y="750688"/>
              <a:ext cx="202053" cy="285630"/>
              <a:chOff x="6974158" y="2789537"/>
              <a:chExt cx="255247" cy="327458"/>
            </a:xfrm>
            <a:grpFill/>
          </p:grpSpPr>
          <p:sp>
            <p:nvSpPr>
              <p:cNvPr id="4797" name="Google Shape;9269;p71">
                <a:extLst>
                  <a:ext uri="{FF2B5EF4-FFF2-40B4-BE49-F238E27FC236}">
                    <a16:creationId xmlns:a16="http://schemas.microsoft.com/office/drawing/2014/main" id="{AF1BEF8B-04B0-41B8-AD97-258F176930F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9270;p71">
                <a:extLst>
                  <a:ext uri="{FF2B5EF4-FFF2-40B4-BE49-F238E27FC236}">
                    <a16:creationId xmlns:a16="http://schemas.microsoft.com/office/drawing/2014/main" id="{CAE2F4E3-BD1E-49A7-8125-27DB7B7C6D4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9271;p71">
                <a:extLst>
                  <a:ext uri="{FF2B5EF4-FFF2-40B4-BE49-F238E27FC236}">
                    <a16:creationId xmlns:a16="http://schemas.microsoft.com/office/drawing/2014/main" id="{37E5CEFE-3235-4D59-B96D-1842A580706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9272;p71">
                <a:extLst>
                  <a:ext uri="{FF2B5EF4-FFF2-40B4-BE49-F238E27FC236}">
                    <a16:creationId xmlns:a16="http://schemas.microsoft.com/office/drawing/2014/main" id="{F9412131-1C8A-4976-B0EF-BB934112E0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1" name="Google Shape;9273;p71">
                <a:extLst>
                  <a:ext uri="{FF2B5EF4-FFF2-40B4-BE49-F238E27FC236}">
                    <a16:creationId xmlns:a16="http://schemas.microsoft.com/office/drawing/2014/main" id="{591C44B0-85D1-497C-A600-68B34FBE1FF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9274;p71">
                <a:extLst>
                  <a:ext uri="{FF2B5EF4-FFF2-40B4-BE49-F238E27FC236}">
                    <a16:creationId xmlns:a16="http://schemas.microsoft.com/office/drawing/2014/main" id="{B8329BF2-7960-4AC8-87A5-A170F66552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9268;p71">
              <a:extLst>
                <a:ext uri="{FF2B5EF4-FFF2-40B4-BE49-F238E27FC236}">
                  <a16:creationId xmlns:a16="http://schemas.microsoft.com/office/drawing/2014/main" id="{43DDFEFA-8FDD-493E-9450-86EE9B5AE197}"/>
                </a:ext>
              </a:extLst>
            </p:cNvPr>
            <p:cNvGrpSpPr/>
            <p:nvPr/>
          </p:nvGrpSpPr>
          <p:grpSpPr>
            <a:xfrm>
              <a:off x="2609822" y="750688"/>
              <a:ext cx="202053" cy="285630"/>
              <a:chOff x="6974158" y="2789537"/>
              <a:chExt cx="255247" cy="327458"/>
            </a:xfrm>
            <a:grpFill/>
          </p:grpSpPr>
          <p:sp>
            <p:nvSpPr>
              <p:cNvPr id="4791" name="Google Shape;9269;p71">
                <a:extLst>
                  <a:ext uri="{FF2B5EF4-FFF2-40B4-BE49-F238E27FC236}">
                    <a16:creationId xmlns:a16="http://schemas.microsoft.com/office/drawing/2014/main" id="{F75C886D-9B22-4559-B20F-DE685B67C2F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9270;p71">
                <a:extLst>
                  <a:ext uri="{FF2B5EF4-FFF2-40B4-BE49-F238E27FC236}">
                    <a16:creationId xmlns:a16="http://schemas.microsoft.com/office/drawing/2014/main" id="{B5F3C64B-43D0-44F2-9304-76798692D32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9271;p71">
                <a:extLst>
                  <a:ext uri="{FF2B5EF4-FFF2-40B4-BE49-F238E27FC236}">
                    <a16:creationId xmlns:a16="http://schemas.microsoft.com/office/drawing/2014/main" id="{F7FA2F46-CB38-45A3-9BFE-1C12A8A099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9272;p71">
                <a:extLst>
                  <a:ext uri="{FF2B5EF4-FFF2-40B4-BE49-F238E27FC236}">
                    <a16:creationId xmlns:a16="http://schemas.microsoft.com/office/drawing/2014/main" id="{467CCE23-F9E6-4C31-80CB-CB216C9199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5" name="Google Shape;9273;p71">
                <a:extLst>
                  <a:ext uri="{FF2B5EF4-FFF2-40B4-BE49-F238E27FC236}">
                    <a16:creationId xmlns:a16="http://schemas.microsoft.com/office/drawing/2014/main" id="{E37444B2-FAC7-49CF-A243-F6BB7F3FB02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9274;p71">
                <a:extLst>
                  <a:ext uri="{FF2B5EF4-FFF2-40B4-BE49-F238E27FC236}">
                    <a16:creationId xmlns:a16="http://schemas.microsoft.com/office/drawing/2014/main" id="{A3D51F69-C8D8-4502-A81B-E733D903FE6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9268;p71">
              <a:extLst>
                <a:ext uri="{FF2B5EF4-FFF2-40B4-BE49-F238E27FC236}">
                  <a16:creationId xmlns:a16="http://schemas.microsoft.com/office/drawing/2014/main" id="{8B901C1A-C8B2-485E-A2DC-5C55D6A79E67}"/>
                </a:ext>
              </a:extLst>
            </p:cNvPr>
            <p:cNvGrpSpPr/>
            <p:nvPr/>
          </p:nvGrpSpPr>
          <p:grpSpPr>
            <a:xfrm>
              <a:off x="2920013" y="755286"/>
              <a:ext cx="202053" cy="285630"/>
              <a:chOff x="6974158" y="2789537"/>
              <a:chExt cx="255247" cy="327458"/>
            </a:xfrm>
            <a:grpFill/>
          </p:grpSpPr>
          <p:sp>
            <p:nvSpPr>
              <p:cNvPr id="4785" name="Google Shape;9269;p71">
                <a:extLst>
                  <a:ext uri="{FF2B5EF4-FFF2-40B4-BE49-F238E27FC236}">
                    <a16:creationId xmlns:a16="http://schemas.microsoft.com/office/drawing/2014/main" id="{16E40E41-B9F3-4C8C-B77E-5BF7CEBC6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9270;p71">
                <a:extLst>
                  <a:ext uri="{FF2B5EF4-FFF2-40B4-BE49-F238E27FC236}">
                    <a16:creationId xmlns:a16="http://schemas.microsoft.com/office/drawing/2014/main" id="{C5E9DCA0-733A-4FB6-B2E7-7AE99D41E7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9271;p71">
                <a:extLst>
                  <a:ext uri="{FF2B5EF4-FFF2-40B4-BE49-F238E27FC236}">
                    <a16:creationId xmlns:a16="http://schemas.microsoft.com/office/drawing/2014/main" id="{73F22BBE-911D-4106-BF66-39554C1D40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9272;p71">
                <a:extLst>
                  <a:ext uri="{FF2B5EF4-FFF2-40B4-BE49-F238E27FC236}">
                    <a16:creationId xmlns:a16="http://schemas.microsoft.com/office/drawing/2014/main" id="{952954DF-D420-4E86-99C0-6FE08ABA04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9273;p71">
                <a:extLst>
                  <a:ext uri="{FF2B5EF4-FFF2-40B4-BE49-F238E27FC236}">
                    <a16:creationId xmlns:a16="http://schemas.microsoft.com/office/drawing/2014/main" id="{9E8FDFD8-BDAF-4055-B701-5ED93C0BB0B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9274;p71">
                <a:extLst>
                  <a:ext uri="{FF2B5EF4-FFF2-40B4-BE49-F238E27FC236}">
                    <a16:creationId xmlns:a16="http://schemas.microsoft.com/office/drawing/2014/main" id="{AA3B007A-A254-4952-A321-EFF7D524E1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9268;p71">
              <a:extLst>
                <a:ext uri="{FF2B5EF4-FFF2-40B4-BE49-F238E27FC236}">
                  <a16:creationId xmlns:a16="http://schemas.microsoft.com/office/drawing/2014/main" id="{0111BB50-2E5A-44FD-9E23-84BBF5AD6C28}"/>
                </a:ext>
              </a:extLst>
            </p:cNvPr>
            <p:cNvGrpSpPr/>
            <p:nvPr/>
          </p:nvGrpSpPr>
          <p:grpSpPr>
            <a:xfrm>
              <a:off x="3243579" y="755286"/>
              <a:ext cx="202053" cy="285630"/>
              <a:chOff x="6974158" y="2789537"/>
              <a:chExt cx="255247" cy="327458"/>
            </a:xfrm>
            <a:grpFill/>
          </p:grpSpPr>
          <p:sp>
            <p:nvSpPr>
              <p:cNvPr id="4779" name="Google Shape;9269;p71">
                <a:extLst>
                  <a:ext uri="{FF2B5EF4-FFF2-40B4-BE49-F238E27FC236}">
                    <a16:creationId xmlns:a16="http://schemas.microsoft.com/office/drawing/2014/main" id="{2C9EC240-B73B-4AB3-BCAE-457EB9F2491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9270;p71">
                <a:extLst>
                  <a:ext uri="{FF2B5EF4-FFF2-40B4-BE49-F238E27FC236}">
                    <a16:creationId xmlns:a16="http://schemas.microsoft.com/office/drawing/2014/main" id="{E50CA1D8-B77C-4D46-B800-2EB9E83F3DF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9271;p71">
                <a:extLst>
                  <a:ext uri="{FF2B5EF4-FFF2-40B4-BE49-F238E27FC236}">
                    <a16:creationId xmlns:a16="http://schemas.microsoft.com/office/drawing/2014/main" id="{1A9D66BE-8E8A-4865-A5DC-9A0FB4153AD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9272;p71">
                <a:extLst>
                  <a:ext uri="{FF2B5EF4-FFF2-40B4-BE49-F238E27FC236}">
                    <a16:creationId xmlns:a16="http://schemas.microsoft.com/office/drawing/2014/main" id="{5C48DD26-89CF-438C-A3F3-EA8601FE89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9273;p71">
                <a:extLst>
                  <a:ext uri="{FF2B5EF4-FFF2-40B4-BE49-F238E27FC236}">
                    <a16:creationId xmlns:a16="http://schemas.microsoft.com/office/drawing/2014/main" id="{14FC8CE9-3440-469D-A22A-B9325A61BB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9274;p71">
                <a:extLst>
                  <a:ext uri="{FF2B5EF4-FFF2-40B4-BE49-F238E27FC236}">
                    <a16:creationId xmlns:a16="http://schemas.microsoft.com/office/drawing/2014/main" id="{244BF403-103F-4668-89FD-273D3EEEDB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9268;p71">
              <a:extLst>
                <a:ext uri="{FF2B5EF4-FFF2-40B4-BE49-F238E27FC236}">
                  <a16:creationId xmlns:a16="http://schemas.microsoft.com/office/drawing/2014/main" id="{6DA18438-1FC6-4FB3-B3CB-CDA24F7E62E0}"/>
                </a:ext>
              </a:extLst>
            </p:cNvPr>
            <p:cNvGrpSpPr/>
            <p:nvPr/>
          </p:nvGrpSpPr>
          <p:grpSpPr>
            <a:xfrm>
              <a:off x="3561576" y="746090"/>
              <a:ext cx="202053" cy="285630"/>
              <a:chOff x="6974158" y="2789537"/>
              <a:chExt cx="255247" cy="327458"/>
            </a:xfrm>
            <a:grpFill/>
          </p:grpSpPr>
          <p:sp>
            <p:nvSpPr>
              <p:cNvPr id="4773" name="Google Shape;9269;p71">
                <a:extLst>
                  <a:ext uri="{FF2B5EF4-FFF2-40B4-BE49-F238E27FC236}">
                    <a16:creationId xmlns:a16="http://schemas.microsoft.com/office/drawing/2014/main" id="{9D155B98-5CD7-43D2-83F2-B1E69147B02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9270;p71">
                <a:extLst>
                  <a:ext uri="{FF2B5EF4-FFF2-40B4-BE49-F238E27FC236}">
                    <a16:creationId xmlns:a16="http://schemas.microsoft.com/office/drawing/2014/main" id="{64424106-65CD-4BDC-9C58-8AE1052C64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9271;p71">
                <a:extLst>
                  <a:ext uri="{FF2B5EF4-FFF2-40B4-BE49-F238E27FC236}">
                    <a16:creationId xmlns:a16="http://schemas.microsoft.com/office/drawing/2014/main" id="{C62BBC13-DF6B-4B13-8062-5059BD8FDF5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9272;p71">
                <a:extLst>
                  <a:ext uri="{FF2B5EF4-FFF2-40B4-BE49-F238E27FC236}">
                    <a16:creationId xmlns:a16="http://schemas.microsoft.com/office/drawing/2014/main" id="{2A69AF06-FD4B-4834-97A5-6CA74502C20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9273;p71">
                <a:extLst>
                  <a:ext uri="{FF2B5EF4-FFF2-40B4-BE49-F238E27FC236}">
                    <a16:creationId xmlns:a16="http://schemas.microsoft.com/office/drawing/2014/main" id="{660323C8-3CE9-4DBE-A2BA-78CC9BFC8D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9274;p71">
                <a:extLst>
                  <a:ext uri="{FF2B5EF4-FFF2-40B4-BE49-F238E27FC236}">
                    <a16:creationId xmlns:a16="http://schemas.microsoft.com/office/drawing/2014/main" id="{A812721D-ABC5-4B67-843E-7FD138D0B3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9268;p71">
              <a:extLst>
                <a:ext uri="{FF2B5EF4-FFF2-40B4-BE49-F238E27FC236}">
                  <a16:creationId xmlns:a16="http://schemas.microsoft.com/office/drawing/2014/main" id="{6311785E-C516-4289-B110-166EA22E295B}"/>
                </a:ext>
              </a:extLst>
            </p:cNvPr>
            <p:cNvGrpSpPr/>
            <p:nvPr/>
          </p:nvGrpSpPr>
          <p:grpSpPr>
            <a:xfrm>
              <a:off x="3878126" y="755286"/>
              <a:ext cx="202053" cy="285630"/>
              <a:chOff x="6974158" y="2789537"/>
              <a:chExt cx="255247" cy="327458"/>
            </a:xfrm>
            <a:grpFill/>
          </p:grpSpPr>
          <p:sp>
            <p:nvSpPr>
              <p:cNvPr id="4767" name="Google Shape;9269;p71">
                <a:extLst>
                  <a:ext uri="{FF2B5EF4-FFF2-40B4-BE49-F238E27FC236}">
                    <a16:creationId xmlns:a16="http://schemas.microsoft.com/office/drawing/2014/main" id="{933C7F39-01E2-464C-A780-BADB575C3B3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9270;p71">
                <a:extLst>
                  <a:ext uri="{FF2B5EF4-FFF2-40B4-BE49-F238E27FC236}">
                    <a16:creationId xmlns:a16="http://schemas.microsoft.com/office/drawing/2014/main" id="{469F625B-37DB-434D-ACF4-8C412F262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9271;p71">
                <a:extLst>
                  <a:ext uri="{FF2B5EF4-FFF2-40B4-BE49-F238E27FC236}">
                    <a16:creationId xmlns:a16="http://schemas.microsoft.com/office/drawing/2014/main" id="{1E35DF7C-D7F2-40BA-BA74-FB809A2B6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9272;p71">
                <a:extLst>
                  <a:ext uri="{FF2B5EF4-FFF2-40B4-BE49-F238E27FC236}">
                    <a16:creationId xmlns:a16="http://schemas.microsoft.com/office/drawing/2014/main" id="{8E21C67B-2B90-4DA1-A6B0-B033287E507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1" name="Google Shape;9273;p71">
                <a:extLst>
                  <a:ext uri="{FF2B5EF4-FFF2-40B4-BE49-F238E27FC236}">
                    <a16:creationId xmlns:a16="http://schemas.microsoft.com/office/drawing/2014/main" id="{56ECB6B6-2E6A-4ED1-A9F6-1173DE1F47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9274;p71">
                <a:extLst>
                  <a:ext uri="{FF2B5EF4-FFF2-40B4-BE49-F238E27FC236}">
                    <a16:creationId xmlns:a16="http://schemas.microsoft.com/office/drawing/2014/main" id="{F4270A53-A97A-4D69-918E-3EEE3D0D1C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 name="Group 11">
            <a:extLst>
              <a:ext uri="{FF2B5EF4-FFF2-40B4-BE49-F238E27FC236}">
                <a16:creationId xmlns:a16="http://schemas.microsoft.com/office/drawing/2014/main" id="{F2FD9004-2374-469D-A265-3E7B48C4C5DC}"/>
              </a:ext>
            </a:extLst>
          </p:cNvPr>
          <p:cNvGrpSpPr/>
          <p:nvPr/>
        </p:nvGrpSpPr>
        <p:grpSpPr>
          <a:xfrm>
            <a:off x="4563737" y="1418980"/>
            <a:ext cx="1397553" cy="201073"/>
            <a:chOff x="4563737" y="1418980"/>
            <a:chExt cx="1397553" cy="201073"/>
          </a:xfrm>
        </p:grpSpPr>
        <p:grpSp>
          <p:nvGrpSpPr>
            <p:cNvPr id="4711" name="Google Shape;9275;p71">
              <a:extLst>
                <a:ext uri="{FF2B5EF4-FFF2-40B4-BE49-F238E27FC236}">
                  <a16:creationId xmlns:a16="http://schemas.microsoft.com/office/drawing/2014/main" id="{E3B1D92E-4EDF-4F5A-9E5D-36E6CBBD99DF}"/>
                </a:ext>
              </a:extLst>
            </p:cNvPr>
            <p:cNvGrpSpPr/>
            <p:nvPr/>
          </p:nvGrpSpPr>
          <p:grpSpPr>
            <a:xfrm>
              <a:off x="4563737" y="1418980"/>
              <a:ext cx="141479" cy="194801"/>
              <a:chOff x="7530697" y="2790299"/>
              <a:chExt cx="244291" cy="326314"/>
            </a:xfrm>
            <a:solidFill>
              <a:srgbClr val="FF0066"/>
            </a:solidFill>
          </p:grpSpPr>
          <p:sp>
            <p:nvSpPr>
              <p:cNvPr id="4755" name="Google Shape;9276;p71">
                <a:extLst>
                  <a:ext uri="{FF2B5EF4-FFF2-40B4-BE49-F238E27FC236}">
                    <a16:creationId xmlns:a16="http://schemas.microsoft.com/office/drawing/2014/main" id="{FCC62E3A-12FC-4380-96AC-3999AAA36DAC}"/>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9277;p71">
                <a:extLst>
                  <a:ext uri="{FF2B5EF4-FFF2-40B4-BE49-F238E27FC236}">
                    <a16:creationId xmlns:a16="http://schemas.microsoft.com/office/drawing/2014/main" id="{EDDCF321-3532-4019-A190-7ABE41928CF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9278;p71">
                <a:extLst>
                  <a:ext uri="{FF2B5EF4-FFF2-40B4-BE49-F238E27FC236}">
                    <a16:creationId xmlns:a16="http://schemas.microsoft.com/office/drawing/2014/main" id="{E1257BF3-EEB6-4EC5-B6C5-A77793109E3C}"/>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9279;p71">
                <a:extLst>
                  <a:ext uri="{FF2B5EF4-FFF2-40B4-BE49-F238E27FC236}">
                    <a16:creationId xmlns:a16="http://schemas.microsoft.com/office/drawing/2014/main" id="{34F95AAA-0370-4574-B204-3D35C289821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9280;p71">
                <a:extLst>
                  <a:ext uri="{FF2B5EF4-FFF2-40B4-BE49-F238E27FC236}">
                    <a16:creationId xmlns:a16="http://schemas.microsoft.com/office/drawing/2014/main" id="{ADC879FE-446C-428D-BF77-BB1561248D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9281;p71">
                <a:extLst>
                  <a:ext uri="{FF2B5EF4-FFF2-40B4-BE49-F238E27FC236}">
                    <a16:creationId xmlns:a16="http://schemas.microsoft.com/office/drawing/2014/main" id="{00904A06-18A3-466C-9E5B-4A83E2BAED4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roup 4711">
              <a:extLst>
                <a:ext uri="{FF2B5EF4-FFF2-40B4-BE49-F238E27FC236}">
                  <a16:creationId xmlns:a16="http://schemas.microsoft.com/office/drawing/2014/main" id="{402E4139-3E44-4F61-9E77-D1B51AB7A83C}"/>
                </a:ext>
              </a:extLst>
            </p:cNvPr>
            <p:cNvGrpSpPr/>
            <p:nvPr/>
          </p:nvGrpSpPr>
          <p:grpSpPr>
            <a:xfrm>
              <a:off x="4776385" y="1418980"/>
              <a:ext cx="1184905" cy="201073"/>
              <a:chOff x="2298228" y="746090"/>
              <a:chExt cx="1781951" cy="294826"/>
            </a:xfrm>
            <a:solidFill>
              <a:srgbClr val="FF0066"/>
            </a:solidFill>
          </p:grpSpPr>
          <p:grpSp>
            <p:nvGrpSpPr>
              <p:cNvPr id="4713" name="Google Shape;9268;p71">
                <a:extLst>
                  <a:ext uri="{FF2B5EF4-FFF2-40B4-BE49-F238E27FC236}">
                    <a16:creationId xmlns:a16="http://schemas.microsoft.com/office/drawing/2014/main" id="{A2F258DB-A398-48DA-BD13-2E4DB3A9698A}"/>
                  </a:ext>
                </a:extLst>
              </p:cNvPr>
              <p:cNvGrpSpPr/>
              <p:nvPr/>
            </p:nvGrpSpPr>
            <p:grpSpPr>
              <a:xfrm>
                <a:off x="2298228" y="750688"/>
                <a:ext cx="202053" cy="285630"/>
                <a:chOff x="6974158" y="2789537"/>
                <a:chExt cx="255247" cy="327458"/>
              </a:xfrm>
              <a:grpFill/>
            </p:grpSpPr>
            <p:sp>
              <p:nvSpPr>
                <p:cNvPr id="4749" name="Google Shape;9269;p71">
                  <a:extLst>
                    <a:ext uri="{FF2B5EF4-FFF2-40B4-BE49-F238E27FC236}">
                      <a16:creationId xmlns:a16="http://schemas.microsoft.com/office/drawing/2014/main" id="{A18EF2DC-F4ED-42B7-8D17-26127B3E0E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9270;p71">
                  <a:extLst>
                    <a:ext uri="{FF2B5EF4-FFF2-40B4-BE49-F238E27FC236}">
                      <a16:creationId xmlns:a16="http://schemas.microsoft.com/office/drawing/2014/main" id="{AE373800-9BC8-4E7C-B83D-468194F6EB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9271;p71">
                  <a:extLst>
                    <a:ext uri="{FF2B5EF4-FFF2-40B4-BE49-F238E27FC236}">
                      <a16:creationId xmlns:a16="http://schemas.microsoft.com/office/drawing/2014/main" id="{645C41EF-B77C-4296-8546-BE420FD819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9272;p71">
                  <a:extLst>
                    <a:ext uri="{FF2B5EF4-FFF2-40B4-BE49-F238E27FC236}">
                      <a16:creationId xmlns:a16="http://schemas.microsoft.com/office/drawing/2014/main" id="{FF55F32F-15DD-4771-BB92-AC5CF14FE96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3" name="Google Shape;9273;p71">
                  <a:extLst>
                    <a:ext uri="{FF2B5EF4-FFF2-40B4-BE49-F238E27FC236}">
                      <a16:creationId xmlns:a16="http://schemas.microsoft.com/office/drawing/2014/main" id="{D83094A6-EA26-4526-87D0-C6DD87D4A9F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9274;p71">
                  <a:extLst>
                    <a:ext uri="{FF2B5EF4-FFF2-40B4-BE49-F238E27FC236}">
                      <a16:creationId xmlns:a16="http://schemas.microsoft.com/office/drawing/2014/main" id="{35243783-07C4-44C6-A356-59F8795724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9268;p71">
                <a:extLst>
                  <a:ext uri="{FF2B5EF4-FFF2-40B4-BE49-F238E27FC236}">
                    <a16:creationId xmlns:a16="http://schemas.microsoft.com/office/drawing/2014/main" id="{DAF30364-1800-4823-9D29-2C7884F3AD1A}"/>
                  </a:ext>
                </a:extLst>
              </p:cNvPr>
              <p:cNvGrpSpPr/>
              <p:nvPr/>
            </p:nvGrpSpPr>
            <p:grpSpPr>
              <a:xfrm>
                <a:off x="2609822" y="750688"/>
                <a:ext cx="202053" cy="285630"/>
                <a:chOff x="6974158" y="2789537"/>
                <a:chExt cx="255247" cy="327458"/>
              </a:xfrm>
              <a:grpFill/>
            </p:grpSpPr>
            <p:sp>
              <p:nvSpPr>
                <p:cNvPr id="4743" name="Google Shape;9269;p71">
                  <a:extLst>
                    <a:ext uri="{FF2B5EF4-FFF2-40B4-BE49-F238E27FC236}">
                      <a16:creationId xmlns:a16="http://schemas.microsoft.com/office/drawing/2014/main" id="{C5FF1580-8551-4DCD-A6A1-79972106A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9270;p71">
                  <a:extLst>
                    <a:ext uri="{FF2B5EF4-FFF2-40B4-BE49-F238E27FC236}">
                      <a16:creationId xmlns:a16="http://schemas.microsoft.com/office/drawing/2014/main" id="{78F73419-8814-493A-AC24-3F033F89F76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9271;p71">
                  <a:extLst>
                    <a:ext uri="{FF2B5EF4-FFF2-40B4-BE49-F238E27FC236}">
                      <a16:creationId xmlns:a16="http://schemas.microsoft.com/office/drawing/2014/main" id="{0E6DF12D-D796-4099-AA7B-899566EFF6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9272;p71">
                  <a:extLst>
                    <a:ext uri="{FF2B5EF4-FFF2-40B4-BE49-F238E27FC236}">
                      <a16:creationId xmlns:a16="http://schemas.microsoft.com/office/drawing/2014/main" id="{391CCD37-FF6B-4391-973F-F78754B550B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7" name="Google Shape;9273;p71">
                  <a:extLst>
                    <a:ext uri="{FF2B5EF4-FFF2-40B4-BE49-F238E27FC236}">
                      <a16:creationId xmlns:a16="http://schemas.microsoft.com/office/drawing/2014/main" id="{361A8E8A-B822-4997-A846-EE847EDA75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9274;p71">
                  <a:extLst>
                    <a:ext uri="{FF2B5EF4-FFF2-40B4-BE49-F238E27FC236}">
                      <a16:creationId xmlns:a16="http://schemas.microsoft.com/office/drawing/2014/main" id="{9A77E83C-707E-4585-96E9-3E95A19E494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9268;p71">
                <a:extLst>
                  <a:ext uri="{FF2B5EF4-FFF2-40B4-BE49-F238E27FC236}">
                    <a16:creationId xmlns:a16="http://schemas.microsoft.com/office/drawing/2014/main" id="{1FD740C2-FC3C-4266-8AC2-D173A1C5C245}"/>
                  </a:ext>
                </a:extLst>
              </p:cNvPr>
              <p:cNvGrpSpPr/>
              <p:nvPr/>
            </p:nvGrpSpPr>
            <p:grpSpPr>
              <a:xfrm>
                <a:off x="2920013" y="755286"/>
                <a:ext cx="202053" cy="285630"/>
                <a:chOff x="6974158" y="2789537"/>
                <a:chExt cx="255247" cy="327458"/>
              </a:xfrm>
              <a:grpFill/>
            </p:grpSpPr>
            <p:sp>
              <p:nvSpPr>
                <p:cNvPr id="4737" name="Google Shape;9269;p71">
                  <a:extLst>
                    <a:ext uri="{FF2B5EF4-FFF2-40B4-BE49-F238E27FC236}">
                      <a16:creationId xmlns:a16="http://schemas.microsoft.com/office/drawing/2014/main" id="{6A108EF1-A9B5-4B26-A6BF-57562D014E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9270;p71">
                  <a:extLst>
                    <a:ext uri="{FF2B5EF4-FFF2-40B4-BE49-F238E27FC236}">
                      <a16:creationId xmlns:a16="http://schemas.microsoft.com/office/drawing/2014/main" id="{3912647B-D7DC-4CFB-B100-E19A279023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9271;p71">
                  <a:extLst>
                    <a:ext uri="{FF2B5EF4-FFF2-40B4-BE49-F238E27FC236}">
                      <a16:creationId xmlns:a16="http://schemas.microsoft.com/office/drawing/2014/main" id="{ED0BFF53-91FE-44DF-949F-F0AEBB7E7B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9272;p71">
                  <a:extLst>
                    <a:ext uri="{FF2B5EF4-FFF2-40B4-BE49-F238E27FC236}">
                      <a16:creationId xmlns:a16="http://schemas.microsoft.com/office/drawing/2014/main" id="{E6D4DDE9-917E-42B5-941F-E506CB664B0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9273;p71">
                  <a:extLst>
                    <a:ext uri="{FF2B5EF4-FFF2-40B4-BE49-F238E27FC236}">
                      <a16:creationId xmlns:a16="http://schemas.microsoft.com/office/drawing/2014/main" id="{22971E22-A8E2-497A-9B72-BF9409147D5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9274;p71">
                  <a:extLst>
                    <a:ext uri="{FF2B5EF4-FFF2-40B4-BE49-F238E27FC236}">
                      <a16:creationId xmlns:a16="http://schemas.microsoft.com/office/drawing/2014/main" id="{CD930C5D-9062-45E0-9F17-65C0DEC915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9268;p71">
                <a:extLst>
                  <a:ext uri="{FF2B5EF4-FFF2-40B4-BE49-F238E27FC236}">
                    <a16:creationId xmlns:a16="http://schemas.microsoft.com/office/drawing/2014/main" id="{DB24073B-8867-42EC-A291-6C924106D8CA}"/>
                  </a:ext>
                </a:extLst>
              </p:cNvPr>
              <p:cNvGrpSpPr/>
              <p:nvPr/>
            </p:nvGrpSpPr>
            <p:grpSpPr>
              <a:xfrm>
                <a:off x="3243579" y="755286"/>
                <a:ext cx="202053" cy="285630"/>
                <a:chOff x="6974158" y="2789537"/>
                <a:chExt cx="255247" cy="327458"/>
              </a:xfrm>
              <a:grpFill/>
            </p:grpSpPr>
            <p:sp>
              <p:nvSpPr>
                <p:cNvPr id="4731" name="Google Shape;9269;p71">
                  <a:extLst>
                    <a:ext uri="{FF2B5EF4-FFF2-40B4-BE49-F238E27FC236}">
                      <a16:creationId xmlns:a16="http://schemas.microsoft.com/office/drawing/2014/main" id="{7610EF79-C1BC-42E2-B1F3-C886BF82AA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9270;p71">
                  <a:extLst>
                    <a:ext uri="{FF2B5EF4-FFF2-40B4-BE49-F238E27FC236}">
                      <a16:creationId xmlns:a16="http://schemas.microsoft.com/office/drawing/2014/main" id="{AA5E9A4B-7FA1-4E87-876F-96C5FB44F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9271;p71">
                  <a:extLst>
                    <a:ext uri="{FF2B5EF4-FFF2-40B4-BE49-F238E27FC236}">
                      <a16:creationId xmlns:a16="http://schemas.microsoft.com/office/drawing/2014/main" id="{38D1FD43-D926-4CD5-9A32-664E81D9746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9272;p71">
                  <a:extLst>
                    <a:ext uri="{FF2B5EF4-FFF2-40B4-BE49-F238E27FC236}">
                      <a16:creationId xmlns:a16="http://schemas.microsoft.com/office/drawing/2014/main" id="{F626EA5B-5D78-4711-816B-682FEE2A5B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9273;p71">
                  <a:extLst>
                    <a:ext uri="{FF2B5EF4-FFF2-40B4-BE49-F238E27FC236}">
                      <a16:creationId xmlns:a16="http://schemas.microsoft.com/office/drawing/2014/main" id="{7EBE3E76-C1CB-49CF-9670-634460835E9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9274;p71">
                  <a:extLst>
                    <a:ext uri="{FF2B5EF4-FFF2-40B4-BE49-F238E27FC236}">
                      <a16:creationId xmlns:a16="http://schemas.microsoft.com/office/drawing/2014/main" id="{9087C30D-1E25-4255-8E38-4CA0FF4378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9268;p71">
                <a:extLst>
                  <a:ext uri="{FF2B5EF4-FFF2-40B4-BE49-F238E27FC236}">
                    <a16:creationId xmlns:a16="http://schemas.microsoft.com/office/drawing/2014/main" id="{3E8E07D0-B3D4-448D-882E-55E1CE0D0476}"/>
                  </a:ext>
                </a:extLst>
              </p:cNvPr>
              <p:cNvGrpSpPr/>
              <p:nvPr/>
            </p:nvGrpSpPr>
            <p:grpSpPr>
              <a:xfrm>
                <a:off x="3561576" y="746090"/>
                <a:ext cx="202053" cy="285630"/>
                <a:chOff x="6974158" y="2789537"/>
                <a:chExt cx="255247" cy="327458"/>
              </a:xfrm>
              <a:grpFill/>
            </p:grpSpPr>
            <p:sp>
              <p:nvSpPr>
                <p:cNvPr id="4725" name="Google Shape;9269;p71">
                  <a:extLst>
                    <a:ext uri="{FF2B5EF4-FFF2-40B4-BE49-F238E27FC236}">
                      <a16:creationId xmlns:a16="http://schemas.microsoft.com/office/drawing/2014/main" id="{9318194D-C912-4066-BF15-651596206D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9270;p71">
                  <a:extLst>
                    <a:ext uri="{FF2B5EF4-FFF2-40B4-BE49-F238E27FC236}">
                      <a16:creationId xmlns:a16="http://schemas.microsoft.com/office/drawing/2014/main" id="{60B86199-D820-446D-BE38-89C529B5B2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9271;p71">
                  <a:extLst>
                    <a:ext uri="{FF2B5EF4-FFF2-40B4-BE49-F238E27FC236}">
                      <a16:creationId xmlns:a16="http://schemas.microsoft.com/office/drawing/2014/main" id="{E6340579-C2F2-4E04-90C5-CA12ADCA8D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9272;p71">
                  <a:extLst>
                    <a:ext uri="{FF2B5EF4-FFF2-40B4-BE49-F238E27FC236}">
                      <a16:creationId xmlns:a16="http://schemas.microsoft.com/office/drawing/2014/main" id="{0D3D4C24-F92F-4BA0-AF29-46DA5D646B2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9273;p71">
                  <a:extLst>
                    <a:ext uri="{FF2B5EF4-FFF2-40B4-BE49-F238E27FC236}">
                      <a16:creationId xmlns:a16="http://schemas.microsoft.com/office/drawing/2014/main" id="{FB0A064D-87CB-4258-9206-F30F071475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9274;p71">
                  <a:extLst>
                    <a:ext uri="{FF2B5EF4-FFF2-40B4-BE49-F238E27FC236}">
                      <a16:creationId xmlns:a16="http://schemas.microsoft.com/office/drawing/2014/main" id="{A6E67A5B-476B-44D2-982F-AFD00EC012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9268;p71">
                <a:extLst>
                  <a:ext uri="{FF2B5EF4-FFF2-40B4-BE49-F238E27FC236}">
                    <a16:creationId xmlns:a16="http://schemas.microsoft.com/office/drawing/2014/main" id="{F72D04CC-0334-4C37-B9AA-14AF3E427727}"/>
                  </a:ext>
                </a:extLst>
              </p:cNvPr>
              <p:cNvGrpSpPr/>
              <p:nvPr/>
            </p:nvGrpSpPr>
            <p:grpSpPr>
              <a:xfrm>
                <a:off x="3878126" y="755286"/>
                <a:ext cx="202053" cy="285630"/>
                <a:chOff x="6974158" y="2789537"/>
                <a:chExt cx="255247" cy="327458"/>
              </a:xfrm>
              <a:grpFill/>
            </p:grpSpPr>
            <p:sp>
              <p:nvSpPr>
                <p:cNvPr id="4719" name="Google Shape;9269;p71">
                  <a:extLst>
                    <a:ext uri="{FF2B5EF4-FFF2-40B4-BE49-F238E27FC236}">
                      <a16:creationId xmlns:a16="http://schemas.microsoft.com/office/drawing/2014/main" id="{DC7438E6-E700-415F-B09A-59363631EA2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9270;p71">
                  <a:extLst>
                    <a:ext uri="{FF2B5EF4-FFF2-40B4-BE49-F238E27FC236}">
                      <a16:creationId xmlns:a16="http://schemas.microsoft.com/office/drawing/2014/main" id="{B11880DB-605E-47B2-A70E-79A9C9DDBB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9271;p71">
                  <a:extLst>
                    <a:ext uri="{FF2B5EF4-FFF2-40B4-BE49-F238E27FC236}">
                      <a16:creationId xmlns:a16="http://schemas.microsoft.com/office/drawing/2014/main" id="{FD81E802-AFAC-44EC-BD21-51982B19B7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9272;p71">
                  <a:extLst>
                    <a:ext uri="{FF2B5EF4-FFF2-40B4-BE49-F238E27FC236}">
                      <a16:creationId xmlns:a16="http://schemas.microsoft.com/office/drawing/2014/main" id="{EF7C2932-1591-43EF-98E9-982DD5863DE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9273;p71">
                  <a:extLst>
                    <a:ext uri="{FF2B5EF4-FFF2-40B4-BE49-F238E27FC236}">
                      <a16:creationId xmlns:a16="http://schemas.microsoft.com/office/drawing/2014/main" id="{E4F23CBB-9F9E-44DE-95EF-DC000DCFA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9274;p71">
                  <a:extLst>
                    <a:ext uri="{FF2B5EF4-FFF2-40B4-BE49-F238E27FC236}">
                      <a16:creationId xmlns:a16="http://schemas.microsoft.com/office/drawing/2014/main" id="{938DDB67-CD67-4BA0-8274-5DFFF01D2D1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09" name="Google Shape;9268;p71">
            <a:extLst>
              <a:ext uri="{FF2B5EF4-FFF2-40B4-BE49-F238E27FC236}">
                <a16:creationId xmlns:a16="http://schemas.microsoft.com/office/drawing/2014/main" id="{D3C9CC4F-C2B0-4675-91A4-71E9773289D1}"/>
              </a:ext>
            </a:extLst>
          </p:cNvPr>
          <p:cNvGrpSpPr/>
          <p:nvPr/>
        </p:nvGrpSpPr>
        <p:grpSpPr>
          <a:xfrm>
            <a:off x="4573261" y="2553648"/>
            <a:ext cx="134355" cy="194801"/>
            <a:chOff x="6974158" y="2789537"/>
            <a:chExt cx="255247" cy="327458"/>
          </a:xfrm>
          <a:solidFill>
            <a:srgbClr val="0000FF"/>
          </a:solidFill>
        </p:grpSpPr>
        <p:sp>
          <p:nvSpPr>
            <p:cNvPr id="4703" name="Google Shape;9269;p71">
              <a:extLst>
                <a:ext uri="{FF2B5EF4-FFF2-40B4-BE49-F238E27FC236}">
                  <a16:creationId xmlns:a16="http://schemas.microsoft.com/office/drawing/2014/main" id="{27873553-9A92-4B8A-8E7C-C9FB45A19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9270;p71">
              <a:extLst>
                <a:ext uri="{FF2B5EF4-FFF2-40B4-BE49-F238E27FC236}">
                  <a16:creationId xmlns:a16="http://schemas.microsoft.com/office/drawing/2014/main" id="{04583D79-1BE2-4308-BBDF-1D7F5FD485D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9271;p71">
              <a:extLst>
                <a:ext uri="{FF2B5EF4-FFF2-40B4-BE49-F238E27FC236}">
                  <a16:creationId xmlns:a16="http://schemas.microsoft.com/office/drawing/2014/main" id="{156494F6-DA44-481F-9511-043EEB8F620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9272;p71">
              <a:extLst>
                <a:ext uri="{FF2B5EF4-FFF2-40B4-BE49-F238E27FC236}">
                  <a16:creationId xmlns:a16="http://schemas.microsoft.com/office/drawing/2014/main" id="{A7DF8300-1A60-4441-9F91-E0817CCA897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9273;p71">
              <a:extLst>
                <a:ext uri="{FF2B5EF4-FFF2-40B4-BE49-F238E27FC236}">
                  <a16:creationId xmlns:a16="http://schemas.microsoft.com/office/drawing/2014/main" id="{3CD249FF-F4F9-492F-99F0-0E90EB5152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9274;p71">
              <a:extLst>
                <a:ext uri="{FF2B5EF4-FFF2-40B4-BE49-F238E27FC236}">
                  <a16:creationId xmlns:a16="http://schemas.microsoft.com/office/drawing/2014/main" id="{BA442C67-947A-4E70-9334-A746A3F207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roup 4609">
            <a:extLst>
              <a:ext uri="{FF2B5EF4-FFF2-40B4-BE49-F238E27FC236}">
                <a16:creationId xmlns:a16="http://schemas.microsoft.com/office/drawing/2014/main" id="{94C89788-8E35-45CB-898E-D22BDE4491DA}"/>
              </a:ext>
            </a:extLst>
          </p:cNvPr>
          <p:cNvGrpSpPr/>
          <p:nvPr/>
        </p:nvGrpSpPr>
        <p:grpSpPr>
          <a:xfrm>
            <a:off x="4784065" y="2547376"/>
            <a:ext cx="1184905" cy="201073"/>
            <a:chOff x="2298228" y="746090"/>
            <a:chExt cx="1781951" cy="294826"/>
          </a:xfrm>
          <a:solidFill>
            <a:srgbClr val="0000FF"/>
          </a:solidFill>
        </p:grpSpPr>
        <p:grpSp>
          <p:nvGrpSpPr>
            <p:cNvPr id="4661" name="Google Shape;9268;p71">
              <a:extLst>
                <a:ext uri="{FF2B5EF4-FFF2-40B4-BE49-F238E27FC236}">
                  <a16:creationId xmlns:a16="http://schemas.microsoft.com/office/drawing/2014/main" id="{5278EBD4-31A5-4180-A257-91CCB8FE3A00}"/>
                </a:ext>
              </a:extLst>
            </p:cNvPr>
            <p:cNvGrpSpPr/>
            <p:nvPr/>
          </p:nvGrpSpPr>
          <p:grpSpPr>
            <a:xfrm>
              <a:off x="2298228" y="750688"/>
              <a:ext cx="202053" cy="285630"/>
              <a:chOff x="6974158" y="2789537"/>
              <a:chExt cx="255247" cy="327458"/>
            </a:xfrm>
            <a:grpFill/>
          </p:grpSpPr>
          <p:sp>
            <p:nvSpPr>
              <p:cNvPr id="4697" name="Google Shape;9269;p71">
                <a:extLst>
                  <a:ext uri="{FF2B5EF4-FFF2-40B4-BE49-F238E27FC236}">
                    <a16:creationId xmlns:a16="http://schemas.microsoft.com/office/drawing/2014/main" id="{0DC4BB08-F0D7-4B0B-A8E6-012511DA148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9270;p71">
                <a:extLst>
                  <a:ext uri="{FF2B5EF4-FFF2-40B4-BE49-F238E27FC236}">
                    <a16:creationId xmlns:a16="http://schemas.microsoft.com/office/drawing/2014/main" id="{87FA3514-F879-4630-A402-83F483DF861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9271;p71">
                <a:extLst>
                  <a:ext uri="{FF2B5EF4-FFF2-40B4-BE49-F238E27FC236}">
                    <a16:creationId xmlns:a16="http://schemas.microsoft.com/office/drawing/2014/main" id="{8E5AB19A-5DBC-4380-BF60-EFA396C3BE3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9272;p71">
                <a:extLst>
                  <a:ext uri="{FF2B5EF4-FFF2-40B4-BE49-F238E27FC236}">
                    <a16:creationId xmlns:a16="http://schemas.microsoft.com/office/drawing/2014/main" id="{197515EF-B15D-44A5-AC1B-5DA9C4BE015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9273;p71">
                <a:extLst>
                  <a:ext uri="{FF2B5EF4-FFF2-40B4-BE49-F238E27FC236}">
                    <a16:creationId xmlns:a16="http://schemas.microsoft.com/office/drawing/2014/main" id="{34512A23-9202-40CF-B351-26501FED3C9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9274;p71">
                <a:extLst>
                  <a:ext uri="{FF2B5EF4-FFF2-40B4-BE49-F238E27FC236}">
                    <a16:creationId xmlns:a16="http://schemas.microsoft.com/office/drawing/2014/main" id="{25E039ED-45CB-48F9-B51E-A77B4177E1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9268;p71">
              <a:extLst>
                <a:ext uri="{FF2B5EF4-FFF2-40B4-BE49-F238E27FC236}">
                  <a16:creationId xmlns:a16="http://schemas.microsoft.com/office/drawing/2014/main" id="{B0DEAAC9-E9D7-440F-98B3-ECA178C4BA15}"/>
                </a:ext>
              </a:extLst>
            </p:cNvPr>
            <p:cNvGrpSpPr/>
            <p:nvPr/>
          </p:nvGrpSpPr>
          <p:grpSpPr>
            <a:xfrm>
              <a:off x="2609822" y="750688"/>
              <a:ext cx="202053" cy="285630"/>
              <a:chOff x="6974158" y="2789537"/>
              <a:chExt cx="255247" cy="327458"/>
            </a:xfrm>
            <a:grpFill/>
          </p:grpSpPr>
          <p:sp>
            <p:nvSpPr>
              <p:cNvPr id="4691" name="Google Shape;9269;p71">
                <a:extLst>
                  <a:ext uri="{FF2B5EF4-FFF2-40B4-BE49-F238E27FC236}">
                    <a16:creationId xmlns:a16="http://schemas.microsoft.com/office/drawing/2014/main" id="{F15D96D0-AE7B-4073-94EA-986369646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9270;p71">
                <a:extLst>
                  <a:ext uri="{FF2B5EF4-FFF2-40B4-BE49-F238E27FC236}">
                    <a16:creationId xmlns:a16="http://schemas.microsoft.com/office/drawing/2014/main" id="{9FF07336-BF3C-43D0-B2BF-F9C5219176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9271;p71">
                <a:extLst>
                  <a:ext uri="{FF2B5EF4-FFF2-40B4-BE49-F238E27FC236}">
                    <a16:creationId xmlns:a16="http://schemas.microsoft.com/office/drawing/2014/main" id="{F629D678-F428-4808-A289-D93E5C696B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9272;p71">
                <a:extLst>
                  <a:ext uri="{FF2B5EF4-FFF2-40B4-BE49-F238E27FC236}">
                    <a16:creationId xmlns:a16="http://schemas.microsoft.com/office/drawing/2014/main" id="{AA737D2E-2C41-4C53-B705-1E28C46D38A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9273;p71">
                <a:extLst>
                  <a:ext uri="{FF2B5EF4-FFF2-40B4-BE49-F238E27FC236}">
                    <a16:creationId xmlns:a16="http://schemas.microsoft.com/office/drawing/2014/main" id="{E593FF6F-13E6-49D9-9648-CD8BE2674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9274;p71">
                <a:extLst>
                  <a:ext uri="{FF2B5EF4-FFF2-40B4-BE49-F238E27FC236}">
                    <a16:creationId xmlns:a16="http://schemas.microsoft.com/office/drawing/2014/main" id="{1A0DD5B9-3084-406F-A5AE-93FC74A7F7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9268;p71">
              <a:extLst>
                <a:ext uri="{FF2B5EF4-FFF2-40B4-BE49-F238E27FC236}">
                  <a16:creationId xmlns:a16="http://schemas.microsoft.com/office/drawing/2014/main" id="{2454E36E-1E98-4B79-8E9E-0DF302C0547B}"/>
                </a:ext>
              </a:extLst>
            </p:cNvPr>
            <p:cNvGrpSpPr/>
            <p:nvPr/>
          </p:nvGrpSpPr>
          <p:grpSpPr>
            <a:xfrm>
              <a:off x="2920013" y="755286"/>
              <a:ext cx="202053" cy="285630"/>
              <a:chOff x="6974158" y="2789537"/>
              <a:chExt cx="255247" cy="327458"/>
            </a:xfrm>
            <a:grpFill/>
          </p:grpSpPr>
          <p:sp>
            <p:nvSpPr>
              <p:cNvPr id="4685" name="Google Shape;9269;p71">
                <a:extLst>
                  <a:ext uri="{FF2B5EF4-FFF2-40B4-BE49-F238E27FC236}">
                    <a16:creationId xmlns:a16="http://schemas.microsoft.com/office/drawing/2014/main" id="{380B8B41-517F-4179-84D1-5B54BE6607C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9270;p71">
                <a:extLst>
                  <a:ext uri="{FF2B5EF4-FFF2-40B4-BE49-F238E27FC236}">
                    <a16:creationId xmlns:a16="http://schemas.microsoft.com/office/drawing/2014/main" id="{70C3C4CC-53AD-41C4-8A3B-025F980825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9271;p71">
                <a:extLst>
                  <a:ext uri="{FF2B5EF4-FFF2-40B4-BE49-F238E27FC236}">
                    <a16:creationId xmlns:a16="http://schemas.microsoft.com/office/drawing/2014/main" id="{512F5905-DC8F-4CBA-BE51-984B2648061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9272;p71">
                <a:extLst>
                  <a:ext uri="{FF2B5EF4-FFF2-40B4-BE49-F238E27FC236}">
                    <a16:creationId xmlns:a16="http://schemas.microsoft.com/office/drawing/2014/main" id="{68189306-9E7B-43A9-B05F-61B975218BC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9273;p71">
                <a:extLst>
                  <a:ext uri="{FF2B5EF4-FFF2-40B4-BE49-F238E27FC236}">
                    <a16:creationId xmlns:a16="http://schemas.microsoft.com/office/drawing/2014/main" id="{CE710274-620A-4BE4-A66E-8A0B8B50BD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9274;p71">
                <a:extLst>
                  <a:ext uri="{FF2B5EF4-FFF2-40B4-BE49-F238E27FC236}">
                    <a16:creationId xmlns:a16="http://schemas.microsoft.com/office/drawing/2014/main" id="{35D4FD67-D849-4B4D-9F6B-9B3FDCBFC76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9268;p71">
              <a:extLst>
                <a:ext uri="{FF2B5EF4-FFF2-40B4-BE49-F238E27FC236}">
                  <a16:creationId xmlns:a16="http://schemas.microsoft.com/office/drawing/2014/main" id="{E670877A-F91A-4BF2-9F2C-C8C10A497138}"/>
                </a:ext>
              </a:extLst>
            </p:cNvPr>
            <p:cNvGrpSpPr/>
            <p:nvPr/>
          </p:nvGrpSpPr>
          <p:grpSpPr>
            <a:xfrm>
              <a:off x="3243579" y="755286"/>
              <a:ext cx="202053" cy="285630"/>
              <a:chOff x="6974158" y="2789537"/>
              <a:chExt cx="255247" cy="327458"/>
            </a:xfrm>
            <a:grpFill/>
          </p:grpSpPr>
          <p:sp>
            <p:nvSpPr>
              <p:cNvPr id="4679" name="Google Shape;9269;p71">
                <a:extLst>
                  <a:ext uri="{FF2B5EF4-FFF2-40B4-BE49-F238E27FC236}">
                    <a16:creationId xmlns:a16="http://schemas.microsoft.com/office/drawing/2014/main" id="{4EE08E1D-102D-4058-88B1-0D420FBD9A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9270;p71">
                <a:extLst>
                  <a:ext uri="{FF2B5EF4-FFF2-40B4-BE49-F238E27FC236}">
                    <a16:creationId xmlns:a16="http://schemas.microsoft.com/office/drawing/2014/main" id="{8E639A9B-3D59-4F41-B54A-33643143FB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9271;p71">
                <a:extLst>
                  <a:ext uri="{FF2B5EF4-FFF2-40B4-BE49-F238E27FC236}">
                    <a16:creationId xmlns:a16="http://schemas.microsoft.com/office/drawing/2014/main" id="{7091410D-97DB-4FA7-8F37-03BC7EA494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9272;p71">
                <a:extLst>
                  <a:ext uri="{FF2B5EF4-FFF2-40B4-BE49-F238E27FC236}">
                    <a16:creationId xmlns:a16="http://schemas.microsoft.com/office/drawing/2014/main" id="{1178B890-7993-4EA9-B2B4-954CDC7AA5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9273;p71">
                <a:extLst>
                  <a:ext uri="{FF2B5EF4-FFF2-40B4-BE49-F238E27FC236}">
                    <a16:creationId xmlns:a16="http://schemas.microsoft.com/office/drawing/2014/main" id="{9E693D7D-98E1-46E3-BCF1-3FE3BB655EB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9274;p71">
                <a:extLst>
                  <a:ext uri="{FF2B5EF4-FFF2-40B4-BE49-F238E27FC236}">
                    <a16:creationId xmlns:a16="http://schemas.microsoft.com/office/drawing/2014/main" id="{533FF5DB-C470-48C8-B66F-C4777C6991F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9268;p71">
              <a:extLst>
                <a:ext uri="{FF2B5EF4-FFF2-40B4-BE49-F238E27FC236}">
                  <a16:creationId xmlns:a16="http://schemas.microsoft.com/office/drawing/2014/main" id="{36A2A3C6-AB7F-412E-A152-5E6DA343FB03}"/>
                </a:ext>
              </a:extLst>
            </p:cNvPr>
            <p:cNvGrpSpPr/>
            <p:nvPr/>
          </p:nvGrpSpPr>
          <p:grpSpPr>
            <a:xfrm>
              <a:off x="3561576" y="746090"/>
              <a:ext cx="202053" cy="285630"/>
              <a:chOff x="6974158" y="2789537"/>
              <a:chExt cx="255247" cy="327458"/>
            </a:xfrm>
            <a:grpFill/>
          </p:grpSpPr>
          <p:sp>
            <p:nvSpPr>
              <p:cNvPr id="4673" name="Google Shape;9269;p71">
                <a:extLst>
                  <a:ext uri="{FF2B5EF4-FFF2-40B4-BE49-F238E27FC236}">
                    <a16:creationId xmlns:a16="http://schemas.microsoft.com/office/drawing/2014/main" id="{A75A444D-A118-42D8-AB64-959F0697EF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9270;p71">
                <a:extLst>
                  <a:ext uri="{FF2B5EF4-FFF2-40B4-BE49-F238E27FC236}">
                    <a16:creationId xmlns:a16="http://schemas.microsoft.com/office/drawing/2014/main" id="{27C7EB66-5217-4468-9C8F-13749803FBE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9271;p71">
                <a:extLst>
                  <a:ext uri="{FF2B5EF4-FFF2-40B4-BE49-F238E27FC236}">
                    <a16:creationId xmlns:a16="http://schemas.microsoft.com/office/drawing/2014/main" id="{14E8BFC6-896D-466A-B81C-D91B6E80DA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9272;p71">
                <a:extLst>
                  <a:ext uri="{FF2B5EF4-FFF2-40B4-BE49-F238E27FC236}">
                    <a16:creationId xmlns:a16="http://schemas.microsoft.com/office/drawing/2014/main" id="{6E7D126D-2AB8-48B2-B64A-4FDD99AACD4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9273;p71">
                <a:extLst>
                  <a:ext uri="{FF2B5EF4-FFF2-40B4-BE49-F238E27FC236}">
                    <a16:creationId xmlns:a16="http://schemas.microsoft.com/office/drawing/2014/main" id="{D1EC1FDC-EB1C-4B35-9DA7-A8A9ECB449C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9274;p71">
                <a:extLst>
                  <a:ext uri="{FF2B5EF4-FFF2-40B4-BE49-F238E27FC236}">
                    <a16:creationId xmlns:a16="http://schemas.microsoft.com/office/drawing/2014/main" id="{9E2FC03D-AD7E-4921-B5A3-37641831CD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9268;p71">
              <a:extLst>
                <a:ext uri="{FF2B5EF4-FFF2-40B4-BE49-F238E27FC236}">
                  <a16:creationId xmlns:a16="http://schemas.microsoft.com/office/drawing/2014/main" id="{C4EA87E3-1868-4A59-BAC8-CA5245C48FF1}"/>
                </a:ext>
              </a:extLst>
            </p:cNvPr>
            <p:cNvGrpSpPr/>
            <p:nvPr/>
          </p:nvGrpSpPr>
          <p:grpSpPr>
            <a:xfrm>
              <a:off x="3878126" y="755286"/>
              <a:ext cx="202053" cy="285630"/>
              <a:chOff x="6974158" y="2789537"/>
              <a:chExt cx="255247" cy="327458"/>
            </a:xfrm>
            <a:grpFill/>
          </p:grpSpPr>
          <p:sp>
            <p:nvSpPr>
              <p:cNvPr id="4667" name="Google Shape;9269;p71">
                <a:extLst>
                  <a:ext uri="{FF2B5EF4-FFF2-40B4-BE49-F238E27FC236}">
                    <a16:creationId xmlns:a16="http://schemas.microsoft.com/office/drawing/2014/main" id="{54EAC1FB-933E-4071-A673-A72D622A6E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9270;p71">
                <a:extLst>
                  <a:ext uri="{FF2B5EF4-FFF2-40B4-BE49-F238E27FC236}">
                    <a16:creationId xmlns:a16="http://schemas.microsoft.com/office/drawing/2014/main" id="{FBB1D30F-6772-471B-8E86-44E35350E92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9271;p71">
                <a:extLst>
                  <a:ext uri="{FF2B5EF4-FFF2-40B4-BE49-F238E27FC236}">
                    <a16:creationId xmlns:a16="http://schemas.microsoft.com/office/drawing/2014/main" id="{9B29BCB8-92EE-4596-AB41-29F5B2E29E6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9272;p71">
                <a:extLst>
                  <a:ext uri="{FF2B5EF4-FFF2-40B4-BE49-F238E27FC236}">
                    <a16:creationId xmlns:a16="http://schemas.microsoft.com/office/drawing/2014/main" id="{0F27F4C5-B625-4D49-8087-A08A55D39D0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9273;p71">
                <a:extLst>
                  <a:ext uri="{FF2B5EF4-FFF2-40B4-BE49-F238E27FC236}">
                    <a16:creationId xmlns:a16="http://schemas.microsoft.com/office/drawing/2014/main" id="{989C6027-5396-469E-901E-26CD5A29D0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9274;p71">
                <a:extLst>
                  <a:ext uri="{FF2B5EF4-FFF2-40B4-BE49-F238E27FC236}">
                    <a16:creationId xmlns:a16="http://schemas.microsoft.com/office/drawing/2014/main" id="{19EF7B57-84E6-41D0-9599-742DB82C1D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 name="Group 14">
            <a:extLst>
              <a:ext uri="{FF2B5EF4-FFF2-40B4-BE49-F238E27FC236}">
                <a16:creationId xmlns:a16="http://schemas.microsoft.com/office/drawing/2014/main" id="{C284790A-B2A6-49DB-854E-76E8FEB75F99}"/>
              </a:ext>
            </a:extLst>
          </p:cNvPr>
          <p:cNvGrpSpPr/>
          <p:nvPr/>
        </p:nvGrpSpPr>
        <p:grpSpPr>
          <a:xfrm>
            <a:off x="4569698" y="2773441"/>
            <a:ext cx="1397553" cy="201073"/>
            <a:chOff x="4569698" y="2773441"/>
            <a:chExt cx="1397553" cy="201073"/>
          </a:xfrm>
        </p:grpSpPr>
        <p:grpSp>
          <p:nvGrpSpPr>
            <p:cNvPr id="4611" name="Google Shape;9275;p71">
              <a:extLst>
                <a:ext uri="{FF2B5EF4-FFF2-40B4-BE49-F238E27FC236}">
                  <a16:creationId xmlns:a16="http://schemas.microsoft.com/office/drawing/2014/main" id="{9B23F727-218A-4DFD-A54E-1B6E13765337}"/>
                </a:ext>
              </a:extLst>
            </p:cNvPr>
            <p:cNvGrpSpPr/>
            <p:nvPr/>
          </p:nvGrpSpPr>
          <p:grpSpPr>
            <a:xfrm>
              <a:off x="4569698" y="2773441"/>
              <a:ext cx="141479" cy="194801"/>
              <a:chOff x="7530697" y="2790299"/>
              <a:chExt cx="244291" cy="326314"/>
            </a:xfrm>
            <a:solidFill>
              <a:srgbClr val="0000FF"/>
            </a:solidFill>
          </p:grpSpPr>
          <p:sp>
            <p:nvSpPr>
              <p:cNvPr id="4655" name="Google Shape;9276;p71">
                <a:extLst>
                  <a:ext uri="{FF2B5EF4-FFF2-40B4-BE49-F238E27FC236}">
                    <a16:creationId xmlns:a16="http://schemas.microsoft.com/office/drawing/2014/main" id="{2E1864D2-214D-4523-8117-7EF9020C67C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9277;p71">
                <a:extLst>
                  <a:ext uri="{FF2B5EF4-FFF2-40B4-BE49-F238E27FC236}">
                    <a16:creationId xmlns:a16="http://schemas.microsoft.com/office/drawing/2014/main" id="{3155EC5C-5E54-49D7-B3B9-26BE7A1F706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9278;p71">
                <a:extLst>
                  <a:ext uri="{FF2B5EF4-FFF2-40B4-BE49-F238E27FC236}">
                    <a16:creationId xmlns:a16="http://schemas.microsoft.com/office/drawing/2014/main" id="{F2F85479-63A0-4382-8E88-8BD65A1604D4}"/>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9279;p71">
                <a:extLst>
                  <a:ext uri="{FF2B5EF4-FFF2-40B4-BE49-F238E27FC236}">
                    <a16:creationId xmlns:a16="http://schemas.microsoft.com/office/drawing/2014/main" id="{036EE0F2-732A-422D-8E70-2C44070CD56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9280;p71">
                <a:extLst>
                  <a:ext uri="{FF2B5EF4-FFF2-40B4-BE49-F238E27FC236}">
                    <a16:creationId xmlns:a16="http://schemas.microsoft.com/office/drawing/2014/main" id="{8410B21E-39E9-41E4-96DF-0A9A31FB94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9281;p71">
                <a:extLst>
                  <a:ext uri="{FF2B5EF4-FFF2-40B4-BE49-F238E27FC236}">
                    <a16:creationId xmlns:a16="http://schemas.microsoft.com/office/drawing/2014/main" id="{E77C71E4-A041-4DAF-ADFE-2F3109B1EFD9}"/>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 name="Group 4611">
              <a:extLst>
                <a:ext uri="{FF2B5EF4-FFF2-40B4-BE49-F238E27FC236}">
                  <a16:creationId xmlns:a16="http://schemas.microsoft.com/office/drawing/2014/main" id="{3CA59ACB-3B3C-47FF-B835-917442B405AA}"/>
                </a:ext>
              </a:extLst>
            </p:cNvPr>
            <p:cNvGrpSpPr/>
            <p:nvPr/>
          </p:nvGrpSpPr>
          <p:grpSpPr>
            <a:xfrm>
              <a:off x="4782346" y="2773441"/>
              <a:ext cx="1184905" cy="201073"/>
              <a:chOff x="2298228" y="746090"/>
              <a:chExt cx="1781951" cy="294826"/>
            </a:xfrm>
            <a:solidFill>
              <a:srgbClr val="0000FF"/>
            </a:solidFill>
          </p:grpSpPr>
          <p:grpSp>
            <p:nvGrpSpPr>
              <p:cNvPr id="4613" name="Google Shape;9268;p71">
                <a:extLst>
                  <a:ext uri="{FF2B5EF4-FFF2-40B4-BE49-F238E27FC236}">
                    <a16:creationId xmlns:a16="http://schemas.microsoft.com/office/drawing/2014/main" id="{C7267F35-7595-48FE-8AAD-4D03D9890228}"/>
                  </a:ext>
                </a:extLst>
              </p:cNvPr>
              <p:cNvGrpSpPr/>
              <p:nvPr/>
            </p:nvGrpSpPr>
            <p:grpSpPr>
              <a:xfrm>
                <a:off x="2298228" y="750688"/>
                <a:ext cx="202053" cy="285630"/>
                <a:chOff x="6974158" y="2789537"/>
                <a:chExt cx="255247" cy="327458"/>
              </a:xfrm>
              <a:grpFill/>
            </p:grpSpPr>
            <p:sp>
              <p:nvSpPr>
                <p:cNvPr id="4649" name="Google Shape;9269;p71">
                  <a:extLst>
                    <a:ext uri="{FF2B5EF4-FFF2-40B4-BE49-F238E27FC236}">
                      <a16:creationId xmlns:a16="http://schemas.microsoft.com/office/drawing/2014/main" id="{FBC4B92D-33B3-4498-8BC4-4CAFCF7D6B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9270;p71">
                  <a:extLst>
                    <a:ext uri="{FF2B5EF4-FFF2-40B4-BE49-F238E27FC236}">
                      <a16:creationId xmlns:a16="http://schemas.microsoft.com/office/drawing/2014/main" id="{2C57FC7C-2404-4B5F-B1B2-AB46E88FDA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9271;p71">
                  <a:extLst>
                    <a:ext uri="{FF2B5EF4-FFF2-40B4-BE49-F238E27FC236}">
                      <a16:creationId xmlns:a16="http://schemas.microsoft.com/office/drawing/2014/main" id="{5247B751-E836-4325-9136-73BD4D8664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9272;p71">
                  <a:extLst>
                    <a:ext uri="{FF2B5EF4-FFF2-40B4-BE49-F238E27FC236}">
                      <a16:creationId xmlns:a16="http://schemas.microsoft.com/office/drawing/2014/main" id="{3483DD5F-CA72-4711-A6E4-FEB469561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9273;p71">
                  <a:extLst>
                    <a:ext uri="{FF2B5EF4-FFF2-40B4-BE49-F238E27FC236}">
                      <a16:creationId xmlns:a16="http://schemas.microsoft.com/office/drawing/2014/main" id="{76F87AF0-4B1F-4122-A612-55F65673EF6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9274;p71">
                  <a:extLst>
                    <a:ext uri="{FF2B5EF4-FFF2-40B4-BE49-F238E27FC236}">
                      <a16:creationId xmlns:a16="http://schemas.microsoft.com/office/drawing/2014/main" id="{735193FB-030D-44A6-8C4F-80565EF2DF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9268;p71">
                <a:extLst>
                  <a:ext uri="{FF2B5EF4-FFF2-40B4-BE49-F238E27FC236}">
                    <a16:creationId xmlns:a16="http://schemas.microsoft.com/office/drawing/2014/main" id="{F36FAA82-0637-466B-8FED-3121EE88EF86}"/>
                  </a:ext>
                </a:extLst>
              </p:cNvPr>
              <p:cNvGrpSpPr/>
              <p:nvPr/>
            </p:nvGrpSpPr>
            <p:grpSpPr>
              <a:xfrm>
                <a:off x="2609822" y="750688"/>
                <a:ext cx="202053" cy="285630"/>
                <a:chOff x="6974158" y="2789537"/>
                <a:chExt cx="255247" cy="327458"/>
              </a:xfrm>
              <a:grpFill/>
            </p:grpSpPr>
            <p:sp>
              <p:nvSpPr>
                <p:cNvPr id="4643" name="Google Shape;9269;p71">
                  <a:extLst>
                    <a:ext uri="{FF2B5EF4-FFF2-40B4-BE49-F238E27FC236}">
                      <a16:creationId xmlns:a16="http://schemas.microsoft.com/office/drawing/2014/main" id="{9E25271A-37D5-4210-9D50-4DBD286A5A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9270;p71">
                  <a:extLst>
                    <a:ext uri="{FF2B5EF4-FFF2-40B4-BE49-F238E27FC236}">
                      <a16:creationId xmlns:a16="http://schemas.microsoft.com/office/drawing/2014/main" id="{42478F30-6AD1-40EB-B328-891A6FA8A6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9271;p71">
                  <a:extLst>
                    <a:ext uri="{FF2B5EF4-FFF2-40B4-BE49-F238E27FC236}">
                      <a16:creationId xmlns:a16="http://schemas.microsoft.com/office/drawing/2014/main" id="{78C8D714-6845-4B4B-A323-F84A7D0A2E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9272;p71">
                  <a:extLst>
                    <a:ext uri="{FF2B5EF4-FFF2-40B4-BE49-F238E27FC236}">
                      <a16:creationId xmlns:a16="http://schemas.microsoft.com/office/drawing/2014/main" id="{F6B35DFE-DC9A-4887-8142-C8DB74D36C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9273;p71">
                  <a:extLst>
                    <a:ext uri="{FF2B5EF4-FFF2-40B4-BE49-F238E27FC236}">
                      <a16:creationId xmlns:a16="http://schemas.microsoft.com/office/drawing/2014/main" id="{A8FD8DB4-32DD-4B3E-94C9-6324E81B8F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9274;p71">
                  <a:extLst>
                    <a:ext uri="{FF2B5EF4-FFF2-40B4-BE49-F238E27FC236}">
                      <a16:creationId xmlns:a16="http://schemas.microsoft.com/office/drawing/2014/main" id="{641E071A-CF02-497A-8B80-35DA41BCBAA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5" name="Google Shape;9268;p71">
                <a:extLst>
                  <a:ext uri="{FF2B5EF4-FFF2-40B4-BE49-F238E27FC236}">
                    <a16:creationId xmlns:a16="http://schemas.microsoft.com/office/drawing/2014/main" id="{10579312-E3E9-4B3E-951F-58DEB002BF3F}"/>
                  </a:ext>
                </a:extLst>
              </p:cNvPr>
              <p:cNvGrpSpPr/>
              <p:nvPr/>
            </p:nvGrpSpPr>
            <p:grpSpPr>
              <a:xfrm>
                <a:off x="2920013" y="755286"/>
                <a:ext cx="202053" cy="285630"/>
                <a:chOff x="6974158" y="2789537"/>
                <a:chExt cx="255247" cy="327458"/>
              </a:xfrm>
              <a:grpFill/>
            </p:grpSpPr>
            <p:sp>
              <p:nvSpPr>
                <p:cNvPr id="4637" name="Google Shape;9269;p71">
                  <a:extLst>
                    <a:ext uri="{FF2B5EF4-FFF2-40B4-BE49-F238E27FC236}">
                      <a16:creationId xmlns:a16="http://schemas.microsoft.com/office/drawing/2014/main" id="{70F13719-0E25-4FBB-998A-1AE37136505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9270;p71">
                  <a:extLst>
                    <a:ext uri="{FF2B5EF4-FFF2-40B4-BE49-F238E27FC236}">
                      <a16:creationId xmlns:a16="http://schemas.microsoft.com/office/drawing/2014/main" id="{5BA04BC7-B498-4BC2-BDDA-A4A57C7568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9271;p71">
                  <a:extLst>
                    <a:ext uri="{FF2B5EF4-FFF2-40B4-BE49-F238E27FC236}">
                      <a16:creationId xmlns:a16="http://schemas.microsoft.com/office/drawing/2014/main" id="{25A23C32-50BF-4037-9D68-33E14830D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9272;p71">
                  <a:extLst>
                    <a:ext uri="{FF2B5EF4-FFF2-40B4-BE49-F238E27FC236}">
                      <a16:creationId xmlns:a16="http://schemas.microsoft.com/office/drawing/2014/main" id="{BE105058-B212-4D9C-B63A-8A4E6E64DD7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9273;p71">
                  <a:extLst>
                    <a:ext uri="{FF2B5EF4-FFF2-40B4-BE49-F238E27FC236}">
                      <a16:creationId xmlns:a16="http://schemas.microsoft.com/office/drawing/2014/main" id="{1D4BE3DA-0FA2-4DAF-889D-91CC3175782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9274;p71">
                  <a:extLst>
                    <a:ext uri="{FF2B5EF4-FFF2-40B4-BE49-F238E27FC236}">
                      <a16:creationId xmlns:a16="http://schemas.microsoft.com/office/drawing/2014/main" id="{FB3EB346-6D15-4EFA-8DDB-32DCF562A1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9268;p71">
                <a:extLst>
                  <a:ext uri="{FF2B5EF4-FFF2-40B4-BE49-F238E27FC236}">
                    <a16:creationId xmlns:a16="http://schemas.microsoft.com/office/drawing/2014/main" id="{B3E3DF38-9AC7-40F1-9DFE-93804E39573C}"/>
                  </a:ext>
                </a:extLst>
              </p:cNvPr>
              <p:cNvGrpSpPr/>
              <p:nvPr/>
            </p:nvGrpSpPr>
            <p:grpSpPr>
              <a:xfrm>
                <a:off x="3243579" y="755286"/>
                <a:ext cx="202053" cy="285630"/>
                <a:chOff x="6974158" y="2789537"/>
                <a:chExt cx="255247" cy="327458"/>
              </a:xfrm>
              <a:grpFill/>
            </p:grpSpPr>
            <p:sp>
              <p:nvSpPr>
                <p:cNvPr id="4631" name="Google Shape;9269;p71">
                  <a:extLst>
                    <a:ext uri="{FF2B5EF4-FFF2-40B4-BE49-F238E27FC236}">
                      <a16:creationId xmlns:a16="http://schemas.microsoft.com/office/drawing/2014/main" id="{8F800BF4-9CC0-46AA-A937-E4E1CAB1F8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9270;p71">
                  <a:extLst>
                    <a:ext uri="{FF2B5EF4-FFF2-40B4-BE49-F238E27FC236}">
                      <a16:creationId xmlns:a16="http://schemas.microsoft.com/office/drawing/2014/main" id="{C9C30BDD-2155-45CC-859F-73332CE2A7A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9271;p71">
                  <a:extLst>
                    <a:ext uri="{FF2B5EF4-FFF2-40B4-BE49-F238E27FC236}">
                      <a16:creationId xmlns:a16="http://schemas.microsoft.com/office/drawing/2014/main" id="{AA47FBCC-5655-4689-AA9F-FBAAB21B2A1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9272;p71">
                  <a:extLst>
                    <a:ext uri="{FF2B5EF4-FFF2-40B4-BE49-F238E27FC236}">
                      <a16:creationId xmlns:a16="http://schemas.microsoft.com/office/drawing/2014/main" id="{1415BDD8-E07E-498F-9318-EBE925D4724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9273;p71">
                  <a:extLst>
                    <a:ext uri="{FF2B5EF4-FFF2-40B4-BE49-F238E27FC236}">
                      <a16:creationId xmlns:a16="http://schemas.microsoft.com/office/drawing/2014/main" id="{419C21CE-9135-4D29-A2AC-1B726FAE9D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9274;p71">
                  <a:extLst>
                    <a:ext uri="{FF2B5EF4-FFF2-40B4-BE49-F238E27FC236}">
                      <a16:creationId xmlns:a16="http://schemas.microsoft.com/office/drawing/2014/main" id="{9ADEA0C4-80A9-4860-AF5C-CDB36F652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9268;p71">
                <a:extLst>
                  <a:ext uri="{FF2B5EF4-FFF2-40B4-BE49-F238E27FC236}">
                    <a16:creationId xmlns:a16="http://schemas.microsoft.com/office/drawing/2014/main" id="{6CA204AF-C4B9-4BFF-94D5-10021754D829}"/>
                  </a:ext>
                </a:extLst>
              </p:cNvPr>
              <p:cNvGrpSpPr/>
              <p:nvPr/>
            </p:nvGrpSpPr>
            <p:grpSpPr>
              <a:xfrm>
                <a:off x="3561576" y="746090"/>
                <a:ext cx="202053" cy="285630"/>
                <a:chOff x="6974158" y="2789537"/>
                <a:chExt cx="255247" cy="327458"/>
              </a:xfrm>
              <a:grpFill/>
            </p:grpSpPr>
            <p:sp>
              <p:nvSpPr>
                <p:cNvPr id="4625" name="Google Shape;9269;p71">
                  <a:extLst>
                    <a:ext uri="{FF2B5EF4-FFF2-40B4-BE49-F238E27FC236}">
                      <a16:creationId xmlns:a16="http://schemas.microsoft.com/office/drawing/2014/main" id="{988941F9-C9EE-4EEE-A0E7-5F69F66CAD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9270;p71">
                  <a:extLst>
                    <a:ext uri="{FF2B5EF4-FFF2-40B4-BE49-F238E27FC236}">
                      <a16:creationId xmlns:a16="http://schemas.microsoft.com/office/drawing/2014/main" id="{463ADB9B-209B-405D-81AF-61DCD8E9AD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9271;p71">
                  <a:extLst>
                    <a:ext uri="{FF2B5EF4-FFF2-40B4-BE49-F238E27FC236}">
                      <a16:creationId xmlns:a16="http://schemas.microsoft.com/office/drawing/2014/main" id="{BC6AE764-C57A-455D-A11E-D7778247F75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9272;p71">
                  <a:extLst>
                    <a:ext uri="{FF2B5EF4-FFF2-40B4-BE49-F238E27FC236}">
                      <a16:creationId xmlns:a16="http://schemas.microsoft.com/office/drawing/2014/main" id="{4C82CD73-1BD6-44F4-80B4-00BC8137744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9273;p71">
                  <a:extLst>
                    <a:ext uri="{FF2B5EF4-FFF2-40B4-BE49-F238E27FC236}">
                      <a16:creationId xmlns:a16="http://schemas.microsoft.com/office/drawing/2014/main" id="{B8F00899-D745-4963-B538-B20685B1F0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9274;p71">
                  <a:extLst>
                    <a:ext uri="{FF2B5EF4-FFF2-40B4-BE49-F238E27FC236}">
                      <a16:creationId xmlns:a16="http://schemas.microsoft.com/office/drawing/2014/main" id="{91D6D58A-68BF-49C8-9795-CC43B1CEB17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 name="Google Shape;9268;p71">
                <a:extLst>
                  <a:ext uri="{FF2B5EF4-FFF2-40B4-BE49-F238E27FC236}">
                    <a16:creationId xmlns:a16="http://schemas.microsoft.com/office/drawing/2014/main" id="{F721E217-CE20-40E4-89D8-9783329B18A6}"/>
                  </a:ext>
                </a:extLst>
              </p:cNvPr>
              <p:cNvGrpSpPr/>
              <p:nvPr/>
            </p:nvGrpSpPr>
            <p:grpSpPr>
              <a:xfrm>
                <a:off x="3878126" y="755286"/>
                <a:ext cx="202053" cy="285630"/>
                <a:chOff x="6974158" y="2789537"/>
                <a:chExt cx="255247" cy="327458"/>
              </a:xfrm>
              <a:grpFill/>
            </p:grpSpPr>
            <p:sp>
              <p:nvSpPr>
                <p:cNvPr id="4619" name="Google Shape;9269;p71">
                  <a:extLst>
                    <a:ext uri="{FF2B5EF4-FFF2-40B4-BE49-F238E27FC236}">
                      <a16:creationId xmlns:a16="http://schemas.microsoft.com/office/drawing/2014/main" id="{E134E01E-99EC-4BFA-A7F7-33E8BFD7D3E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9270;p71">
                  <a:extLst>
                    <a:ext uri="{FF2B5EF4-FFF2-40B4-BE49-F238E27FC236}">
                      <a16:creationId xmlns:a16="http://schemas.microsoft.com/office/drawing/2014/main" id="{10BC88BD-B868-4907-8C6E-E91CD08DC79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9271;p71">
                  <a:extLst>
                    <a:ext uri="{FF2B5EF4-FFF2-40B4-BE49-F238E27FC236}">
                      <a16:creationId xmlns:a16="http://schemas.microsoft.com/office/drawing/2014/main" id="{E69F43F7-5B54-4373-8665-CBF5900103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9272;p71">
                  <a:extLst>
                    <a:ext uri="{FF2B5EF4-FFF2-40B4-BE49-F238E27FC236}">
                      <a16:creationId xmlns:a16="http://schemas.microsoft.com/office/drawing/2014/main" id="{5C109D82-AA1D-4BBE-BF4A-A6F28D3EBF0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9273;p71">
                  <a:extLst>
                    <a:ext uri="{FF2B5EF4-FFF2-40B4-BE49-F238E27FC236}">
                      <a16:creationId xmlns:a16="http://schemas.microsoft.com/office/drawing/2014/main" id="{F3046C87-78AA-4E96-888D-472881BABE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9274;p71">
                  <a:extLst>
                    <a:ext uri="{FF2B5EF4-FFF2-40B4-BE49-F238E27FC236}">
                      <a16:creationId xmlns:a16="http://schemas.microsoft.com/office/drawing/2014/main" id="{2141CFC7-2EB0-4826-B2A6-22D0997FD8B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09" name="Google Shape;9268;p71">
            <a:extLst>
              <a:ext uri="{FF2B5EF4-FFF2-40B4-BE49-F238E27FC236}">
                <a16:creationId xmlns:a16="http://schemas.microsoft.com/office/drawing/2014/main" id="{5CA7BB38-C40B-4E7E-9260-84E07B029179}"/>
              </a:ext>
            </a:extLst>
          </p:cNvPr>
          <p:cNvGrpSpPr/>
          <p:nvPr/>
        </p:nvGrpSpPr>
        <p:grpSpPr>
          <a:xfrm>
            <a:off x="4577041" y="2997843"/>
            <a:ext cx="134355" cy="194801"/>
            <a:chOff x="6974158" y="2789537"/>
            <a:chExt cx="255247" cy="327458"/>
          </a:xfrm>
          <a:solidFill>
            <a:srgbClr val="800000"/>
          </a:solidFill>
        </p:grpSpPr>
        <p:sp>
          <p:nvSpPr>
            <p:cNvPr id="4603" name="Google Shape;9269;p71">
              <a:extLst>
                <a:ext uri="{FF2B5EF4-FFF2-40B4-BE49-F238E27FC236}">
                  <a16:creationId xmlns:a16="http://schemas.microsoft.com/office/drawing/2014/main" id="{7EB2848E-CE63-459A-B514-752505E071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9270;p71">
              <a:extLst>
                <a:ext uri="{FF2B5EF4-FFF2-40B4-BE49-F238E27FC236}">
                  <a16:creationId xmlns:a16="http://schemas.microsoft.com/office/drawing/2014/main" id="{FC6AAD36-8E7C-43EE-A5C6-F114C8E6D7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9271;p71">
              <a:extLst>
                <a:ext uri="{FF2B5EF4-FFF2-40B4-BE49-F238E27FC236}">
                  <a16:creationId xmlns:a16="http://schemas.microsoft.com/office/drawing/2014/main" id="{F67AA21A-02DA-47C9-9249-68354D313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9272;p71">
              <a:extLst>
                <a:ext uri="{FF2B5EF4-FFF2-40B4-BE49-F238E27FC236}">
                  <a16:creationId xmlns:a16="http://schemas.microsoft.com/office/drawing/2014/main" id="{56209978-15EB-4B0A-8B5A-2F5D81CFF94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9273;p71">
              <a:extLst>
                <a:ext uri="{FF2B5EF4-FFF2-40B4-BE49-F238E27FC236}">
                  <a16:creationId xmlns:a16="http://schemas.microsoft.com/office/drawing/2014/main" id="{F0F2B5CA-0770-4B06-A214-E46A0275AB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9274;p71">
              <a:extLst>
                <a:ext uri="{FF2B5EF4-FFF2-40B4-BE49-F238E27FC236}">
                  <a16:creationId xmlns:a16="http://schemas.microsoft.com/office/drawing/2014/main" id="{1EA4060B-E1E7-4C6D-BB93-AD2C30EA57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roup 4509">
            <a:extLst>
              <a:ext uri="{FF2B5EF4-FFF2-40B4-BE49-F238E27FC236}">
                <a16:creationId xmlns:a16="http://schemas.microsoft.com/office/drawing/2014/main" id="{CE767C2E-C31E-4AFF-AEDA-645E655CF125}"/>
              </a:ext>
            </a:extLst>
          </p:cNvPr>
          <p:cNvGrpSpPr/>
          <p:nvPr/>
        </p:nvGrpSpPr>
        <p:grpSpPr>
          <a:xfrm>
            <a:off x="4787845" y="2991571"/>
            <a:ext cx="1184905" cy="201073"/>
            <a:chOff x="2298228" y="746090"/>
            <a:chExt cx="1781951" cy="294826"/>
          </a:xfrm>
          <a:solidFill>
            <a:srgbClr val="800000"/>
          </a:solidFill>
        </p:grpSpPr>
        <p:grpSp>
          <p:nvGrpSpPr>
            <p:cNvPr id="4561" name="Google Shape;9268;p71">
              <a:extLst>
                <a:ext uri="{FF2B5EF4-FFF2-40B4-BE49-F238E27FC236}">
                  <a16:creationId xmlns:a16="http://schemas.microsoft.com/office/drawing/2014/main" id="{94CBABA6-1136-4412-9D22-9554E707A156}"/>
                </a:ext>
              </a:extLst>
            </p:cNvPr>
            <p:cNvGrpSpPr/>
            <p:nvPr/>
          </p:nvGrpSpPr>
          <p:grpSpPr>
            <a:xfrm>
              <a:off x="2298228" y="750688"/>
              <a:ext cx="202053" cy="285630"/>
              <a:chOff x="6974158" y="2789537"/>
              <a:chExt cx="255247" cy="327458"/>
            </a:xfrm>
            <a:grpFill/>
          </p:grpSpPr>
          <p:sp>
            <p:nvSpPr>
              <p:cNvPr id="4597" name="Google Shape;9269;p71">
                <a:extLst>
                  <a:ext uri="{FF2B5EF4-FFF2-40B4-BE49-F238E27FC236}">
                    <a16:creationId xmlns:a16="http://schemas.microsoft.com/office/drawing/2014/main" id="{B9614EE8-A05F-4B05-9A18-F3265F29D9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9270;p71">
                <a:extLst>
                  <a:ext uri="{FF2B5EF4-FFF2-40B4-BE49-F238E27FC236}">
                    <a16:creationId xmlns:a16="http://schemas.microsoft.com/office/drawing/2014/main" id="{21414A10-FC5B-4A03-9968-CA5A055CBB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9271;p71">
                <a:extLst>
                  <a:ext uri="{FF2B5EF4-FFF2-40B4-BE49-F238E27FC236}">
                    <a16:creationId xmlns:a16="http://schemas.microsoft.com/office/drawing/2014/main" id="{A7217963-150F-45F5-AD43-B5BD4BFDE2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9272;p71">
                <a:extLst>
                  <a:ext uri="{FF2B5EF4-FFF2-40B4-BE49-F238E27FC236}">
                    <a16:creationId xmlns:a16="http://schemas.microsoft.com/office/drawing/2014/main" id="{4F5FAD4F-8F6A-4965-89B3-BF5A8B50E9B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9273;p71">
                <a:extLst>
                  <a:ext uri="{FF2B5EF4-FFF2-40B4-BE49-F238E27FC236}">
                    <a16:creationId xmlns:a16="http://schemas.microsoft.com/office/drawing/2014/main" id="{C7FC3350-D7C6-4527-8BD2-7EC5EAEBDE7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9274;p71">
                <a:extLst>
                  <a:ext uri="{FF2B5EF4-FFF2-40B4-BE49-F238E27FC236}">
                    <a16:creationId xmlns:a16="http://schemas.microsoft.com/office/drawing/2014/main" id="{06783670-0A98-4D5C-B8CB-E7E14CD47D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9268;p71">
              <a:extLst>
                <a:ext uri="{FF2B5EF4-FFF2-40B4-BE49-F238E27FC236}">
                  <a16:creationId xmlns:a16="http://schemas.microsoft.com/office/drawing/2014/main" id="{FC0E8E5B-87B1-432C-B4DC-8080D83A312A}"/>
                </a:ext>
              </a:extLst>
            </p:cNvPr>
            <p:cNvGrpSpPr/>
            <p:nvPr/>
          </p:nvGrpSpPr>
          <p:grpSpPr>
            <a:xfrm>
              <a:off x="2609822" y="750688"/>
              <a:ext cx="202053" cy="285630"/>
              <a:chOff x="6974158" y="2789537"/>
              <a:chExt cx="255247" cy="327458"/>
            </a:xfrm>
            <a:grpFill/>
          </p:grpSpPr>
          <p:sp>
            <p:nvSpPr>
              <p:cNvPr id="4591" name="Google Shape;9269;p71">
                <a:extLst>
                  <a:ext uri="{FF2B5EF4-FFF2-40B4-BE49-F238E27FC236}">
                    <a16:creationId xmlns:a16="http://schemas.microsoft.com/office/drawing/2014/main" id="{8C18D966-147B-4BF1-89E2-FF8990EA80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9270;p71">
                <a:extLst>
                  <a:ext uri="{FF2B5EF4-FFF2-40B4-BE49-F238E27FC236}">
                    <a16:creationId xmlns:a16="http://schemas.microsoft.com/office/drawing/2014/main" id="{75FC396A-A7C2-4C05-9834-9967F6B1C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9271;p71">
                <a:extLst>
                  <a:ext uri="{FF2B5EF4-FFF2-40B4-BE49-F238E27FC236}">
                    <a16:creationId xmlns:a16="http://schemas.microsoft.com/office/drawing/2014/main" id="{4C9575B0-7DB6-4B57-AEA4-7AEC8A3FCF5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9272;p71">
                <a:extLst>
                  <a:ext uri="{FF2B5EF4-FFF2-40B4-BE49-F238E27FC236}">
                    <a16:creationId xmlns:a16="http://schemas.microsoft.com/office/drawing/2014/main" id="{5766D9CB-0EF0-4F7F-96F1-491A27F7E0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9273;p71">
                <a:extLst>
                  <a:ext uri="{FF2B5EF4-FFF2-40B4-BE49-F238E27FC236}">
                    <a16:creationId xmlns:a16="http://schemas.microsoft.com/office/drawing/2014/main" id="{BFB11EC0-8FD2-4E08-97FE-24CA50AE43E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9274;p71">
                <a:extLst>
                  <a:ext uri="{FF2B5EF4-FFF2-40B4-BE49-F238E27FC236}">
                    <a16:creationId xmlns:a16="http://schemas.microsoft.com/office/drawing/2014/main" id="{66ED8EFD-1451-4131-B379-9D23ACCE9C6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9268;p71">
              <a:extLst>
                <a:ext uri="{FF2B5EF4-FFF2-40B4-BE49-F238E27FC236}">
                  <a16:creationId xmlns:a16="http://schemas.microsoft.com/office/drawing/2014/main" id="{5F006053-BDE3-4ADA-934E-55D10461813C}"/>
                </a:ext>
              </a:extLst>
            </p:cNvPr>
            <p:cNvGrpSpPr/>
            <p:nvPr/>
          </p:nvGrpSpPr>
          <p:grpSpPr>
            <a:xfrm>
              <a:off x="2920013" y="755286"/>
              <a:ext cx="202053" cy="285630"/>
              <a:chOff x="6974158" y="2789537"/>
              <a:chExt cx="255247" cy="327458"/>
            </a:xfrm>
            <a:grpFill/>
          </p:grpSpPr>
          <p:sp>
            <p:nvSpPr>
              <p:cNvPr id="4585" name="Google Shape;9269;p71">
                <a:extLst>
                  <a:ext uri="{FF2B5EF4-FFF2-40B4-BE49-F238E27FC236}">
                    <a16:creationId xmlns:a16="http://schemas.microsoft.com/office/drawing/2014/main" id="{DB341271-BC5E-4EAD-9998-BA8218BF47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9270;p71">
                <a:extLst>
                  <a:ext uri="{FF2B5EF4-FFF2-40B4-BE49-F238E27FC236}">
                    <a16:creationId xmlns:a16="http://schemas.microsoft.com/office/drawing/2014/main" id="{6440A44B-5B07-40FB-A0DE-47A7E11254B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9271;p71">
                <a:extLst>
                  <a:ext uri="{FF2B5EF4-FFF2-40B4-BE49-F238E27FC236}">
                    <a16:creationId xmlns:a16="http://schemas.microsoft.com/office/drawing/2014/main" id="{C82C84B1-7700-4E85-9547-E299F8722C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9272;p71">
                <a:extLst>
                  <a:ext uri="{FF2B5EF4-FFF2-40B4-BE49-F238E27FC236}">
                    <a16:creationId xmlns:a16="http://schemas.microsoft.com/office/drawing/2014/main" id="{20EC8020-38AE-444A-BC86-098E30B229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9273;p71">
                <a:extLst>
                  <a:ext uri="{FF2B5EF4-FFF2-40B4-BE49-F238E27FC236}">
                    <a16:creationId xmlns:a16="http://schemas.microsoft.com/office/drawing/2014/main" id="{453C1303-2719-4321-94E6-33634B3D6CA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9274;p71">
                <a:extLst>
                  <a:ext uri="{FF2B5EF4-FFF2-40B4-BE49-F238E27FC236}">
                    <a16:creationId xmlns:a16="http://schemas.microsoft.com/office/drawing/2014/main" id="{770B84FA-52CC-4A2B-BDC3-92DBAFB8022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9268;p71">
              <a:extLst>
                <a:ext uri="{FF2B5EF4-FFF2-40B4-BE49-F238E27FC236}">
                  <a16:creationId xmlns:a16="http://schemas.microsoft.com/office/drawing/2014/main" id="{310BBB9C-3D9A-4B24-9ADD-0C800DA55B28}"/>
                </a:ext>
              </a:extLst>
            </p:cNvPr>
            <p:cNvGrpSpPr/>
            <p:nvPr/>
          </p:nvGrpSpPr>
          <p:grpSpPr>
            <a:xfrm>
              <a:off x="3243579" y="755286"/>
              <a:ext cx="202053" cy="285630"/>
              <a:chOff x="6974158" y="2789537"/>
              <a:chExt cx="255247" cy="327458"/>
            </a:xfrm>
            <a:grpFill/>
          </p:grpSpPr>
          <p:sp>
            <p:nvSpPr>
              <p:cNvPr id="4579" name="Google Shape;9269;p71">
                <a:extLst>
                  <a:ext uri="{FF2B5EF4-FFF2-40B4-BE49-F238E27FC236}">
                    <a16:creationId xmlns:a16="http://schemas.microsoft.com/office/drawing/2014/main" id="{F5672613-092C-4BE9-A564-4AC90507A5C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9270;p71">
                <a:extLst>
                  <a:ext uri="{FF2B5EF4-FFF2-40B4-BE49-F238E27FC236}">
                    <a16:creationId xmlns:a16="http://schemas.microsoft.com/office/drawing/2014/main" id="{89ED29E4-D9B1-4F81-AE80-8125D291836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9271;p71">
                <a:extLst>
                  <a:ext uri="{FF2B5EF4-FFF2-40B4-BE49-F238E27FC236}">
                    <a16:creationId xmlns:a16="http://schemas.microsoft.com/office/drawing/2014/main" id="{8EE28349-23F9-4EE5-956D-7644AA81E7A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9272;p71">
                <a:extLst>
                  <a:ext uri="{FF2B5EF4-FFF2-40B4-BE49-F238E27FC236}">
                    <a16:creationId xmlns:a16="http://schemas.microsoft.com/office/drawing/2014/main" id="{8BF2F378-4BA0-4708-94A2-408DBB48C5F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9273;p71">
                <a:extLst>
                  <a:ext uri="{FF2B5EF4-FFF2-40B4-BE49-F238E27FC236}">
                    <a16:creationId xmlns:a16="http://schemas.microsoft.com/office/drawing/2014/main" id="{CAB722CE-4B51-4537-93DE-A551CFA2E4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9274;p71">
                <a:extLst>
                  <a:ext uri="{FF2B5EF4-FFF2-40B4-BE49-F238E27FC236}">
                    <a16:creationId xmlns:a16="http://schemas.microsoft.com/office/drawing/2014/main" id="{2E419796-E982-4139-A9DF-75134E2FD0A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9268;p71">
              <a:extLst>
                <a:ext uri="{FF2B5EF4-FFF2-40B4-BE49-F238E27FC236}">
                  <a16:creationId xmlns:a16="http://schemas.microsoft.com/office/drawing/2014/main" id="{37586931-CE4C-4116-9D71-FC81F5A5CC44}"/>
                </a:ext>
              </a:extLst>
            </p:cNvPr>
            <p:cNvGrpSpPr/>
            <p:nvPr/>
          </p:nvGrpSpPr>
          <p:grpSpPr>
            <a:xfrm>
              <a:off x="3561576" y="746090"/>
              <a:ext cx="202053" cy="285630"/>
              <a:chOff x="6974158" y="2789537"/>
              <a:chExt cx="255247" cy="327458"/>
            </a:xfrm>
            <a:grpFill/>
          </p:grpSpPr>
          <p:sp>
            <p:nvSpPr>
              <p:cNvPr id="4573" name="Google Shape;9269;p71">
                <a:extLst>
                  <a:ext uri="{FF2B5EF4-FFF2-40B4-BE49-F238E27FC236}">
                    <a16:creationId xmlns:a16="http://schemas.microsoft.com/office/drawing/2014/main" id="{B74022A4-CD48-4DE3-BD1B-2AB365BE97F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9270;p71">
                <a:extLst>
                  <a:ext uri="{FF2B5EF4-FFF2-40B4-BE49-F238E27FC236}">
                    <a16:creationId xmlns:a16="http://schemas.microsoft.com/office/drawing/2014/main" id="{D5EC736A-52F7-4FEA-8A7E-4C2EBF174B9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9271;p71">
                <a:extLst>
                  <a:ext uri="{FF2B5EF4-FFF2-40B4-BE49-F238E27FC236}">
                    <a16:creationId xmlns:a16="http://schemas.microsoft.com/office/drawing/2014/main" id="{2A2C1DA0-5F96-4D92-9847-A7806FEF2A9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9272;p71">
                <a:extLst>
                  <a:ext uri="{FF2B5EF4-FFF2-40B4-BE49-F238E27FC236}">
                    <a16:creationId xmlns:a16="http://schemas.microsoft.com/office/drawing/2014/main" id="{852D9DA7-1829-4D43-BDA0-E564F83F3C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9273;p71">
                <a:extLst>
                  <a:ext uri="{FF2B5EF4-FFF2-40B4-BE49-F238E27FC236}">
                    <a16:creationId xmlns:a16="http://schemas.microsoft.com/office/drawing/2014/main" id="{D07F19C1-32F0-464A-A250-15326B213EA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9274;p71">
                <a:extLst>
                  <a:ext uri="{FF2B5EF4-FFF2-40B4-BE49-F238E27FC236}">
                    <a16:creationId xmlns:a16="http://schemas.microsoft.com/office/drawing/2014/main" id="{29B9249E-45B7-43F3-A1B3-DB5EDB068D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9268;p71">
              <a:extLst>
                <a:ext uri="{FF2B5EF4-FFF2-40B4-BE49-F238E27FC236}">
                  <a16:creationId xmlns:a16="http://schemas.microsoft.com/office/drawing/2014/main" id="{47BCA0E0-D44C-469F-A34C-AF8B2856DE3B}"/>
                </a:ext>
              </a:extLst>
            </p:cNvPr>
            <p:cNvGrpSpPr/>
            <p:nvPr/>
          </p:nvGrpSpPr>
          <p:grpSpPr>
            <a:xfrm>
              <a:off x="3878126" y="755286"/>
              <a:ext cx="202053" cy="285630"/>
              <a:chOff x="6974158" y="2789537"/>
              <a:chExt cx="255247" cy="327458"/>
            </a:xfrm>
            <a:grpFill/>
          </p:grpSpPr>
          <p:sp>
            <p:nvSpPr>
              <p:cNvPr id="4567" name="Google Shape;9269;p71">
                <a:extLst>
                  <a:ext uri="{FF2B5EF4-FFF2-40B4-BE49-F238E27FC236}">
                    <a16:creationId xmlns:a16="http://schemas.microsoft.com/office/drawing/2014/main" id="{D134EAFC-6DC1-48E5-B78B-C6E09C30E43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9270;p71">
                <a:extLst>
                  <a:ext uri="{FF2B5EF4-FFF2-40B4-BE49-F238E27FC236}">
                    <a16:creationId xmlns:a16="http://schemas.microsoft.com/office/drawing/2014/main" id="{2683E2DD-FD5E-495D-BCAA-4EED910CC5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9271;p71">
                <a:extLst>
                  <a:ext uri="{FF2B5EF4-FFF2-40B4-BE49-F238E27FC236}">
                    <a16:creationId xmlns:a16="http://schemas.microsoft.com/office/drawing/2014/main" id="{B1479E4D-B3B9-409A-AECD-D4602134C8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9272;p71">
                <a:extLst>
                  <a:ext uri="{FF2B5EF4-FFF2-40B4-BE49-F238E27FC236}">
                    <a16:creationId xmlns:a16="http://schemas.microsoft.com/office/drawing/2014/main" id="{60016251-D005-4B3A-83BE-F0C4A94878F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9273;p71">
                <a:extLst>
                  <a:ext uri="{FF2B5EF4-FFF2-40B4-BE49-F238E27FC236}">
                    <a16:creationId xmlns:a16="http://schemas.microsoft.com/office/drawing/2014/main" id="{2B8BC31D-8479-4FAF-889D-B40E9B4CE4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9274;p71">
                <a:extLst>
                  <a:ext uri="{FF2B5EF4-FFF2-40B4-BE49-F238E27FC236}">
                    <a16:creationId xmlns:a16="http://schemas.microsoft.com/office/drawing/2014/main" id="{0B84DE2F-6F32-4008-A477-B4E791F9D5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 name="Group 15">
            <a:extLst>
              <a:ext uri="{FF2B5EF4-FFF2-40B4-BE49-F238E27FC236}">
                <a16:creationId xmlns:a16="http://schemas.microsoft.com/office/drawing/2014/main" id="{AFE25472-0946-4E6D-92C0-0A9A1EF2624D}"/>
              </a:ext>
            </a:extLst>
          </p:cNvPr>
          <p:cNvGrpSpPr/>
          <p:nvPr/>
        </p:nvGrpSpPr>
        <p:grpSpPr>
          <a:xfrm>
            <a:off x="4573478" y="3217636"/>
            <a:ext cx="1397553" cy="201073"/>
            <a:chOff x="4573478" y="3217636"/>
            <a:chExt cx="1397553" cy="201073"/>
          </a:xfrm>
        </p:grpSpPr>
        <p:grpSp>
          <p:nvGrpSpPr>
            <p:cNvPr id="4511" name="Google Shape;9275;p71">
              <a:extLst>
                <a:ext uri="{FF2B5EF4-FFF2-40B4-BE49-F238E27FC236}">
                  <a16:creationId xmlns:a16="http://schemas.microsoft.com/office/drawing/2014/main" id="{A4E8A6FA-3795-402A-A9DF-5838B3EEB4D0}"/>
                </a:ext>
              </a:extLst>
            </p:cNvPr>
            <p:cNvGrpSpPr/>
            <p:nvPr/>
          </p:nvGrpSpPr>
          <p:grpSpPr>
            <a:xfrm>
              <a:off x="4573478" y="3217636"/>
              <a:ext cx="141479" cy="194801"/>
              <a:chOff x="7530697" y="2790299"/>
              <a:chExt cx="244291" cy="326314"/>
            </a:xfrm>
            <a:solidFill>
              <a:srgbClr val="800000"/>
            </a:solidFill>
          </p:grpSpPr>
          <p:sp>
            <p:nvSpPr>
              <p:cNvPr id="4555" name="Google Shape;9276;p71">
                <a:extLst>
                  <a:ext uri="{FF2B5EF4-FFF2-40B4-BE49-F238E27FC236}">
                    <a16:creationId xmlns:a16="http://schemas.microsoft.com/office/drawing/2014/main" id="{28D96A80-FCEA-42E3-94BB-9A99DB3B8D0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9277;p71">
                <a:extLst>
                  <a:ext uri="{FF2B5EF4-FFF2-40B4-BE49-F238E27FC236}">
                    <a16:creationId xmlns:a16="http://schemas.microsoft.com/office/drawing/2014/main" id="{93A1B5AF-C8C9-46A2-88AC-BDF46EFF94F3}"/>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9278;p71">
                <a:extLst>
                  <a:ext uri="{FF2B5EF4-FFF2-40B4-BE49-F238E27FC236}">
                    <a16:creationId xmlns:a16="http://schemas.microsoft.com/office/drawing/2014/main" id="{E8CF6AB4-E136-4C99-97A6-7BAD6ADE28FD}"/>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9279;p71">
                <a:extLst>
                  <a:ext uri="{FF2B5EF4-FFF2-40B4-BE49-F238E27FC236}">
                    <a16:creationId xmlns:a16="http://schemas.microsoft.com/office/drawing/2014/main" id="{69964341-F2D0-4071-BD97-BFC5FAC5928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9280;p71">
                <a:extLst>
                  <a:ext uri="{FF2B5EF4-FFF2-40B4-BE49-F238E27FC236}">
                    <a16:creationId xmlns:a16="http://schemas.microsoft.com/office/drawing/2014/main" id="{AC7B2636-FCA6-40CE-9013-534BCE2E1B34}"/>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9281;p71">
                <a:extLst>
                  <a:ext uri="{FF2B5EF4-FFF2-40B4-BE49-F238E27FC236}">
                    <a16:creationId xmlns:a16="http://schemas.microsoft.com/office/drawing/2014/main" id="{018D25E0-FE96-4B57-BDCA-75C4C224407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roup 4511">
              <a:extLst>
                <a:ext uri="{FF2B5EF4-FFF2-40B4-BE49-F238E27FC236}">
                  <a16:creationId xmlns:a16="http://schemas.microsoft.com/office/drawing/2014/main" id="{8DAC047D-6AD5-4B02-A57D-0151BF639525}"/>
                </a:ext>
              </a:extLst>
            </p:cNvPr>
            <p:cNvGrpSpPr/>
            <p:nvPr/>
          </p:nvGrpSpPr>
          <p:grpSpPr>
            <a:xfrm>
              <a:off x="4786126" y="3217636"/>
              <a:ext cx="1184905" cy="201073"/>
              <a:chOff x="2298228" y="746090"/>
              <a:chExt cx="1781951" cy="294826"/>
            </a:xfrm>
            <a:solidFill>
              <a:srgbClr val="800000"/>
            </a:solidFill>
          </p:grpSpPr>
          <p:grpSp>
            <p:nvGrpSpPr>
              <p:cNvPr id="4513" name="Google Shape;9268;p71">
                <a:extLst>
                  <a:ext uri="{FF2B5EF4-FFF2-40B4-BE49-F238E27FC236}">
                    <a16:creationId xmlns:a16="http://schemas.microsoft.com/office/drawing/2014/main" id="{6F9EDDF2-08F4-4C06-ADA1-2E020A00E5CC}"/>
                  </a:ext>
                </a:extLst>
              </p:cNvPr>
              <p:cNvGrpSpPr/>
              <p:nvPr/>
            </p:nvGrpSpPr>
            <p:grpSpPr>
              <a:xfrm>
                <a:off x="2298228" y="750688"/>
                <a:ext cx="202053" cy="285630"/>
                <a:chOff x="6974158" y="2789537"/>
                <a:chExt cx="255247" cy="327458"/>
              </a:xfrm>
              <a:grpFill/>
            </p:grpSpPr>
            <p:sp>
              <p:nvSpPr>
                <p:cNvPr id="4549" name="Google Shape;9269;p71">
                  <a:extLst>
                    <a:ext uri="{FF2B5EF4-FFF2-40B4-BE49-F238E27FC236}">
                      <a16:creationId xmlns:a16="http://schemas.microsoft.com/office/drawing/2014/main" id="{B9CC742A-E052-41C9-87AF-44D38B82B44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9270;p71">
                  <a:extLst>
                    <a:ext uri="{FF2B5EF4-FFF2-40B4-BE49-F238E27FC236}">
                      <a16:creationId xmlns:a16="http://schemas.microsoft.com/office/drawing/2014/main" id="{C60BEBC7-B8A7-4DEB-8DC9-551A21A673A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9271;p71">
                  <a:extLst>
                    <a:ext uri="{FF2B5EF4-FFF2-40B4-BE49-F238E27FC236}">
                      <a16:creationId xmlns:a16="http://schemas.microsoft.com/office/drawing/2014/main" id="{7E8B9DAE-E3C2-458B-9E91-8FD77FBD8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9272;p71">
                  <a:extLst>
                    <a:ext uri="{FF2B5EF4-FFF2-40B4-BE49-F238E27FC236}">
                      <a16:creationId xmlns:a16="http://schemas.microsoft.com/office/drawing/2014/main" id="{53E7E668-48E9-42FF-9E66-6E48D3DC63C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9273;p71">
                  <a:extLst>
                    <a:ext uri="{FF2B5EF4-FFF2-40B4-BE49-F238E27FC236}">
                      <a16:creationId xmlns:a16="http://schemas.microsoft.com/office/drawing/2014/main" id="{E45CBACF-D4E4-4564-8EAC-912FF73F422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9274;p71">
                  <a:extLst>
                    <a:ext uri="{FF2B5EF4-FFF2-40B4-BE49-F238E27FC236}">
                      <a16:creationId xmlns:a16="http://schemas.microsoft.com/office/drawing/2014/main" id="{E5ED4C9C-7C03-4E45-B611-CBDD990428D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9268;p71">
                <a:extLst>
                  <a:ext uri="{FF2B5EF4-FFF2-40B4-BE49-F238E27FC236}">
                    <a16:creationId xmlns:a16="http://schemas.microsoft.com/office/drawing/2014/main" id="{D3422FBC-803F-4218-BAA1-9975D98ADDDD}"/>
                  </a:ext>
                </a:extLst>
              </p:cNvPr>
              <p:cNvGrpSpPr/>
              <p:nvPr/>
            </p:nvGrpSpPr>
            <p:grpSpPr>
              <a:xfrm>
                <a:off x="2609822" y="750688"/>
                <a:ext cx="202053" cy="285630"/>
                <a:chOff x="6974158" y="2789537"/>
                <a:chExt cx="255247" cy="327458"/>
              </a:xfrm>
              <a:grpFill/>
            </p:grpSpPr>
            <p:sp>
              <p:nvSpPr>
                <p:cNvPr id="4543" name="Google Shape;9269;p71">
                  <a:extLst>
                    <a:ext uri="{FF2B5EF4-FFF2-40B4-BE49-F238E27FC236}">
                      <a16:creationId xmlns:a16="http://schemas.microsoft.com/office/drawing/2014/main" id="{6C6DB201-2B39-45B3-B763-53EE52CB389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9270;p71">
                  <a:extLst>
                    <a:ext uri="{FF2B5EF4-FFF2-40B4-BE49-F238E27FC236}">
                      <a16:creationId xmlns:a16="http://schemas.microsoft.com/office/drawing/2014/main" id="{510847BB-6746-4C53-AC2F-9BB4A7CB32D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9271;p71">
                  <a:extLst>
                    <a:ext uri="{FF2B5EF4-FFF2-40B4-BE49-F238E27FC236}">
                      <a16:creationId xmlns:a16="http://schemas.microsoft.com/office/drawing/2014/main" id="{12A03C3C-BBAD-4BA1-8296-217C8AEBCA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9272;p71">
                  <a:extLst>
                    <a:ext uri="{FF2B5EF4-FFF2-40B4-BE49-F238E27FC236}">
                      <a16:creationId xmlns:a16="http://schemas.microsoft.com/office/drawing/2014/main" id="{C9E00D12-B9CE-4F4C-9E72-AC84E2DD082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9273;p71">
                  <a:extLst>
                    <a:ext uri="{FF2B5EF4-FFF2-40B4-BE49-F238E27FC236}">
                      <a16:creationId xmlns:a16="http://schemas.microsoft.com/office/drawing/2014/main" id="{0EBE384D-09CA-4068-A1A6-24EBAB10CD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9274;p71">
                  <a:extLst>
                    <a:ext uri="{FF2B5EF4-FFF2-40B4-BE49-F238E27FC236}">
                      <a16:creationId xmlns:a16="http://schemas.microsoft.com/office/drawing/2014/main" id="{3CAC8EBF-39EC-4519-BC68-2AC9607E567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9268;p71">
                <a:extLst>
                  <a:ext uri="{FF2B5EF4-FFF2-40B4-BE49-F238E27FC236}">
                    <a16:creationId xmlns:a16="http://schemas.microsoft.com/office/drawing/2014/main" id="{8D93E122-4534-41CC-BD97-BE47A334794F}"/>
                  </a:ext>
                </a:extLst>
              </p:cNvPr>
              <p:cNvGrpSpPr/>
              <p:nvPr/>
            </p:nvGrpSpPr>
            <p:grpSpPr>
              <a:xfrm>
                <a:off x="2920013" y="755286"/>
                <a:ext cx="202053" cy="285630"/>
                <a:chOff x="6974158" y="2789537"/>
                <a:chExt cx="255247" cy="327458"/>
              </a:xfrm>
              <a:grpFill/>
            </p:grpSpPr>
            <p:sp>
              <p:nvSpPr>
                <p:cNvPr id="4537" name="Google Shape;9269;p71">
                  <a:extLst>
                    <a:ext uri="{FF2B5EF4-FFF2-40B4-BE49-F238E27FC236}">
                      <a16:creationId xmlns:a16="http://schemas.microsoft.com/office/drawing/2014/main" id="{55B8D67C-D4EF-4A3F-B783-62D89136BD7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9270;p71">
                  <a:extLst>
                    <a:ext uri="{FF2B5EF4-FFF2-40B4-BE49-F238E27FC236}">
                      <a16:creationId xmlns:a16="http://schemas.microsoft.com/office/drawing/2014/main" id="{415C77F8-093F-4914-90FE-624E243CBA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9271;p71">
                  <a:extLst>
                    <a:ext uri="{FF2B5EF4-FFF2-40B4-BE49-F238E27FC236}">
                      <a16:creationId xmlns:a16="http://schemas.microsoft.com/office/drawing/2014/main" id="{63EA509F-31C3-4B69-A022-919B1F0801F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9272;p71">
                  <a:extLst>
                    <a:ext uri="{FF2B5EF4-FFF2-40B4-BE49-F238E27FC236}">
                      <a16:creationId xmlns:a16="http://schemas.microsoft.com/office/drawing/2014/main" id="{97BD192E-A336-4358-8EF8-F6C5F141E3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9273;p71">
                  <a:extLst>
                    <a:ext uri="{FF2B5EF4-FFF2-40B4-BE49-F238E27FC236}">
                      <a16:creationId xmlns:a16="http://schemas.microsoft.com/office/drawing/2014/main" id="{89FBC0E5-B810-4034-87F4-003006F8F9C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9274;p71">
                  <a:extLst>
                    <a:ext uri="{FF2B5EF4-FFF2-40B4-BE49-F238E27FC236}">
                      <a16:creationId xmlns:a16="http://schemas.microsoft.com/office/drawing/2014/main" id="{69DBBEAD-7144-495A-977A-D7443CF0B4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9268;p71">
                <a:extLst>
                  <a:ext uri="{FF2B5EF4-FFF2-40B4-BE49-F238E27FC236}">
                    <a16:creationId xmlns:a16="http://schemas.microsoft.com/office/drawing/2014/main" id="{AD8A9026-0B27-42B5-8829-58510F89DE90}"/>
                  </a:ext>
                </a:extLst>
              </p:cNvPr>
              <p:cNvGrpSpPr/>
              <p:nvPr/>
            </p:nvGrpSpPr>
            <p:grpSpPr>
              <a:xfrm>
                <a:off x="3243579" y="755286"/>
                <a:ext cx="202053" cy="285630"/>
                <a:chOff x="6974158" y="2789537"/>
                <a:chExt cx="255247" cy="327458"/>
              </a:xfrm>
              <a:grpFill/>
            </p:grpSpPr>
            <p:sp>
              <p:nvSpPr>
                <p:cNvPr id="4531" name="Google Shape;9269;p71">
                  <a:extLst>
                    <a:ext uri="{FF2B5EF4-FFF2-40B4-BE49-F238E27FC236}">
                      <a16:creationId xmlns:a16="http://schemas.microsoft.com/office/drawing/2014/main" id="{67FCA63B-3371-41E5-ACFF-8D837F59A10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9270;p71">
                  <a:extLst>
                    <a:ext uri="{FF2B5EF4-FFF2-40B4-BE49-F238E27FC236}">
                      <a16:creationId xmlns:a16="http://schemas.microsoft.com/office/drawing/2014/main" id="{6C8B1CFE-9440-4C36-886B-2557FCF08A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9271;p71">
                  <a:extLst>
                    <a:ext uri="{FF2B5EF4-FFF2-40B4-BE49-F238E27FC236}">
                      <a16:creationId xmlns:a16="http://schemas.microsoft.com/office/drawing/2014/main" id="{F94471AA-4920-40C5-A604-C31626619F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9272;p71">
                  <a:extLst>
                    <a:ext uri="{FF2B5EF4-FFF2-40B4-BE49-F238E27FC236}">
                      <a16:creationId xmlns:a16="http://schemas.microsoft.com/office/drawing/2014/main" id="{F043057A-F0BC-49F0-B854-1EB7035DD4A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9273;p71">
                  <a:extLst>
                    <a:ext uri="{FF2B5EF4-FFF2-40B4-BE49-F238E27FC236}">
                      <a16:creationId xmlns:a16="http://schemas.microsoft.com/office/drawing/2014/main" id="{EBB81D9F-182C-4FE5-BE5A-6FEC0F3B21F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9274;p71">
                  <a:extLst>
                    <a:ext uri="{FF2B5EF4-FFF2-40B4-BE49-F238E27FC236}">
                      <a16:creationId xmlns:a16="http://schemas.microsoft.com/office/drawing/2014/main" id="{EF184E59-3E9B-42E3-863D-AD16D0E4D17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9268;p71">
                <a:extLst>
                  <a:ext uri="{FF2B5EF4-FFF2-40B4-BE49-F238E27FC236}">
                    <a16:creationId xmlns:a16="http://schemas.microsoft.com/office/drawing/2014/main" id="{EBEE0B5A-FF65-4BA3-9B97-1B7488D05115}"/>
                  </a:ext>
                </a:extLst>
              </p:cNvPr>
              <p:cNvGrpSpPr/>
              <p:nvPr/>
            </p:nvGrpSpPr>
            <p:grpSpPr>
              <a:xfrm>
                <a:off x="3561576" y="746090"/>
                <a:ext cx="202053" cy="285630"/>
                <a:chOff x="6974158" y="2789537"/>
                <a:chExt cx="255247" cy="327458"/>
              </a:xfrm>
              <a:grpFill/>
            </p:grpSpPr>
            <p:sp>
              <p:nvSpPr>
                <p:cNvPr id="4525" name="Google Shape;9269;p71">
                  <a:extLst>
                    <a:ext uri="{FF2B5EF4-FFF2-40B4-BE49-F238E27FC236}">
                      <a16:creationId xmlns:a16="http://schemas.microsoft.com/office/drawing/2014/main" id="{9E2C1AD8-75D7-46C6-8DED-8B5FFB5358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9270;p71">
                  <a:extLst>
                    <a:ext uri="{FF2B5EF4-FFF2-40B4-BE49-F238E27FC236}">
                      <a16:creationId xmlns:a16="http://schemas.microsoft.com/office/drawing/2014/main" id="{E804473F-B882-4F05-84FB-8F6626CDBE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9271;p71">
                  <a:extLst>
                    <a:ext uri="{FF2B5EF4-FFF2-40B4-BE49-F238E27FC236}">
                      <a16:creationId xmlns:a16="http://schemas.microsoft.com/office/drawing/2014/main" id="{8AB521A5-7503-41BB-9D69-5072556E36B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9272;p71">
                  <a:extLst>
                    <a:ext uri="{FF2B5EF4-FFF2-40B4-BE49-F238E27FC236}">
                      <a16:creationId xmlns:a16="http://schemas.microsoft.com/office/drawing/2014/main" id="{0F605CE9-C8CA-47B1-AC0D-96EA7B3948E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9273;p71">
                  <a:extLst>
                    <a:ext uri="{FF2B5EF4-FFF2-40B4-BE49-F238E27FC236}">
                      <a16:creationId xmlns:a16="http://schemas.microsoft.com/office/drawing/2014/main" id="{01BA6421-3955-4EB8-8ED5-F92A5B4B794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9274;p71">
                  <a:extLst>
                    <a:ext uri="{FF2B5EF4-FFF2-40B4-BE49-F238E27FC236}">
                      <a16:creationId xmlns:a16="http://schemas.microsoft.com/office/drawing/2014/main" id="{5788D00E-2CCE-474B-A5B9-0B4BD517A1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9268;p71">
                <a:extLst>
                  <a:ext uri="{FF2B5EF4-FFF2-40B4-BE49-F238E27FC236}">
                    <a16:creationId xmlns:a16="http://schemas.microsoft.com/office/drawing/2014/main" id="{2550B605-2D4D-4969-9035-5EB5B3EEF947}"/>
                  </a:ext>
                </a:extLst>
              </p:cNvPr>
              <p:cNvGrpSpPr/>
              <p:nvPr/>
            </p:nvGrpSpPr>
            <p:grpSpPr>
              <a:xfrm>
                <a:off x="3878126" y="755286"/>
                <a:ext cx="202053" cy="285630"/>
                <a:chOff x="6974158" y="2789537"/>
                <a:chExt cx="255247" cy="327458"/>
              </a:xfrm>
              <a:grpFill/>
            </p:grpSpPr>
            <p:sp>
              <p:nvSpPr>
                <p:cNvPr id="4519" name="Google Shape;9269;p71">
                  <a:extLst>
                    <a:ext uri="{FF2B5EF4-FFF2-40B4-BE49-F238E27FC236}">
                      <a16:creationId xmlns:a16="http://schemas.microsoft.com/office/drawing/2014/main" id="{2F20D368-4024-42D9-BDD1-FF5E136795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9270;p71">
                  <a:extLst>
                    <a:ext uri="{FF2B5EF4-FFF2-40B4-BE49-F238E27FC236}">
                      <a16:creationId xmlns:a16="http://schemas.microsoft.com/office/drawing/2014/main" id="{81B23CCE-E61D-4CBC-8785-5C6A3604279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9271;p71">
                  <a:extLst>
                    <a:ext uri="{FF2B5EF4-FFF2-40B4-BE49-F238E27FC236}">
                      <a16:creationId xmlns:a16="http://schemas.microsoft.com/office/drawing/2014/main" id="{587FF94E-008F-4978-981B-E849D433C4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9272;p71">
                  <a:extLst>
                    <a:ext uri="{FF2B5EF4-FFF2-40B4-BE49-F238E27FC236}">
                      <a16:creationId xmlns:a16="http://schemas.microsoft.com/office/drawing/2014/main" id="{EF13A1D7-CE6B-4722-AE00-92C687474E8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9273;p71">
                  <a:extLst>
                    <a:ext uri="{FF2B5EF4-FFF2-40B4-BE49-F238E27FC236}">
                      <a16:creationId xmlns:a16="http://schemas.microsoft.com/office/drawing/2014/main" id="{95ED2481-EC3D-4B48-9AFA-F8AE6FA8FC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9274;p71">
                  <a:extLst>
                    <a:ext uri="{FF2B5EF4-FFF2-40B4-BE49-F238E27FC236}">
                      <a16:creationId xmlns:a16="http://schemas.microsoft.com/office/drawing/2014/main" id="{30BC92E3-40C4-4B48-8333-D20AE39A8E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09" name="Google Shape;9268;p71">
            <a:extLst>
              <a:ext uri="{FF2B5EF4-FFF2-40B4-BE49-F238E27FC236}">
                <a16:creationId xmlns:a16="http://schemas.microsoft.com/office/drawing/2014/main" id="{51085EEC-2B3A-42F6-8AC3-08643728791A}"/>
              </a:ext>
            </a:extLst>
          </p:cNvPr>
          <p:cNvGrpSpPr/>
          <p:nvPr/>
        </p:nvGrpSpPr>
        <p:grpSpPr>
          <a:xfrm>
            <a:off x="4568637" y="3443569"/>
            <a:ext cx="134355" cy="194801"/>
            <a:chOff x="6974158" y="2789537"/>
            <a:chExt cx="255247" cy="327458"/>
          </a:xfrm>
          <a:solidFill>
            <a:srgbClr val="660066"/>
          </a:solidFill>
        </p:grpSpPr>
        <p:sp>
          <p:nvSpPr>
            <p:cNvPr id="4503" name="Google Shape;9269;p71">
              <a:extLst>
                <a:ext uri="{FF2B5EF4-FFF2-40B4-BE49-F238E27FC236}">
                  <a16:creationId xmlns:a16="http://schemas.microsoft.com/office/drawing/2014/main" id="{9B82D511-ADC2-464F-A666-680C0906F0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9270;p71">
              <a:extLst>
                <a:ext uri="{FF2B5EF4-FFF2-40B4-BE49-F238E27FC236}">
                  <a16:creationId xmlns:a16="http://schemas.microsoft.com/office/drawing/2014/main" id="{02BF9C17-2BFD-4910-B4AF-9896D07114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9271;p71">
              <a:extLst>
                <a:ext uri="{FF2B5EF4-FFF2-40B4-BE49-F238E27FC236}">
                  <a16:creationId xmlns:a16="http://schemas.microsoft.com/office/drawing/2014/main" id="{31725338-BB5B-497C-A17B-B34DACA62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9272;p71">
              <a:extLst>
                <a:ext uri="{FF2B5EF4-FFF2-40B4-BE49-F238E27FC236}">
                  <a16:creationId xmlns:a16="http://schemas.microsoft.com/office/drawing/2014/main" id="{DAEDCC6C-ABDD-4F51-A085-88B6730CF0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9273;p71">
              <a:extLst>
                <a:ext uri="{FF2B5EF4-FFF2-40B4-BE49-F238E27FC236}">
                  <a16:creationId xmlns:a16="http://schemas.microsoft.com/office/drawing/2014/main" id="{C92F211F-33A5-46E0-894D-077A56E7D1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9274;p71">
              <a:extLst>
                <a:ext uri="{FF2B5EF4-FFF2-40B4-BE49-F238E27FC236}">
                  <a16:creationId xmlns:a16="http://schemas.microsoft.com/office/drawing/2014/main" id="{E0BE449E-DD12-45CB-9EC2-2A91ABB02F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roup 4409">
            <a:extLst>
              <a:ext uri="{FF2B5EF4-FFF2-40B4-BE49-F238E27FC236}">
                <a16:creationId xmlns:a16="http://schemas.microsoft.com/office/drawing/2014/main" id="{AF94B6FF-F671-4256-B95E-7CBC024F36A0}"/>
              </a:ext>
            </a:extLst>
          </p:cNvPr>
          <p:cNvGrpSpPr/>
          <p:nvPr/>
        </p:nvGrpSpPr>
        <p:grpSpPr>
          <a:xfrm>
            <a:off x="4779441" y="3437297"/>
            <a:ext cx="1184905" cy="201073"/>
            <a:chOff x="2298228" y="746090"/>
            <a:chExt cx="1781951" cy="294826"/>
          </a:xfrm>
          <a:solidFill>
            <a:srgbClr val="660066"/>
          </a:solidFill>
        </p:grpSpPr>
        <p:grpSp>
          <p:nvGrpSpPr>
            <p:cNvPr id="4461" name="Google Shape;9268;p71">
              <a:extLst>
                <a:ext uri="{FF2B5EF4-FFF2-40B4-BE49-F238E27FC236}">
                  <a16:creationId xmlns:a16="http://schemas.microsoft.com/office/drawing/2014/main" id="{F434452C-0503-4796-B669-10C879E7E6C2}"/>
                </a:ext>
              </a:extLst>
            </p:cNvPr>
            <p:cNvGrpSpPr/>
            <p:nvPr/>
          </p:nvGrpSpPr>
          <p:grpSpPr>
            <a:xfrm>
              <a:off x="2298228" y="750688"/>
              <a:ext cx="202053" cy="285630"/>
              <a:chOff x="6974158" y="2789537"/>
              <a:chExt cx="255247" cy="327458"/>
            </a:xfrm>
            <a:grpFill/>
          </p:grpSpPr>
          <p:sp>
            <p:nvSpPr>
              <p:cNvPr id="4497" name="Google Shape;9269;p71">
                <a:extLst>
                  <a:ext uri="{FF2B5EF4-FFF2-40B4-BE49-F238E27FC236}">
                    <a16:creationId xmlns:a16="http://schemas.microsoft.com/office/drawing/2014/main" id="{16E72A3A-29F4-45AF-8B75-06C204287D9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9270;p71">
                <a:extLst>
                  <a:ext uri="{FF2B5EF4-FFF2-40B4-BE49-F238E27FC236}">
                    <a16:creationId xmlns:a16="http://schemas.microsoft.com/office/drawing/2014/main" id="{52E0A159-FB0C-4B07-AD4C-8A4567F213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9271;p71">
                <a:extLst>
                  <a:ext uri="{FF2B5EF4-FFF2-40B4-BE49-F238E27FC236}">
                    <a16:creationId xmlns:a16="http://schemas.microsoft.com/office/drawing/2014/main" id="{91985E1E-4AE0-4952-9014-652A135B59B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9272;p71">
                <a:extLst>
                  <a:ext uri="{FF2B5EF4-FFF2-40B4-BE49-F238E27FC236}">
                    <a16:creationId xmlns:a16="http://schemas.microsoft.com/office/drawing/2014/main" id="{D6832635-0CE6-484E-BE5A-A8153AC5BE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9273;p71">
                <a:extLst>
                  <a:ext uri="{FF2B5EF4-FFF2-40B4-BE49-F238E27FC236}">
                    <a16:creationId xmlns:a16="http://schemas.microsoft.com/office/drawing/2014/main" id="{E95A7074-F25D-4604-A9D1-18FC238610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9274;p71">
                <a:extLst>
                  <a:ext uri="{FF2B5EF4-FFF2-40B4-BE49-F238E27FC236}">
                    <a16:creationId xmlns:a16="http://schemas.microsoft.com/office/drawing/2014/main" id="{33905174-8132-4A82-B332-9DEF41AE54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9268;p71">
              <a:extLst>
                <a:ext uri="{FF2B5EF4-FFF2-40B4-BE49-F238E27FC236}">
                  <a16:creationId xmlns:a16="http://schemas.microsoft.com/office/drawing/2014/main" id="{261A3631-4019-4196-B159-6CF9BA63EA20}"/>
                </a:ext>
              </a:extLst>
            </p:cNvPr>
            <p:cNvGrpSpPr/>
            <p:nvPr/>
          </p:nvGrpSpPr>
          <p:grpSpPr>
            <a:xfrm>
              <a:off x="2609822" y="750688"/>
              <a:ext cx="202053" cy="285630"/>
              <a:chOff x="6974158" y="2789537"/>
              <a:chExt cx="255247" cy="327458"/>
            </a:xfrm>
            <a:grpFill/>
          </p:grpSpPr>
          <p:sp>
            <p:nvSpPr>
              <p:cNvPr id="4491" name="Google Shape;9269;p71">
                <a:extLst>
                  <a:ext uri="{FF2B5EF4-FFF2-40B4-BE49-F238E27FC236}">
                    <a16:creationId xmlns:a16="http://schemas.microsoft.com/office/drawing/2014/main" id="{E875E141-432F-44A3-8E04-6BE1A5DC93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9270;p71">
                <a:extLst>
                  <a:ext uri="{FF2B5EF4-FFF2-40B4-BE49-F238E27FC236}">
                    <a16:creationId xmlns:a16="http://schemas.microsoft.com/office/drawing/2014/main" id="{4199E0A9-B631-46BE-8C50-721D40C6BF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9271;p71">
                <a:extLst>
                  <a:ext uri="{FF2B5EF4-FFF2-40B4-BE49-F238E27FC236}">
                    <a16:creationId xmlns:a16="http://schemas.microsoft.com/office/drawing/2014/main" id="{3836F072-1020-4257-872C-5DB745B73E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9272;p71">
                <a:extLst>
                  <a:ext uri="{FF2B5EF4-FFF2-40B4-BE49-F238E27FC236}">
                    <a16:creationId xmlns:a16="http://schemas.microsoft.com/office/drawing/2014/main" id="{1F2C7DF3-0484-4CE8-9EF4-CC4AA2FAC7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9273;p71">
                <a:extLst>
                  <a:ext uri="{FF2B5EF4-FFF2-40B4-BE49-F238E27FC236}">
                    <a16:creationId xmlns:a16="http://schemas.microsoft.com/office/drawing/2014/main" id="{B78823D1-1DDA-42B7-B8C9-87370C539C3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9274;p71">
                <a:extLst>
                  <a:ext uri="{FF2B5EF4-FFF2-40B4-BE49-F238E27FC236}">
                    <a16:creationId xmlns:a16="http://schemas.microsoft.com/office/drawing/2014/main" id="{45E35711-E820-41FA-8BEB-0ED6F506ED1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9268;p71">
              <a:extLst>
                <a:ext uri="{FF2B5EF4-FFF2-40B4-BE49-F238E27FC236}">
                  <a16:creationId xmlns:a16="http://schemas.microsoft.com/office/drawing/2014/main" id="{8B1F5513-F3AC-42E2-AC6F-3D556D4959CE}"/>
                </a:ext>
              </a:extLst>
            </p:cNvPr>
            <p:cNvGrpSpPr/>
            <p:nvPr/>
          </p:nvGrpSpPr>
          <p:grpSpPr>
            <a:xfrm>
              <a:off x="2920013" y="755286"/>
              <a:ext cx="202053" cy="285630"/>
              <a:chOff x="6974158" y="2789537"/>
              <a:chExt cx="255247" cy="327458"/>
            </a:xfrm>
            <a:grpFill/>
          </p:grpSpPr>
          <p:sp>
            <p:nvSpPr>
              <p:cNvPr id="4485" name="Google Shape;9269;p71">
                <a:extLst>
                  <a:ext uri="{FF2B5EF4-FFF2-40B4-BE49-F238E27FC236}">
                    <a16:creationId xmlns:a16="http://schemas.microsoft.com/office/drawing/2014/main" id="{5B62CB83-814C-43DC-A156-A063483826D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9270;p71">
                <a:extLst>
                  <a:ext uri="{FF2B5EF4-FFF2-40B4-BE49-F238E27FC236}">
                    <a16:creationId xmlns:a16="http://schemas.microsoft.com/office/drawing/2014/main" id="{11DBEAF7-6A13-4172-AA59-7C490FB5F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9271;p71">
                <a:extLst>
                  <a:ext uri="{FF2B5EF4-FFF2-40B4-BE49-F238E27FC236}">
                    <a16:creationId xmlns:a16="http://schemas.microsoft.com/office/drawing/2014/main" id="{06DF4BB2-6D01-4B4C-9E7A-F3D4CF6FA9A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9272;p71">
                <a:extLst>
                  <a:ext uri="{FF2B5EF4-FFF2-40B4-BE49-F238E27FC236}">
                    <a16:creationId xmlns:a16="http://schemas.microsoft.com/office/drawing/2014/main" id="{8CAB3AE4-1720-43C6-9264-C33982959F2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9273;p71">
                <a:extLst>
                  <a:ext uri="{FF2B5EF4-FFF2-40B4-BE49-F238E27FC236}">
                    <a16:creationId xmlns:a16="http://schemas.microsoft.com/office/drawing/2014/main" id="{C19D4645-D3B9-448F-AA09-A3C10D2E947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9274;p71">
                <a:extLst>
                  <a:ext uri="{FF2B5EF4-FFF2-40B4-BE49-F238E27FC236}">
                    <a16:creationId xmlns:a16="http://schemas.microsoft.com/office/drawing/2014/main" id="{855424D8-EF2D-49DE-9647-75456E26F9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9268;p71">
              <a:extLst>
                <a:ext uri="{FF2B5EF4-FFF2-40B4-BE49-F238E27FC236}">
                  <a16:creationId xmlns:a16="http://schemas.microsoft.com/office/drawing/2014/main" id="{089C41B9-40B1-4CDE-8C8B-C1C32AF4DE65}"/>
                </a:ext>
              </a:extLst>
            </p:cNvPr>
            <p:cNvGrpSpPr/>
            <p:nvPr/>
          </p:nvGrpSpPr>
          <p:grpSpPr>
            <a:xfrm>
              <a:off x="3243579" y="755286"/>
              <a:ext cx="202053" cy="285630"/>
              <a:chOff x="6974158" y="2789537"/>
              <a:chExt cx="255247" cy="327458"/>
            </a:xfrm>
            <a:grpFill/>
          </p:grpSpPr>
          <p:sp>
            <p:nvSpPr>
              <p:cNvPr id="4479" name="Google Shape;9269;p71">
                <a:extLst>
                  <a:ext uri="{FF2B5EF4-FFF2-40B4-BE49-F238E27FC236}">
                    <a16:creationId xmlns:a16="http://schemas.microsoft.com/office/drawing/2014/main" id="{9130884F-43B0-48F2-A8EC-2A4F045803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9270;p71">
                <a:extLst>
                  <a:ext uri="{FF2B5EF4-FFF2-40B4-BE49-F238E27FC236}">
                    <a16:creationId xmlns:a16="http://schemas.microsoft.com/office/drawing/2014/main" id="{D77F285A-0470-4496-8215-5051E7DD92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9271;p71">
                <a:extLst>
                  <a:ext uri="{FF2B5EF4-FFF2-40B4-BE49-F238E27FC236}">
                    <a16:creationId xmlns:a16="http://schemas.microsoft.com/office/drawing/2014/main" id="{1F70655D-5398-4652-9FDF-AE25FCC550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9272;p71">
                <a:extLst>
                  <a:ext uri="{FF2B5EF4-FFF2-40B4-BE49-F238E27FC236}">
                    <a16:creationId xmlns:a16="http://schemas.microsoft.com/office/drawing/2014/main" id="{6F0E3E7F-D786-4C8E-AE51-A92EC45E0B5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9273;p71">
                <a:extLst>
                  <a:ext uri="{FF2B5EF4-FFF2-40B4-BE49-F238E27FC236}">
                    <a16:creationId xmlns:a16="http://schemas.microsoft.com/office/drawing/2014/main" id="{DA344BC5-5B5D-40E2-8D6B-9EC01544F3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9274;p71">
                <a:extLst>
                  <a:ext uri="{FF2B5EF4-FFF2-40B4-BE49-F238E27FC236}">
                    <a16:creationId xmlns:a16="http://schemas.microsoft.com/office/drawing/2014/main" id="{F022962A-026A-4C81-8B53-3E36E0B2485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9268;p71">
              <a:extLst>
                <a:ext uri="{FF2B5EF4-FFF2-40B4-BE49-F238E27FC236}">
                  <a16:creationId xmlns:a16="http://schemas.microsoft.com/office/drawing/2014/main" id="{71B7FD5E-9527-4450-984C-A9AE579B5F32}"/>
                </a:ext>
              </a:extLst>
            </p:cNvPr>
            <p:cNvGrpSpPr/>
            <p:nvPr/>
          </p:nvGrpSpPr>
          <p:grpSpPr>
            <a:xfrm>
              <a:off x="3561576" y="746090"/>
              <a:ext cx="202053" cy="285630"/>
              <a:chOff x="6974158" y="2789537"/>
              <a:chExt cx="255247" cy="327458"/>
            </a:xfrm>
            <a:grpFill/>
          </p:grpSpPr>
          <p:sp>
            <p:nvSpPr>
              <p:cNvPr id="4473" name="Google Shape;9269;p71">
                <a:extLst>
                  <a:ext uri="{FF2B5EF4-FFF2-40B4-BE49-F238E27FC236}">
                    <a16:creationId xmlns:a16="http://schemas.microsoft.com/office/drawing/2014/main" id="{DEBB06C0-F035-48E3-BEE7-55F1DB1C76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9270;p71">
                <a:extLst>
                  <a:ext uri="{FF2B5EF4-FFF2-40B4-BE49-F238E27FC236}">
                    <a16:creationId xmlns:a16="http://schemas.microsoft.com/office/drawing/2014/main" id="{4503790C-646E-4202-B114-8A563D25E2D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9271;p71">
                <a:extLst>
                  <a:ext uri="{FF2B5EF4-FFF2-40B4-BE49-F238E27FC236}">
                    <a16:creationId xmlns:a16="http://schemas.microsoft.com/office/drawing/2014/main" id="{252B0564-675E-4222-9246-66E6302F2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9272;p71">
                <a:extLst>
                  <a:ext uri="{FF2B5EF4-FFF2-40B4-BE49-F238E27FC236}">
                    <a16:creationId xmlns:a16="http://schemas.microsoft.com/office/drawing/2014/main" id="{DD0FE40D-B4FB-4141-8BB7-ED03D5862F4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9273;p71">
                <a:extLst>
                  <a:ext uri="{FF2B5EF4-FFF2-40B4-BE49-F238E27FC236}">
                    <a16:creationId xmlns:a16="http://schemas.microsoft.com/office/drawing/2014/main" id="{E4CA8473-75FD-473A-A71E-E0E3FC8E4F0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9274;p71">
                <a:extLst>
                  <a:ext uri="{FF2B5EF4-FFF2-40B4-BE49-F238E27FC236}">
                    <a16:creationId xmlns:a16="http://schemas.microsoft.com/office/drawing/2014/main" id="{4D9B09B9-859B-4902-BAA9-38EEFF18BD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9268;p71">
              <a:extLst>
                <a:ext uri="{FF2B5EF4-FFF2-40B4-BE49-F238E27FC236}">
                  <a16:creationId xmlns:a16="http://schemas.microsoft.com/office/drawing/2014/main" id="{C4E71316-B8D3-41CA-AF25-5552A386F565}"/>
                </a:ext>
              </a:extLst>
            </p:cNvPr>
            <p:cNvGrpSpPr/>
            <p:nvPr/>
          </p:nvGrpSpPr>
          <p:grpSpPr>
            <a:xfrm>
              <a:off x="3878126" y="755286"/>
              <a:ext cx="202053" cy="285630"/>
              <a:chOff x="6974158" y="2789537"/>
              <a:chExt cx="255247" cy="327458"/>
            </a:xfrm>
            <a:grpFill/>
          </p:grpSpPr>
          <p:sp>
            <p:nvSpPr>
              <p:cNvPr id="4467" name="Google Shape;9269;p71">
                <a:extLst>
                  <a:ext uri="{FF2B5EF4-FFF2-40B4-BE49-F238E27FC236}">
                    <a16:creationId xmlns:a16="http://schemas.microsoft.com/office/drawing/2014/main" id="{34939084-2618-4818-8DFB-EF6FC9C4E5F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9270;p71">
                <a:extLst>
                  <a:ext uri="{FF2B5EF4-FFF2-40B4-BE49-F238E27FC236}">
                    <a16:creationId xmlns:a16="http://schemas.microsoft.com/office/drawing/2014/main" id="{1B99688E-F522-4D34-AF7E-3B15A9EB9D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9271;p71">
                <a:extLst>
                  <a:ext uri="{FF2B5EF4-FFF2-40B4-BE49-F238E27FC236}">
                    <a16:creationId xmlns:a16="http://schemas.microsoft.com/office/drawing/2014/main" id="{09758D47-DBF2-4F7E-9E6D-CF8A218521A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9272;p71">
                <a:extLst>
                  <a:ext uri="{FF2B5EF4-FFF2-40B4-BE49-F238E27FC236}">
                    <a16:creationId xmlns:a16="http://schemas.microsoft.com/office/drawing/2014/main" id="{72284F76-9F99-43EE-A518-B217ACE1D7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9273;p71">
                <a:extLst>
                  <a:ext uri="{FF2B5EF4-FFF2-40B4-BE49-F238E27FC236}">
                    <a16:creationId xmlns:a16="http://schemas.microsoft.com/office/drawing/2014/main" id="{6B3F1E55-F6AB-4713-A2EF-28E3A01556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9274;p71">
                <a:extLst>
                  <a:ext uri="{FF2B5EF4-FFF2-40B4-BE49-F238E27FC236}">
                    <a16:creationId xmlns:a16="http://schemas.microsoft.com/office/drawing/2014/main" id="{15C7AC4F-D2CB-486A-B3E9-525AA0BA935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 name="Group 16">
            <a:extLst>
              <a:ext uri="{FF2B5EF4-FFF2-40B4-BE49-F238E27FC236}">
                <a16:creationId xmlns:a16="http://schemas.microsoft.com/office/drawing/2014/main" id="{D4E14169-1DF2-4032-8D00-0F41CE6D9B31}"/>
              </a:ext>
            </a:extLst>
          </p:cNvPr>
          <p:cNvGrpSpPr/>
          <p:nvPr/>
        </p:nvGrpSpPr>
        <p:grpSpPr>
          <a:xfrm>
            <a:off x="4565074" y="3663362"/>
            <a:ext cx="1397553" cy="201073"/>
            <a:chOff x="4565074" y="3663362"/>
            <a:chExt cx="1397553" cy="201073"/>
          </a:xfrm>
        </p:grpSpPr>
        <p:grpSp>
          <p:nvGrpSpPr>
            <p:cNvPr id="4411" name="Google Shape;9275;p71">
              <a:extLst>
                <a:ext uri="{FF2B5EF4-FFF2-40B4-BE49-F238E27FC236}">
                  <a16:creationId xmlns:a16="http://schemas.microsoft.com/office/drawing/2014/main" id="{AEC1F498-CAD9-486D-8D57-B9A384473328}"/>
                </a:ext>
              </a:extLst>
            </p:cNvPr>
            <p:cNvGrpSpPr/>
            <p:nvPr/>
          </p:nvGrpSpPr>
          <p:grpSpPr>
            <a:xfrm>
              <a:off x="4565074" y="3663362"/>
              <a:ext cx="141479" cy="194801"/>
              <a:chOff x="7530697" y="2790299"/>
              <a:chExt cx="244291" cy="326314"/>
            </a:xfrm>
            <a:solidFill>
              <a:srgbClr val="660066"/>
            </a:solidFill>
          </p:grpSpPr>
          <p:sp>
            <p:nvSpPr>
              <p:cNvPr id="4455" name="Google Shape;9276;p71">
                <a:extLst>
                  <a:ext uri="{FF2B5EF4-FFF2-40B4-BE49-F238E27FC236}">
                    <a16:creationId xmlns:a16="http://schemas.microsoft.com/office/drawing/2014/main" id="{F40233DB-563A-4703-898D-574FB23249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9277;p71">
                <a:extLst>
                  <a:ext uri="{FF2B5EF4-FFF2-40B4-BE49-F238E27FC236}">
                    <a16:creationId xmlns:a16="http://schemas.microsoft.com/office/drawing/2014/main" id="{0E602972-1206-4A5C-B1A0-4568917F64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9278;p71">
                <a:extLst>
                  <a:ext uri="{FF2B5EF4-FFF2-40B4-BE49-F238E27FC236}">
                    <a16:creationId xmlns:a16="http://schemas.microsoft.com/office/drawing/2014/main" id="{78563D8C-D764-4A9F-B608-39D9BA0218D6}"/>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9279;p71">
                <a:extLst>
                  <a:ext uri="{FF2B5EF4-FFF2-40B4-BE49-F238E27FC236}">
                    <a16:creationId xmlns:a16="http://schemas.microsoft.com/office/drawing/2014/main" id="{0B8C07CF-A39C-45DB-821B-93735222C74D}"/>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9280;p71">
                <a:extLst>
                  <a:ext uri="{FF2B5EF4-FFF2-40B4-BE49-F238E27FC236}">
                    <a16:creationId xmlns:a16="http://schemas.microsoft.com/office/drawing/2014/main" id="{47C2B803-38B8-4EE9-BD8A-9A25E07E2C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9281;p71">
                <a:extLst>
                  <a:ext uri="{FF2B5EF4-FFF2-40B4-BE49-F238E27FC236}">
                    <a16:creationId xmlns:a16="http://schemas.microsoft.com/office/drawing/2014/main" id="{FF766BF7-21FA-4D99-AAED-115B2F04E0D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roup 4411">
              <a:extLst>
                <a:ext uri="{FF2B5EF4-FFF2-40B4-BE49-F238E27FC236}">
                  <a16:creationId xmlns:a16="http://schemas.microsoft.com/office/drawing/2014/main" id="{981CD084-55A2-4AD8-B473-DDD18F791D5C}"/>
                </a:ext>
              </a:extLst>
            </p:cNvPr>
            <p:cNvGrpSpPr/>
            <p:nvPr/>
          </p:nvGrpSpPr>
          <p:grpSpPr>
            <a:xfrm>
              <a:off x="4777722" y="3663362"/>
              <a:ext cx="1184905" cy="201073"/>
              <a:chOff x="2298228" y="746090"/>
              <a:chExt cx="1781951" cy="294826"/>
            </a:xfrm>
            <a:solidFill>
              <a:srgbClr val="660066"/>
            </a:solidFill>
          </p:grpSpPr>
          <p:grpSp>
            <p:nvGrpSpPr>
              <p:cNvPr id="4413" name="Google Shape;9268;p71">
                <a:extLst>
                  <a:ext uri="{FF2B5EF4-FFF2-40B4-BE49-F238E27FC236}">
                    <a16:creationId xmlns:a16="http://schemas.microsoft.com/office/drawing/2014/main" id="{0CF24E9C-B853-45AA-93C3-1197CF0C0337}"/>
                  </a:ext>
                </a:extLst>
              </p:cNvPr>
              <p:cNvGrpSpPr/>
              <p:nvPr/>
            </p:nvGrpSpPr>
            <p:grpSpPr>
              <a:xfrm>
                <a:off x="2298228" y="750688"/>
                <a:ext cx="202053" cy="285630"/>
                <a:chOff x="6974158" y="2789537"/>
                <a:chExt cx="255247" cy="327458"/>
              </a:xfrm>
              <a:grpFill/>
            </p:grpSpPr>
            <p:sp>
              <p:nvSpPr>
                <p:cNvPr id="4449" name="Google Shape;9269;p71">
                  <a:extLst>
                    <a:ext uri="{FF2B5EF4-FFF2-40B4-BE49-F238E27FC236}">
                      <a16:creationId xmlns:a16="http://schemas.microsoft.com/office/drawing/2014/main" id="{62C285BF-7B59-4936-A258-C1B028BAF3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9270;p71">
                  <a:extLst>
                    <a:ext uri="{FF2B5EF4-FFF2-40B4-BE49-F238E27FC236}">
                      <a16:creationId xmlns:a16="http://schemas.microsoft.com/office/drawing/2014/main" id="{13814DCB-B9ED-4B79-80DE-EA6C1AEA0B3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9271;p71">
                  <a:extLst>
                    <a:ext uri="{FF2B5EF4-FFF2-40B4-BE49-F238E27FC236}">
                      <a16:creationId xmlns:a16="http://schemas.microsoft.com/office/drawing/2014/main" id="{88662931-7D61-480F-9F17-32BB94058F4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9272;p71">
                  <a:extLst>
                    <a:ext uri="{FF2B5EF4-FFF2-40B4-BE49-F238E27FC236}">
                      <a16:creationId xmlns:a16="http://schemas.microsoft.com/office/drawing/2014/main" id="{E7F6582E-BC74-4B40-96A9-1F6D732496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9273;p71">
                  <a:extLst>
                    <a:ext uri="{FF2B5EF4-FFF2-40B4-BE49-F238E27FC236}">
                      <a16:creationId xmlns:a16="http://schemas.microsoft.com/office/drawing/2014/main" id="{8BA57713-7A46-4D19-BC03-E272480CAD0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9274;p71">
                  <a:extLst>
                    <a:ext uri="{FF2B5EF4-FFF2-40B4-BE49-F238E27FC236}">
                      <a16:creationId xmlns:a16="http://schemas.microsoft.com/office/drawing/2014/main" id="{55B0BADC-C9F9-4E51-98BC-92B21BF6B1A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9268;p71">
                <a:extLst>
                  <a:ext uri="{FF2B5EF4-FFF2-40B4-BE49-F238E27FC236}">
                    <a16:creationId xmlns:a16="http://schemas.microsoft.com/office/drawing/2014/main" id="{431F9C3E-68AD-4DFC-B3A2-52E1150C6154}"/>
                  </a:ext>
                </a:extLst>
              </p:cNvPr>
              <p:cNvGrpSpPr/>
              <p:nvPr/>
            </p:nvGrpSpPr>
            <p:grpSpPr>
              <a:xfrm>
                <a:off x="2609822" y="750688"/>
                <a:ext cx="202053" cy="285630"/>
                <a:chOff x="6974158" y="2789537"/>
                <a:chExt cx="255247" cy="327458"/>
              </a:xfrm>
              <a:grpFill/>
            </p:grpSpPr>
            <p:sp>
              <p:nvSpPr>
                <p:cNvPr id="4443" name="Google Shape;9269;p71">
                  <a:extLst>
                    <a:ext uri="{FF2B5EF4-FFF2-40B4-BE49-F238E27FC236}">
                      <a16:creationId xmlns:a16="http://schemas.microsoft.com/office/drawing/2014/main" id="{CC9240B2-CE37-4680-9BF9-481D0DF2D8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9270;p71">
                  <a:extLst>
                    <a:ext uri="{FF2B5EF4-FFF2-40B4-BE49-F238E27FC236}">
                      <a16:creationId xmlns:a16="http://schemas.microsoft.com/office/drawing/2014/main" id="{E21F8AA5-6E9B-4DCC-B708-5F32FC1066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9271;p71">
                  <a:extLst>
                    <a:ext uri="{FF2B5EF4-FFF2-40B4-BE49-F238E27FC236}">
                      <a16:creationId xmlns:a16="http://schemas.microsoft.com/office/drawing/2014/main" id="{F95B173E-7135-4136-AC0B-BC70DAEF11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9272;p71">
                  <a:extLst>
                    <a:ext uri="{FF2B5EF4-FFF2-40B4-BE49-F238E27FC236}">
                      <a16:creationId xmlns:a16="http://schemas.microsoft.com/office/drawing/2014/main" id="{BE246573-ABA4-48AA-B520-FAEB5AB892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9273;p71">
                  <a:extLst>
                    <a:ext uri="{FF2B5EF4-FFF2-40B4-BE49-F238E27FC236}">
                      <a16:creationId xmlns:a16="http://schemas.microsoft.com/office/drawing/2014/main" id="{DB83B1F0-FF2D-4C72-BE5D-FF62314C30E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9274;p71">
                  <a:extLst>
                    <a:ext uri="{FF2B5EF4-FFF2-40B4-BE49-F238E27FC236}">
                      <a16:creationId xmlns:a16="http://schemas.microsoft.com/office/drawing/2014/main" id="{5E2F4AD6-256F-4C57-A0B9-941E76B90D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9268;p71">
                <a:extLst>
                  <a:ext uri="{FF2B5EF4-FFF2-40B4-BE49-F238E27FC236}">
                    <a16:creationId xmlns:a16="http://schemas.microsoft.com/office/drawing/2014/main" id="{207AAE36-CDC3-49DD-A190-3CEB6DE5DC0D}"/>
                  </a:ext>
                </a:extLst>
              </p:cNvPr>
              <p:cNvGrpSpPr/>
              <p:nvPr/>
            </p:nvGrpSpPr>
            <p:grpSpPr>
              <a:xfrm>
                <a:off x="2920013" y="755286"/>
                <a:ext cx="202053" cy="285630"/>
                <a:chOff x="6974158" y="2789537"/>
                <a:chExt cx="255247" cy="327458"/>
              </a:xfrm>
              <a:grpFill/>
            </p:grpSpPr>
            <p:sp>
              <p:nvSpPr>
                <p:cNvPr id="4437" name="Google Shape;9269;p71">
                  <a:extLst>
                    <a:ext uri="{FF2B5EF4-FFF2-40B4-BE49-F238E27FC236}">
                      <a16:creationId xmlns:a16="http://schemas.microsoft.com/office/drawing/2014/main" id="{3CD456B0-9BDF-4F36-869A-25965BCC8DD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9270;p71">
                  <a:extLst>
                    <a:ext uri="{FF2B5EF4-FFF2-40B4-BE49-F238E27FC236}">
                      <a16:creationId xmlns:a16="http://schemas.microsoft.com/office/drawing/2014/main" id="{5826C217-5566-4E0B-8C78-42C3D511260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9271;p71">
                  <a:extLst>
                    <a:ext uri="{FF2B5EF4-FFF2-40B4-BE49-F238E27FC236}">
                      <a16:creationId xmlns:a16="http://schemas.microsoft.com/office/drawing/2014/main" id="{B4191FDA-6FEB-4930-9C38-A147E9A213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9272;p71">
                  <a:extLst>
                    <a:ext uri="{FF2B5EF4-FFF2-40B4-BE49-F238E27FC236}">
                      <a16:creationId xmlns:a16="http://schemas.microsoft.com/office/drawing/2014/main" id="{3EB3E373-824E-46CE-A7F6-DB5B7005159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9273;p71">
                  <a:extLst>
                    <a:ext uri="{FF2B5EF4-FFF2-40B4-BE49-F238E27FC236}">
                      <a16:creationId xmlns:a16="http://schemas.microsoft.com/office/drawing/2014/main" id="{8875CD5D-940E-43EB-8061-90C86511951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9274;p71">
                  <a:extLst>
                    <a:ext uri="{FF2B5EF4-FFF2-40B4-BE49-F238E27FC236}">
                      <a16:creationId xmlns:a16="http://schemas.microsoft.com/office/drawing/2014/main" id="{48D2A049-2110-454E-A007-524B75BE40F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9268;p71">
                <a:extLst>
                  <a:ext uri="{FF2B5EF4-FFF2-40B4-BE49-F238E27FC236}">
                    <a16:creationId xmlns:a16="http://schemas.microsoft.com/office/drawing/2014/main" id="{F5E940F2-2458-4F21-8099-8A202764441D}"/>
                  </a:ext>
                </a:extLst>
              </p:cNvPr>
              <p:cNvGrpSpPr/>
              <p:nvPr/>
            </p:nvGrpSpPr>
            <p:grpSpPr>
              <a:xfrm>
                <a:off x="3243579" y="755286"/>
                <a:ext cx="202053" cy="285630"/>
                <a:chOff x="6974158" y="2789537"/>
                <a:chExt cx="255247" cy="327458"/>
              </a:xfrm>
              <a:grpFill/>
            </p:grpSpPr>
            <p:sp>
              <p:nvSpPr>
                <p:cNvPr id="4431" name="Google Shape;9269;p71">
                  <a:extLst>
                    <a:ext uri="{FF2B5EF4-FFF2-40B4-BE49-F238E27FC236}">
                      <a16:creationId xmlns:a16="http://schemas.microsoft.com/office/drawing/2014/main" id="{8174A264-41B4-4B83-9112-4B086F9022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9270;p71">
                  <a:extLst>
                    <a:ext uri="{FF2B5EF4-FFF2-40B4-BE49-F238E27FC236}">
                      <a16:creationId xmlns:a16="http://schemas.microsoft.com/office/drawing/2014/main" id="{2586ACDF-C057-445E-B7E2-0342079C0E6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9271;p71">
                  <a:extLst>
                    <a:ext uri="{FF2B5EF4-FFF2-40B4-BE49-F238E27FC236}">
                      <a16:creationId xmlns:a16="http://schemas.microsoft.com/office/drawing/2014/main" id="{EECE4A00-C2CA-4E3D-9F1C-01BE4D448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9272;p71">
                  <a:extLst>
                    <a:ext uri="{FF2B5EF4-FFF2-40B4-BE49-F238E27FC236}">
                      <a16:creationId xmlns:a16="http://schemas.microsoft.com/office/drawing/2014/main" id="{75EF5764-8C30-4A2B-921D-36F4BA2E41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9273;p71">
                  <a:extLst>
                    <a:ext uri="{FF2B5EF4-FFF2-40B4-BE49-F238E27FC236}">
                      <a16:creationId xmlns:a16="http://schemas.microsoft.com/office/drawing/2014/main" id="{A2B2FAF1-AAA7-417D-B711-D53726F20FB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9274;p71">
                  <a:extLst>
                    <a:ext uri="{FF2B5EF4-FFF2-40B4-BE49-F238E27FC236}">
                      <a16:creationId xmlns:a16="http://schemas.microsoft.com/office/drawing/2014/main" id="{998B6DDF-37A6-4735-86D1-46A6E0F79C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9268;p71">
                <a:extLst>
                  <a:ext uri="{FF2B5EF4-FFF2-40B4-BE49-F238E27FC236}">
                    <a16:creationId xmlns:a16="http://schemas.microsoft.com/office/drawing/2014/main" id="{3F136B01-BF00-4E53-AFEB-0EBA2C3C451D}"/>
                  </a:ext>
                </a:extLst>
              </p:cNvPr>
              <p:cNvGrpSpPr/>
              <p:nvPr/>
            </p:nvGrpSpPr>
            <p:grpSpPr>
              <a:xfrm>
                <a:off x="3561576" y="746090"/>
                <a:ext cx="202053" cy="285630"/>
                <a:chOff x="6974158" y="2789537"/>
                <a:chExt cx="255247" cy="327458"/>
              </a:xfrm>
              <a:grpFill/>
            </p:grpSpPr>
            <p:sp>
              <p:nvSpPr>
                <p:cNvPr id="4425" name="Google Shape;9269;p71">
                  <a:extLst>
                    <a:ext uri="{FF2B5EF4-FFF2-40B4-BE49-F238E27FC236}">
                      <a16:creationId xmlns:a16="http://schemas.microsoft.com/office/drawing/2014/main" id="{520BCA8D-F060-48C1-88F5-12A4D91051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9270;p71">
                  <a:extLst>
                    <a:ext uri="{FF2B5EF4-FFF2-40B4-BE49-F238E27FC236}">
                      <a16:creationId xmlns:a16="http://schemas.microsoft.com/office/drawing/2014/main" id="{03A698F5-3AD5-4B31-A004-09BDBCAABB8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9271;p71">
                  <a:extLst>
                    <a:ext uri="{FF2B5EF4-FFF2-40B4-BE49-F238E27FC236}">
                      <a16:creationId xmlns:a16="http://schemas.microsoft.com/office/drawing/2014/main" id="{9D84E373-9496-4C14-BF49-858912F9B6C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9272;p71">
                  <a:extLst>
                    <a:ext uri="{FF2B5EF4-FFF2-40B4-BE49-F238E27FC236}">
                      <a16:creationId xmlns:a16="http://schemas.microsoft.com/office/drawing/2014/main" id="{C8178DA8-1B48-43BE-9CE8-69DA217715C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9273;p71">
                  <a:extLst>
                    <a:ext uri="{FF2B5EF4-FFF2-40B4-BE49-F238E27FC236}">
                      <a16:creationId xmlns:a16="http://schemas.microsoft.com/office/drawing/2014/main" id="{5C8423D6-BCFA-4BC1-B54B-2CB2E6C565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9274;p71">
                  <a:extLst>
                    <a:ext uri="{FF2B5EF4-FFF2-40B4-BE49-F238E27FC236}">
                      <a16:creationId xmlns:a16="http://schemas.microsoft.com/office/drawing/2014/main" id="{4CEAC284-45C8-400E-A63B-7F49C875268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9268;p71">
                <a:extLst>
                  <a:ext uri="{FF2B5EF4-FFF2-40B4-BE49-F238E27FC236}">
                    <a16:creationId xmlns:a16="http://schemas.microsoft.com/office/drawing/2014/main" id="{E9E03E5C-D893-4F88-A4AB-D00ACF45ED68}"/>
                  </a:ext>
                </a:extLst>
              </p:cNvPr>
              <p:cNvGrpSpPr/>
              <p:nvPr/>
            </p:nvGrpSpPr>
            <p:grpSpPr>
              <a:xfrm>
                <a:off x="3878126" y="755286"/>
                <a:ext cx="202053" cy="285630"/>
                <a:chOff x="6974158" y="2789537"/>
                <a:chExt cx="255247" cy="327458"/>
              </a:xfrm>
              <a:grpFill/>
            </p:grpSpPr>
            <p:sp>
              <p:nvSpPr>
                <p:cNvPr id="4419" name="Google Shape;9269;p71">
                  <a:extLst>
                    <a:ext uri="{FF2B5EF4-FFF2-40B4-BE49-F238E27FC236}">
                      <a16:creationId xmlns:a16="http://schemas.microsoft.com/office/drawing/2014/main" id="{CB2F0944-26C8-47FC-80AF-15810E42A1F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9270;p71">
                  <a:extLst>
                    <a:ext uri="{FF2B5EF4-FFF2-40B4-BE49-F238E27FC236}">
                      <a16:creationId xmlns:a16="http://schemas.microsoft.com/office/drawing/2014/main" id="{233C8E0A-7E0A-49F1-AE66-A6FE096C8D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9271;p71">
                  <a:extLst>
                    <a:ext uri="{FF2B5EF4-FFF2-40B4-BE49-F238E27FC236}">
                      <a16:creationId xmlns:a16="http://schemas.microsoft.com/office/drawing/2014/main" id="{5E66C11E-32A9-4BED-B9FB-0B2B06D52DE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9272;p71">
                  <a:extLst>
                    <a:ext uri="{FF2B5EF4-FFF2-40B4-BE49-F238E27FC236}">
                      <a16:creationId xmlns:a16="http://schemas.microsoft.com/office/drawing/2014/main" id="{90955CB2-F479-4BE4-BC5A-1DF997A7BC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9273;p71">
                  <a:extLst>
                    <a:ext uri="{FF2B5EF4-FFF2-40B4-BE49-F238E27FC236}">
                      <a16:creationId xmlns:a16="http://schemas.microsoft.com/office/drawing/2014/main" id="{6B8CE1CF-8516-4837-9577-21DA5494F5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9274;p71">
                  <a:extLst>
                    <a:ext uri="{FF2B5EF4-FFF2-40B4-BE49-F238E27FC236}">
                      <a16:creationId xmlns:a16="http://schemas.microsoft.com/office/drawing/2014/main" id="{6DB00FAC-E7DF-4EBA-9BE6-86E31E9F48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9" name="Google Shape;9268;p71">
            <a:extLst>
              <a:ext uri="{FF2B5EF4-FFF2-40B4-BE49-F238E27FC236}">
                <a16:creationId xmlns:a16="http://schemas.microsoft.com/office/drawing/2014/main" id="{5BBEFD18-EE08-40F5-AE8B-DE73E12103B5}"/>
              </a:ext>
            </a:extLst>
          </p:cNvPr>
          <p:cNvGrpSpPr/>
          <p:nvPr/>
        </p:nvGrpSpPr>
        <p:grpSpPr>
          <a:xfrm>
            <a:off x="4574235" y="3893347"/>
            <a:ext cx="133670" cy="199341"/>
            <a:chOff x="6974158" y="2789537"/>
            <a:chExt cx="255247" cy="327458"/>
          </a:xfrm>
          <a:solidFill>
            <a:srgbClr val="666633"/>
          </a:solidFill>
        </p:grpSpPr>
        <p:sp>
          <p:nvSpPr>
            <p:cNvPr id="4403" name="Google Shape;9269;p71">
              <a:extLst>
                <a:ext uri="{FF2B5EF4-FFF2-40B4-BE49-F238E27FC236}">
                  <a16:creationId xmlns:a16="http://schemas.microsoft.com/office/drawing/2014/main" id="{7B43A3C8-770F-42B5-8EE8-66FF8F8B8C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9270;p71">
              <a:extLst>
                <a:ext uri="{FF2B5EF4-FFF2-40B4-BE49-F238E27FC236}">
                  <a16:creationId xmlns:a16="http://schemas.microsoft.com/office/drawing/2014/main" id="{29D40385-9277-4464-9D4B-FAFB401260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9271;p71">
              <a:extLst>
                <a:ext uri="{FF2B5EF4-FFF2-40B4-BE49-F238E27FC236}">
                  <a16:creationId xmlns:a16="http://schemas.microsoft.com/office/drawing/2014/main" id="{71EDAD57-C655-47ED-8AE5-8BC12CB1A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9272;p71">
              <a:extLst>
                <a:ext uri="{FF2B5EF4-FFF2-40B4-BE49-F238E27FC236}">
                  <a16:creationId xmlns:a16="http://schemas.microsoft.com/office/drawing/2014/main" id="{3EDE5840-1D78-4A29-ACC5-41652817A41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9273;p71">
              <a:extLst>
                <a:ext uri="{FF2B5EF4-FFF2-40B4-BE49-F238E27FC236}">
                  <a16:creationId xmlns:a16="http://schemas.microsoft.com/office/drawing/2014/main" id="{F5D20718-8A3A-49A0-8E45-C75AEB6518E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9274;p71">
              <a:extLst>
                <a:ext uri="{FF2B5EF4-FFF2-40B4-BE49-F238E27FC236}">
                  <a16:creationId xmlns:a16="http://schemas.microsoft.com/office/drawing/2014/main" id="{FFB30277-5FBA-48F7-9852-FDC4FE0E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roup 4309">
            <a:extLst>
              <a:ext uri="{FF2B5EF4-FFF2-40B4-BE49-F238E27FC236}">
                <a16:creationId xmlns:a16="http://schemas.microsoft.com/office/drawing/2014/main" id="{81B473AA-5E00-4C74-9231-6F12F36A7069}"/>
              </a:ext>
            </a:extLst>
          </p:cNvPr>
          <p:cNvGrpSpPr/>
          <p:nvPr/>
        </p:nvGrpSpPr>
        <p:grpSpPr>
          <a:xfrm>
            <a:off x="4783963" y="3886929"/>
            <a:ext cx="1178862" cy="205759"/>
            <a:chOff x="2298228" y="746090"/>
            <a:chExt cx="1781951" cy="294826"/>
          </a:xfrm>
          <a:solidFill>
            <a:srgbClr val="666633"/>
          </a:solidFill>
        </p:grpSpPr>
        <p:grpSp>
          <p:nvGrpSpPr>
            <p:cNvPr id="4361" name="Google Shape;9268;p71">
              <a:extLst>
                <a:ext uri="{FF2B5EF4-FFF2-40B4-BE49-F238E27FC236}">
                  <a16:creationId xmlns:a16="http://schemas.microsoft.com/office/drawing/2014/main" id="{A37E2CD8-4A00-46EE-BB96-01DC82551941}"/>
                </a:ext>
              </a:extLst>
            </p:cNvPr>
            <p:cNvGrpSpPr/>
            <p:nvPr/>
          </p:nvGrpSpPr>
          <p:grpSpPr>
            <a:xfrm>
              <a:off x="2298228" y="750688"/>
              <a:ext cx="202053" cy="285630"/>
              <a:chOff x="6974158" y="2789537"/>
              <a:chExt cx="255247" cy="327458"/>
            </a:xfrm>
            <a:grpFill/>
          </p:grpSpPr>
          <p:sp>
            <p:nvSpPr>
              <p:cNvPr id="4397" name="Google Shape;9269;p71">
                <a:extLst>
                  <a:ext uri="{FF2B5EF4-FFF2-40B4-BE49-F238E27FC236}">
                    <a16:creationId xmlns:a16="http://schemas.microsoft.com/office/drawing/2014/main" id="{2D828B94-E751-4E58-8F7C-0228E8704D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9270;p71">
                <a:extLst>
                  <a:ext uri="{FF2B5EF4-FFF2-40B4-BE49-F238E27FC236}">
                    <a16:creationId xmlns:a16="http://schemas.microsoft.com/office/drawing/2014/main" id="{6E3930B0-DE59-4283-9632-36B4487BF1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9271;p71">
                <a:extLst>
                  <a:ext uri="{FF2B5EF4-FFF2-40B4-BE49-F238E27FC236}">
                    <a16:creationId xmlns:a16="http://schemas.microsoft.com/office/drawing/2014/main" id="{D96A84C8-54EE-47F5-B8FA-9A1E12C70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9272;p71">
                <a:extLst>
                  <a:ext uri="{FF2B5EF4-FFF2-40B4-BE49-F238E27FC236}">
                    <a16:creationId xmlns:a16="http://schemas.microsoft.com/office/drawing/2014/main" id="{E7814C47-8DED-477C-AFC5-172194D9F1A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9273;p71">
                <a:extLst>
                  <a:ext uri="{FF2B5EF4-FFF2-40B4-BE49-F238E27FC236}">
                    <a16:creationId xmlns:a16="http://schemas.microsoft.com/office/drawing/2014/main" id="{D7F8E533-69B3-49A4-9F00-5866C50C11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9274;p71">
                <a:extLst>
                  <a:ext uri="{FF2B5EF4-FFF2-40B4-BE49-F238E27FC236}">
                    <a16:creationId xmlns:a16="http://schemas.microsoft.com/office/drawing/2014/main" id="{6A89CF78-CC4E-4F4A-BBD0-87E5E05614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9268;p71">
              <a:extLst>
                <a:ext uri="{FF2B5EF4-FFF2-40B4-BE49-F238E27FC236}">
                  <a16:creationId xmlns:a16="http://schemas.microsoft.com/office/drawing/2014/main" id="{E321B57D-3333-4D53-8988-6F992ADDFA5C}"/>
                </a:ext>
              </a:extLst>
            </p:cNvPr>
            <p:cNvGrpSpPr/>
            <p:nvPr/>
          </p:nvGrpSpPr>
          <p:grpSpPr>
            <a:xfrm>
              <a:off x="2609822" y="750688"/>
              <a:ext cx="202053" cy="285630"/>
              <a:chOff x="6974158" y="2789537"/>
              <a:chExt cx="255247" cy="327458"/>
            </a:xfrm>
            <a:grpFill/>
          </p:grpSpPr>
          <p:sp>
            <p:nvSpPr>
              <p:cNvPr id="4391" name="Google Shape;9269;p71">
                <a:extLst>
                  <a:ext uri="{FF2B5EF4-FFF2-40B4-BE49-F238E27FC236}">
                    <a16:creationId xmlns:a16="http://schemas.microsoft.com/office/drawing/2014/main" id="{CCF487D0-93C6-4F53-81C2-7B8B83A3347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9270;p71">
                <a:extLst>
                  <a:ext uri="{FF2B5EF4-FFF2-40B4-BE49-F238E27FC236}">
                    <a16:creationId xmlns:a16="http://schemas.microsoft.com/office/drawing/2014/main" id="{5242EC72-3994-4DB0-B55D-B053D802375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9271;p71">
                <a:extLst>
                  <a:ext uri="{FF2B5EF4-FFF2-40B4-BE49-F238E27FC236}">
                    <a16:creationId xmlns:a16="http://schemas.microsoft.com/office/drawing/2014/main" id="{CA00F999-31B7-4B11-9D6F-D171BACEC6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9272;p71">
                <a:extLst>
                  <a:ext uri="{FF2B5EF4-FFF2-40B4-BE49-F238E27FC236}">
                    <a16:creationId xmlns:a16="http://schemas.microsoft.com/office/drawing/2014/main" id="{FD036131-2B22-4F11-972E-0F2055CEE8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9273;p71">
                <a:extLst>
                  <a:ext uri="{FF2B5EF4-FFF2-40B4-BE49-F238E27FC236}">
                    <a16:creationId xmlns:a16="http://schemas.microsoft.com/office/drawing/2014/main" id="{16155A83-7C88-4E91-A647-D5D40B4D577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9274;p71">
                <a:extLst>
                  <a:ext uri="{FF2B5EF4-FFF2-40B4-BE49-F238E27FC236}">
                    <a16:creationId xmlns:a16="http://schemas.microsoft.com/office/drawing/2014/main" id="{FA3649B9-5C1C-4D83-BCCA-B726B5559C5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 name="Google Shape;9268;p71">
              <a:extLst>
                <a:ext uri="{FF2B5EF4-FFF2-40B4-BE49-F238E27FC236}">
                  <a16:creationId xmlns:a16="http://schemas.microsoft.com/office/drawing/2014/main" id="{77CE8737-1747-4F22-88EE-B13A13C8FC28}"/>
                </a:ext>
              </a:extLst>
            </p:cNvPr>
            <p:cNvGrpSpPr/>
            <p:nvPr/>
          </p:nvGrpSpPr>
          <p:grpSpPr>
            <a:xfrm>
              <a:off x="2920013" y="755286"/>
              <a:ext cx="202053" cy="285630"/>
              <a:chOff x="6974158" y="2789537"/>
              <a:chExt cx="255247" cy="327458"/>
            </a:xfrm>
            <a:grpFill/>
          </p:grpSpPr>
          <p:sp>
            <p:nvSpPr>
              <p:cNvPr id="4385" name="Google Shape;9269;p71">
                <a:extLst>
                  <a:ext uri="{FF2B5EF4-FFF2-40B4-BE49-F238E27FC236}">
                    <a16:creationId xmlns:a16="http://schemas.microsoft.com/office/drawing/2014/main" id="{459AF024-40F1-459D-A427-B81C595059C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9270;p71">
                <a:extLst>
                  <a:ext uri="{FF2B5EF4-FFF2-40B4-BE49-F238E27FC236}">
                    <a16:creationId xmlns:a16="http://schemas.microsoft.com/office/drawing/2014/main" id="{3F66AEB4-7700-4814-9FE3-D195E5BEC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9271;p71">
                <a:extLst>
                  <a:ext uri="{FF2B5EF4-FFF2-40B4-BE49-F238E27FC236}">
                    <a16:creationId xmlns:a16="http://schemas.microsoft.com/office/drawing/2014/main" id="{DDAAC036-D8E4-471C-889B-FFF4F70F38A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9272;p71">
                <a:extLst>
                  <a:ext uri="{FF2B5EF4-FFF2-40B4-BE49-F238E27FC236}">
                    <a16:creationId xmlns:a16="http://schemas.microsoft.com/office/drawing/2014/main" id="{3CB413C9-E4FE-4786-8CBB-628C74A423B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9273;p71">
                <a:extLst>
                  <a:ext uri="{FF2B5EF4-FFF2-40B4-BE49-F238E27FC236}">
                    <a16:creationId xmlns:a16="http://schemas.microsoft.com/office/drawing/2014/main" id="{C6866BF1-4E56-4AE9-8A3A-E0C78E4F6C3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9274;p71">
                <a:extLst>
                  <a:ext uri="{FF2B5EF4-FFF2-40B4-BE49-F238E27FC236}">
                    <a16:creationId xmlns:a16="http://schemas.microsoft.com/office/drawing/2014/main" id="{37CF4F7F-EF3D-40EB-B2C1-D509C08B2F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 name="Google Shape;9268;p71">
              <a:extLst>
                <a:ext uri="{FF2B5EF4-FFF2-40B4-BE49-F238E27FC236}">
                  <a16:creationId xmlns:a16="http://schemas.microsoft.com/office/drawing/2014/main" id="{3A769AAA-2C71-42C6-844A-52D710AEAA73}"/>
                </a:ext>
              </a:extLst>
            </p:cNvPr>
            <p:cNvGrpSpPr/>
            <p:nvPr/>
          </p:nvGrpSpPr>
          <p:grpSpPr>
            <a:xfrm>
              <a:off x="3243579" y="755286"/>
              <a:ext cx="202053" cy="285630"/>
              <a:chOff x="6974158" y="2789537"/>
              <a:chExt cx="255247" cy="327458"/>
            </a:xfrm>
            <a:grpFill/>
          </p:grpSpPr>
          <p:sp>
            <p:nvSpPr>
              <p:cNvPr id="4379" name="Google Shape;9269;p71">
                <a:extLst>
                  <a:ext uri="{FF2B5EF4-FFF2-40B4-BE49-F238E27FC236}">
                    <a16:creationId xmlns:a16="http://schemas.microsoft.com/office/drawing/2014/main" id="{4D5D0F53-EC9D-4452-AF03-64D50C430B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9270;p71">
                <a:extLst>
                  <a:ext uri="{FF2B5EF4-FFF2-40B4-BE49-F238E27FC236}">
                    <a16:creationId xmlns:a16="http://schemas.microsoft.com/office/drawing/2014/main" id="{56CFDCA1-6DDB-4F77-99AA-4F1A63DDE7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9271;p71">
                <a:extLst>
                  <a:ext uri="{FF2B5EF4-FFF2-40B4-BE49-F238E27FC236}">
                    <a16:creationId xmlns:a16="http://schemas.microsoft.com/office/drawing/2014/main" id="{21F9B294-C31E-4D1D-9F7C-9047FE647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9272;p71">
                <a:extLst>
                  <a:ext uri="{FF2B5EF4-FFF2-40B4-BE49-F238E27FC236}">
                    <a16:creationId xmlns:a16="http://schemas.microsoft.com/office/drawing/2014/main" id="{06E65C76-2254-4F71-970A-D4A2EAE476A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9273;p71">
                <a:extLst>
                  <a:ext uri="{FF2B5EF4-FFF2-40B4-BE49-F238E27FC236}">
                    <a16:creationId xmlns:a16="http://schemas.microsoft.com/office/drawing/2014/main" id="{F046F15D-0D92-4269-90E9-B8A6511EB5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9274;p71">
                <a:extLst>
                  <a:ext uri="{FF2B5EF4-FFF2-40B4-BE49-F238E27FC236}">
                    <a16:creationId xmlns:a16="http://schemas.microsoft.com/office/drawing/2014/main" id="{43094488-4111-4CF3-9ADA-4059E17A17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9268;p71">
              <a:extLst>
                <a:ext uri="{FF2B5EF4-FFF2-40B4-BE49-F238E27FC236}">
                  <a16:creationId xmlns:a16="http://schemas.microsoft.com/office/drawing/2014/main" id="{9B0E643E-88C8-4EAF-9650-6A2CD31D0770}"/>
                </a:ext>
              </a:extLst>
            </p:cNvPr>
            <p:cNvGrpSpPr/>
            <p:nvPr/>
          </p:nvGrpSpPr>
          <p:grpSpPr>
            <a:xfrm>
              <a:off x="3561576" y="746090"/>
              <a:ext cx="202053" cy="285630"/>
              <a:chOff x="6974158" y="2789537"/>
              <a:chExt cx="255247" cy="327458"/>
            </a:xfrm>
            <a:grpFill/>
          </p:grpSpPr>
          <p:sp>
            <p:nvSpPr>
              <p:cNvPr id="4373" name="Google Shape;9269;p71">
                <a:extLst>
                  <a:ext uri="{FF2B5EF4-FFF2-40B4-BE49-F238E27FC236}">
                    <a16:creationId xmlns:a16="http://schemas.microsoft.com/office/drawing/2014/main" id="{0C39E695-2BEA-4076-84C4-390F8F0B8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9270;p71">
                <a:extLst>
                  <a:ext uri="{FF2B5EF4-FFF2-40B4-BE49-F238E27FC236}">
                    <a16:creationId xmlns:a16="http://schemas.microsoft.com/office/drawing/2014/main" id="{3A7F1EB6-CAF3-40AF-853F-1B214B894F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9271;p71">
                <a:extLst>
                  <a:ext uri="{FF2B5EF4-FFF2-40B4-BE49-F238E27FC236}">
                    <a16:creationId xmlns:a16="http://schemas.microsoft.com/office/drawing/2014/main" id="{84891F88-2C39-4056-8A7D-7959E62A22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9272;p71">
                <a:extLst>
                  <a:ext uri="{FF2B5EF4-FFF2-40B4-BE49-F238E27FC236}">
                    <a16:creationId xmlns:a16="http://schemas.microsoft.com/office/drawing/2014/main" id="{95257624-3205-48DF-9F8C-25518E06367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9273;p71">
                <a:extLst>
                  <a:ext uri="{FF2B5EF4-FFF2-40B4-BE49-F238E27FC236}">
                    <a16:creationId xmlns:a16="http://schemas.microsoft.com/office/drawing/2014/main" id="{7ADB9106-1954-4A06-B521-E724CAEBFD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9274;p71">
                <a:extLst>
                  <a:ext uri="{FF2B5EF4-FFF2-40B4-BE49-F238E27FC236}">
                    <a16:creationId xmlns:a16="http://schemas.microsoft.com/office/drawing/2014/main" id="{209AAC68-9827-4FBC-8DCD-EC2F3938CD6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 name="Google Shape;9268;p71">
              <a:extLst>
                <a:ext uri="{FF2B5EF4-FFF2-40B4-BE49-F238E27FC236}">
                  <a16:creationId xmlns:a16="http://schemas.microsoft.com/office/drawing/2014/main" id="{FFF35BB4-953D-4B4A-9E56-596574854075}"/>
                </a:ext>
              </a:extLst>
            </p:cNvPr>
            <p:cNvGrpSpPr/>
            <p:nvPr/>
          </p:nvGrpSpPr>
          <p:grpSpPr>
            <a:xfrm>
              <a:off x="3878126" y="755286"/>
              <a:ext cx="202053" cy="285630"/>
              <a:chOff x="6974158" y="2789537"/>
              <a:chExt cx="255247" cy="327458"/>
            </a:xfrm>
            <a:grpFill/>
          </p:grpSpPr>
          <p:sp>
            <p:nvSpPr>
              <p:cNvPr id="4367" name="Google Shape;9269;p71">
                <a:extLst>
                  <a:ext uri="{FF2B5EF4-FFF2-40B4-BE49-F238E27FC236}">
                    <a16:creationId xmlns:a16="http://schemas.microsoft.com/office/drawing/2014/main" id="{17FE2EC7-D508-4EFD-807C-16FCD34A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9270;p71">
                <a:extLst>
                  <a:ext uri="{FF2B5EF4-FFF2-40B4-BE49-F238E27FC236}">
                    <a16:creationId xmlns:a16="http://schemas.microsoft.com/office/drawing/2014/main" id="{5E648CD4-D80B-4E4F-8B46-BC0BFECB24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9271;p71">
                <a:extLst>
                  <a:ext uri="{FF2B5EF4-FFF2-40B4-BE49-F238E27FC236}">
                    <a16:creationId xmlns:a16="http://schemas.microsoft.com/office/drawing/2014/main" id="{F7211C36-2A38-4DC4-9A61-0BE3A48F60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9272;p71">
                <a:extLst>
                  <a:ext uri="{FF2B5EF4-FFF2-40B4-BE49-F238E27FC236}">
                    <a16:creationId xmlns:a16="http://schemas.microsoft.com/office/drawing/2014/main" id="{77748811-77FA-4404-A8F4-30EF1B7649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9273;p71">
                <a:extLst>
                  <a:ext uri="{FF2B5EF4-FFF2-40B4-BE49-F238E27FC236}">
                    <a16:creationId xmlns:a16="http://schemas.microsoft.com/office/drawing/2014/main" id="{9CF85623-C6CB-47F1-9413-BB10942720E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9274;p71">
                <a:extLst>
                  <a:ext uri="{FF2B5EF4-FFF2-40B4-BE49-F238E27FC236}">
                    <a16:creationId xmlns:a16="http://schemas.microsoft.com/office/drawing/2014/main" id="{8D7E40AB-923C-44A6-B7BB-8D462782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 name="Group 17">
            <a:extLst>
              <a:ext uri="{FF2B5EF4-FFF2-40B4-BE49-F238E27FC236}">
                <a16:creationId xmlns:a16="http://schemas.microsoft.com/office/drawing/2014/main" id="{03D14BA3-C036-4807-BD07-6667E6277E9C}"/>
              </a:ext>
            </a:extLst>
          </p:cNvPr>
          <p:cNvGrpSpPr/>
          <p:nvPr/>
        </p:nvGrpSpPr>
        <p:grpSpPr>
          <a:xfrm>
            <a:off x="4570690" y="4118263"/>
            <a:ext cx="1390425" cy="205759"/>
            <a:chOff x="4570690" y="4118263"/>
            <a:chExt cx="1390425" cy="205759"/>
          </a:xfrm>
        </p:grpSpPr>
        <p:grpSp>
          <p:nvGrpSpPr>
            <p:cNvPr id="4311" name="Google Shape;9275;p71">
              <a:extLst>
                <a:ext uri="{FF2B5EF4-FFF2-40B4-BE49-F238E27FC236}">
                  <a16:creationId xmlns:a16="http://schemas.microsoft.com/office/drawing/2014/main" id="{C4C222B7-BA47-4500-86CE-AE815E1550ED}"/>
                </a:ext>
              </a:extLst>
            </p:cNvPr>
            <p:cNvGrpSpPr/>
            <p:nvPr/>
          </p:nvGrpSpPr>
          <p:grpSpPr>
            <a:xfrm>
              <a:off x="4570690" y="4118263"/>
              <a:ext cx="140757" cy="199341"/>
              <a:chOff x="7530697" y="2790299"/>
              <a:chExt cx="244291" cy="326314"/>
            </a:xfrm>
            <a:solidFill>
              <a:srgbClr val="666633"/>
            </a:solidFill>
          </p:grpSpPr>
          <p:sp>
            <p:nvSpPr>
              <p:cNvPr id="4355" name="Google Shape;9276;p71">
                <a:extLst>
                  <a:ext uri="{FF2B5EF4-FFF2-40B4-BE49-F238E27FC236}">
                    <a16:creationId xmlns:a16="http://schemas.microsoft.com/office/drawing/2014/main" id="{E0A1B8B8-4F0B-4DE6-9A23-D3473FCFC4D7}"/>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9277;p71">
                <a:extLst>
                  <a:ext uri="{FF2B5EF4-FFF2-40B4-BE49-F238E27FC236}">
                    <a16:creationId xmlns:a16="http://schemas.microsoft.com/office/drawing/2014/main" id="{1F763CC9-8AF0-4756-8E23-803DCF0ED91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9278;p71">
                <a:extLst>
                  <a:ext uri="{FF2B5EF4-FFF2-40B4-BE49-F238E27FC236}">
                    <a16:creationId xmlns:a16="http://schemas.microsoft.com/office/drawing/2014/main" id="{B7F78327-EF47-47FA-81CC-7DEB26D401DB}"/>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9279;p71">
                <a:extLst>
                  <a:ext uri="{FF2B5EF4-FFF2-40B4-BE49-F238E27FC236}">
                    <a16:creationId xmlns:a16="http://schemas.microsoft.com/office/drawing/2014/main" id="{F7DD7309-4256-4577-B11B-8C6043610F0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9280;p71">
                <a:extLst>
                  <a:ext uri="{FF2B5EF4-FFF2-40B4-BE49-F238E27FC236}">
                    <a16:creationId xmlns:a16="http://schemas.microsoft.com/office/drawing/2014/main" id="{48D6781B-FFAC-454E-BE40-98C1D1842337}"/>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9281;p71">
                <a:extLst>
                  <a:ext uri="{FF2B5EF4-FFF2-40B4-BE49-F238E27FC236}">
                    <a16:creationId xmlns:a16="http://schemas.microsoft.com/office/drawing/2014/main" id="{E623B99C-FA86-4164-9E70-F5058E3726D7}"/>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roup 4311">
              <a:extLst>
                <a:ext uri="{FF2B5EF4-FFF2-40B4-BE49-F238E27FC236}">
                  <a16:creationId xmlns:a16="http://schemas.microsoft.com/office/drawing/2014/main" id="{D24036DD-95F5-490D-9BFE-36773E3B9791}"/>
                </a:ext>
              </a:extLst>
            </p:cNvPr>
            <p:cNvGrpSpPr/>
            <p:nvPr/>
          </p:nvGrpSpPr>
          <p:grpSpPr>
            <a:xfrm>
              <a:off x="4782253" y="4118263"/>
              <a:ext cx="1178862" cy="205759"/>
              <a:chOff x="2298228" y="746090"/>
              <a:chExt cx="1781951" cy="294826"/>
            </a:xfrm>
            <a:solidFill>
              <a:srgbClr val="666633"/>
            </a:solidFill>
          </p:grpSpPr>
          <p:grpSp>
            <p:nvGrpSpPr>
              <p:cNvPr id="4313" name="Google Shape;9268;p71">
                <a:extLst>
                  <a:ext uri="{FF2B5EF4-FFF2-40B4-BE49-F238E27FC236}">
                    <a16:creationId xmlns:a16="http://schemas.microsoft.com/office/drawing/2014/main" id="{BA143F86-9319-4927-B6BA-67199DC234FE}"/>
                  </a:ext>
                </a:extLst>
              </p:cNvPr>
              <p:cNvGrpSpPr/>
              <p:nvPr/>
            </p:nvGrpSpPr>
            <p:grpSpPr>
              <a:xfrm>
                <a:off x="2298228" y="750688"/>
                <a:ext cx="202053" cy="285630"/>
                <a:chOff x="6974158" y="2789537"/>
                <a:chExt cx="255247" cy="327458"/>
              </a:xfrm>
              <a:grpFill/>
            </p:grpSpPr>
            <p:sp>
              <p:nvSpPr>
                <p:cNvPr id="4349" name="Google Shape;9269;p71">
                  <a:extLst>
                    <a:ext uri="{FF2B5EF4-FFF2-40B4-BE49-F238E27FC236}">
                      <a16:creationId xmlns:a16="http://schemas.microsoft.com/office/drawing/2014/main" id="{81841A59-43AC-40DD-9D3E-CE46B3C945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9270;p71">
                  <a:extLst>
                    <a:ext uri="{FF2B5EF4-FFF2-40B4-BE49-F238E27FC236}">
                      <a16:creationId xmlns:a16="http://schemas.microsoft.com/office/drawing/2014/main" id="{42FF6585-1E46-452E-AD07-A2C0122FDE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9271;p71">
                  <a:extLst>
                    <a:ext uri="{FF2B5EF4-FFF2-40B4-BE49-F238E27FC236}">
                      <a16:creationId xmlns:a16="http://schemas.microsoft.com/office/drawing/2014/main" id="{BB48B3F1-A1E1-4F48-9C95-42479A7CD9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9272;p71">
                  <a:extLst>
                    <a:ext uri="{FF2B5EF4-FFF2-40B4-BE49-F238E27FC236}">
                      <a16:creationId xmlns:a16="http://schemas.microsoft.com/office/drawing/2014/main" id="{034DEFDB-E546-449B-A1DF-46FF27463C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9273;p71">
                  <a:extLst>
                    <a:ext uri="{FF2B5EF4-FFF2-40B4-BE49-F238E27FC236}">
                      <a16:creationId xmlns:a16="http://schemas.microsoft.com/office/drawing/2014/main" id="{2B0DD31B-D9B4-4FC5-8E2A-FE549AC9736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9274;p71">
                  <a:extLst>
                    <a:ext uri="{FF2B5EF4-FFF2-40B4-BE49-F238E27FC236}">
                      <a16:creationId xmlns:a16="http://schemas.microsoft.com/office/drawing/2014/main" id="{D39169A8-4BBC-4283-BA14-C85FAC1BE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9268;p71">
                <a:extLst>
                  <a:ext uri="{FF2B5EF4-FFF2-40B4-BE49-F238E27FC236}">
                    <a16:creationId xmlns:a16="http://schemas.microsoft.com/office/drawing/2014/main" id="{7EA0294F-2BB8-40E7-A184-8B14E161EB7A}"/>
                  </a:ext>
                </a:extLst>
              </p:cNvPr>
              <p:cNvGrpSpPr/>
              <p:nvPr/>
            </p:nvGrpSpPr>
            <p:grpSpPr>
              <a:xfrm>
                <a:off x="2609822" y="750688"/>
                <a:ext cx="202053" cy="285630"/>
                <a:chOff x="6974158" y="2789537"/>
                <a:chExt cx="255247" cy="327458"/>
              </a:xfrm>
              <a:grpFill/>
            </p:grpSpPr>
            <p:sp>
              <p:nvSpPr>
                <p:cNvPr id="4343" name="Google Shape;9269;p71">
                  <a:extLst>
                    <a:ext uri="{FF2B5EF4-FFF2-40B4-BE49-F238E27FC236}">
                      <a16:creationId xmlns:a16="http://schemas.microsoft.com/office/drawing/2014/main" id="{A8B1713A-06F7-4159-8F66-408DB04EE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9270;p71">
                  <a:extLst>
                    <a:ext uri="{FF2B5EF4-FFF2-40B4-BE49-F238E27FC236}">
                      <a16:creationId xmlns:a16="http://schemas.microsoft.com/office/drawing/2014/main" id="{89128F62-B380-4C1D-8DB9-93C3E43D71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9271;p71">
                  <a:extLst>
                    <a:ext uri="{FF2B5EF4-FFF2-40B4-BE49-F238E27FC236}">
                      <a16:creationId xmlns:a16="http://schemas.microsoft.com/office/drawing/2014/main" id="{D096B8C7-8E3F-4EF5-8EFD-5FBF32DC9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9272;p71">
                  <a:extLst>
                    <a:ext uri="{FF2B5EF4-FFF2-40B4-BE49-F238E27FC236}">
                      <a16:creationId xmlns:a16="http://schemas.microsoft.com/office/drawing/2014/main" id="{3AF96AB5-F72E-4D2F-81E2-07551F0DD51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9273;p71">
                  <a:extLst>
                    <a:ext uri="{FF2B5EF4-FFF2-40B4-BE49-F238E27FC236}">
                      <a16:creationId xmlns:a16="http://schemas.microsoft.com/office/drawing/2014/main" id="{36A12A20-CE39-4086-BDF5-5C7E74A0943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9274;p71">
                  <a:extLst>
                    <a:ext uri="{FF2B5EF4-FFF2-40B4-BE49-F238E27FC236}">
                      <a16:creationId xmlns:a16="http://schemas.microsoft.com/office/drawing/2014/main" id="{1CB082CC-5507-4BF3-A74E-F349DF50546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9268;p71">
                <a:extLst>
                  <a:ext uri="{FF2B5EF4-FFF2-40B4-BE49-F238E27FC236}">
                    <a16:creationId xmlns:a16="http://schemas.microsoft.com/office/drawing/2014/main" id="{359FAA35-677D-4EC4-BDF6-6B72BC95B4AC}"/>
                  </a:ext>
                </a:extLst>
              </p:cNvPr>
              <p:cNvGrpSpPr/>
              <p:nvPr/>
            </p:nvGrpSpPr>
            <p:grpSpPr>
              <a:xfrm>
                <a:off x="2920013" y="755286"/>
                <a:ext cx="202053" cy="285630"/>
                <a:chOff x="6974158" y="2789537"/>
                <a:chExt cx="255247" cy="327458"/>
              </a:xfrm>
              <a:grpFill/>
            </p:grpSpPr>
            <p:sp>
              <p:nvSpPr>
                <p:cNvPr id="4337" name="Google Shape;9269;p71">
                  <a:extLst>
                    <a:ext uri="{FF2B5EF4-FFF2-40B4-BE49-F238E27FC236}">
                      <a16:creationId xmlns:a16="http://schemas.microsoft.com/office/drawing/2014/main" id="{B3BDE0E5-6325-4376-A4A1-218DBDB1EC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9270;p71">
                  <a:extLst>
                    <a:ext uri="{FF2B5EF4-FFF2-40B4-BE49-F238E27FC236}">
                      <a16:creationId xmlns:a16="http://schemas.microsoft.com/office/drawing/2014/main" id="{FBB0BAF6-5FB0-4061-9DDB-351E397C9C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9271;p71">
                  <a:extLst>
                    <a:ext uri="{FF2B5EF4-FFF2-40B4-BE49-F238E27FC236}">
                      <a16:creationId xmlns:a16="http://schemas.microsoft.com/office/drawing/2014/main" id="{720D03D1-60F3-43C0-BA3F-FD925EC7023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9272;p71">
                  <a:extLst>
                    <a:ext uri="{FF2B5EF4-FFF2-40B4-BE49-F238E27FC236}">
                      <a16:creationId xmlns:a16="http://schemas.microsoft.com/office/drawing/2014/main" id="{A163C6EE-D5BA-48C9-A87E-22A18E84EDB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9273;p71">
                  <a:extLst>
                    <a:ext uri="{FF2B5EF4-FFF2-40B4-BE49-F238E27FC236}">
                      <a16:creationId xmlns:a16="http://schemas.microsoft.com/office/drawing/2014/main" id="{414FDBE5-810C-4B82-9B5F-4C071A084A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9274;p71">
                  <a:extLst>
                    <a:ext uri="{FF2B5EF4-FFF2-40B4-BE49-F238E27FC236}">
                      <a16:creationId xmlns:a16="http://schemas.microsoft.com/office/drawing/2014/main" id="{0D4644C7-F7BE-4C2B-AE08-1231745F67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9268;p71">
                <a:extLst>
                  <a:ext uri="{FF2B5EF4-FFF2-40B4-BE49-F238E27FC236}">
                    <a16:creationId xmlns:a16="http://schemas.microsoft.com/office/drawing/2014/main" id="{DC2ECE86-6663-4B69-B830-AC99848A453E}"/>
                  </a:ext>
                </a:extLst>
              </p:cNvPr>
              <p:cNvGrpSpPr/>
              <p:nvPr/>
            </p:nvGrpSpPr>
            <p:grpSpPr>
              <a:xfrm>
                <a:off x="3243579" y="755286"/>
                <a:ext cx="202053" cy="285630"/>
                <a:chOff x="6974158" y="2789537"/>
                <a:chExt cx="255247" cy="327458"/>
              </a:xfrm>
              <a:grpFill/>
            </p:grpSpPr>
            <p:sp>
              <p:nvSpPr>
                <p:cNvPr id="4331" name="Google Shape;9269;p71">
                  <a:extLst>
                    <a:ext uri="{FF2B5EF4-FFF2-40B4-BE49-F238E27FC236}">
                      <a16:creationId xmlns:a16="http://schemas.microsoft.com/office/drawing/2014/main" id="{C01BCBDB-2FA4-4C06-99F8-01658AC24F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9270;p71">
                  <a:extLst>
                    <a:ext uri="{FF2B5EF4-FFF2-40B4-BE49-F238E27FC236}">
                      <a16:creationId xmlns:a16="http://schemas.microsoft.com/office/drawing/2014/main" id="{D9705B6D-6D0C-4F90-B461-55D601964E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9271;p71">
                  <a:extLst>
                    <a:ext uri="{FF2B5EF4-FFF2-40B4-BE49-F238E27FC236}">
                      <a16:creationId xmlns:a16="http://schemas.microsoft.com/office/drawing/2014/main" id="{8204DCA4-6749-4613-9347-7E5714CB1A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9272;p71">
                  <a:extLst>
                    <a:ext uri="{FF2B5EF4-FFF2-40B4-BE49-F238E27FC236}">
                      <a16:creationId xmlns:a16="http://schemas.microsoft.com/office/drawing/2014/main" id="{D9FF448B-C69E-4273-A435-C25CF99135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9273;p71">
                  <a:extLst>
                    <a:ext uri="{FF2B5EF4-FFF2-40B4-BE49-F238E27FC236}">
                      <a16:creationId xmlns:a16="http://schemas.microsoft.com/office/drawing/2014/main" id="{B01B5C92-BDBB-41A1-96F1-0A50B5D13D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9274;p71">
                  <a:extLst>
                    <a:ext uri="{FF2B5EF4-FFF2-40B4-BE49-F238E27FC236}">
                      <a16:creationId xmlns:a16="http://schemas.microsoft.com/office/drawing/2014/main" id="{EA75B85C-6EF3-4344-A3B7-422AFA5EAEB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9268;p71">
                <a:extLst>
                  <a:ext uri="{FF2B5EF4-FFF2-40B4-BE49-F238E27FC236}">
                    <a16:creationId xmlns:a16="http://schemas.microsoft.com/office/drawing/2014/main" id="{BCFB410F-2089-424B-A295-FEDB4C1C48E8}"/>
                  </a:ext>
                </a:extLst>
              </p:cNvPr>
              <p:cNvGrpSpPr/>
              <p:nvPr/>
            </p:nvGrpSpPr>
            <p:grpSpPr>
              <a:xfrm>
                <a:off x="3561576" y="746090"/>
                <a:ext cx="202053" cy="285630"/>
                <a:chOff x="6974158" y="2789537"/>
                <a:chExt cx="255247" cy="327458"/>
              </a:xfrm>
              <a:grpFill/>
            </p:grpSpPr>
            <p:sp>
              <p:nvSpPr>
                <p:cNvPr id="4325" name="Google Shape;9269;p71">
                  <a:extLst>
                    <a:ext uri="{FF2B5EF4-FFF2-40B4-BE49-F238E27FC236}">
                      <a16:creationId xmlns:a16="http://schemas.microsoft.com/office/drawing/2014/main" id="{086BEAC8-C069-4DDB-9D91-30730E66A0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9270;p71">
                  <a:extLst>
                    <a:ext uri="{FF2B5EF4-FFF2-40B4-BE49-F238E27FC236}">
                      <a16:creationId xmlns:a16="http://schemas.microsoft.com/office/drawing/2014/main" id="{68940451-1224-42EF-9D53-D80AD081FFF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9271;p71">
                  <a:extLst>
                    <a:ext uri="{FF2B5EF4-FFF2-40B4-BE49-F238E27FC236}">
                      <a16:creationId xmlns:a16="http://schemas.microsoft.com/office/drawing/2014/main" id="{5D41A296-3DFB-4CD1-A384-6C314CCA25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9272;p71">
                  <a:extLst>
                    <a:ext uri="{FF2B5EF4-FFF2-40B4-BE49-F238E27FC236}">
                      <a16:creationId xmlns:a16="http://schemas.microsoft.com/office/drawing/2014/main" id="{3B644E57-48DE-43C0-B1B7-8C87998EE7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9273;p71">
                  <a:extLst>
                    <a:ext uri="{FF2B5EF4-FFF2-40B4-BE49-F238E27FC236}">
                      <a16:creationId xmlns:a16="http://schemas.microsoft.com/office/drawing/2014/main" id="{486E67CB-E537-4C80-97CA-9DD843AC88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9274;p71">
                  <a:extLst>
                    <a:ext uri="{FF2B5EF4-FFF2-40B4-BE49-F238E27FC236}">
                      <a16:creationId xmlns:a16="http://schemas.microsoft.com/office/drawing/2014/main" id="{456E9794-1536-456C-9AF5-F96F7053263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9268;p71">
                <a:extLst>
                  <a:ext uri="{FF2B5EF4-FFF2-40B4-BE49-F238E27FC236}">
                    <a16:creationId xmlns:a16="http://schemas.microsoft.com/office/drawing/2014/main" id="{237ECD20-D6BE-4A12-A634-F7E97829793F}"/>
                  </a:ext>
                </a:extLst>
              </p:cNvPr>
              <p:cNvGrpSpPr/>
              <p:nvPr/>
            </p:nvGrpSpPr>
            <p:grpSpPr>
              <a:xfrm>
                <a:off x="3878126" y="755286"/>
                <a:ext cx="202053" cy="285630"/>
                <a:chOff x="6974158" y="2789537"/>
                <a:chExt cx="255247" cy="327458"/>
              </a:xfrm>
              <a:grpFill/>
            </p:grpSpPr>
            <p:sp>
              <p:nvSpPr>
                <p:cNvPr id="4319" name="Google Shape;9269;p71">
                  <a:extLst>
                    <a:ext uri="{FF2B5EF4-FFF2-40B4-BE49-F238E27FC236}">
                      <a16:creationId xmlns:a16="http://schemas.microsoft.com/office/drawing/2014/main" id="{661CBCB0-E3FC-403F-A550-3C652031EB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9270;p71">
                  <a:extLst>
                    <a:ext uri="{FF2B5EF4-FFF2-40B4-BE49-F238E27FC236}">
                      <a16:creationId xmlns:a16="http://schemas.microsoft.com/office/drawing/2014/main" id="{57D07CD4-9BC1-438A-AA74-DB2C60C6D2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9271;p71">
                  <a:extLst>
                    <a:ext uri="{FF2B5EF4-FFF2-40B4-BE49-F238E27FC236}">
                      <a16:creationId xmlns:a16="http://schemas.microsoft.com/office/drawing/2014/main" id="{6F298A93-B7FB-4870-AB5E-5064341A2A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9272;p71">
                  <a:extLst>
                    <a:ext uri="{FF2B5EF4-FFF2-40B4-BE49-F238E27FC236}">
                      <a16:creationId xmlns:a16="http://schemas.microsoft.com/office/drawing/2014/main" id="{FB9AD027-1994-4A71-903D-3A68F4230C9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9273;p71">
                  <a:extLst>
                    <a:ext uri="{FF2B5EF4-FFF2-40B4-BE49-F238E27FC236}">
                      <a16:creationId xmlns:a16="http://schemas.microsoft.com/office/drawing/2014/main" id="{08A7C715-1B17-417E-8E1F-B63A51B69D6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9274;p71">
                  <a:extLst>
                    <a:ext uri="{FF2B5EF4-FFF2-40B4-BE49-F238E27FC236}">
                      <a16:creationId xmlns:a16="http://schemas.microsoft.com/office/drawing/2014/main" id="{386EA74F-1402-4857-9061-135B623C2D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293" name="TextBox 4292">
            <a:extLst>
              <a:ext uri="{FF2B5EF4-FFF2-40B4-BE49-F238E27FC236}">
                <a16:creationId xmlns:a16="http://schemas.microsoft.com/office/drawing/2014/main" id="{A5D2702F-559C-497C-97F7-A414532BF777}"/>
              </a:ext>
            </a:extLst>
          </p:cNvPr>
          <p:cNvSpPr txBox="1"/>
          <p:nvPr/>
        </p:nvSpPr>
        <p:spPr>
          <a:xfrm>
            <a:off x="5972750" y="706533"/>
            <a:ext cx="492981" cy="261610"/>
          </a:xfrm>
          <a:prstGeom prst="rect">
            <a:avLst/>
          </a:prstGeom>
          <a:noFill/>
        </p:spPr>
        <p:txBody>
          <a:bodyPr wrap="square" rtlCol="0">
            <a:spAutoFit/>
          </a:bodyPr>
          <a:lstStyle/>
          <a:p>
            <a:r>
              <a:rPr lang="en-US" sz="1100" dirty="0">
                <a:solidFill>
                  <a:srgbClr val="000066"/>
                </a:solidFill>
                <a:latin typeface="Lora" panose="020B0604020202020204" charset="0"/>
              </a:rPr>
              <a:t>CG9</a:t>
            </a:r>
          </a:p>
        </p:txBody>
      </p:sp>
      <p:sp>
        <p:nvSpPr>
          <p:cNvPr id="4294" name="TextBox 4293">
            <a:extLst>
              <a:ext uri="{FF2B5EF4-FFF2-40B4-BE49-F238E27FC236}">
                <a16:creationId xmlns:a16="http://schemas.microsoft.com/office/drawing/2014/main" id="{6D3A68E1-8EB1-42FD-9C85-E1F64314D815}"/>
              </a:ext>
            </a:extLst>
          </p:cNvPr>
          <p:cNvSpPr txBox="1"/>
          <p:nvPr/>
        </p:nvSpPr>
        <p:spPr>
          <a:xfrm>
            <a:off x="5947534" y="1152457"/>
            <a:ext cx="603637" cy="261610"/>
          </a:xfrm>
          <a:prstGeom prst="rect">
            <a:avLst/>
          </a:prstGeom>
          <a:noFill/>
        </p:spPr>
        <p:txBody>
          <a:bodyPr wrap="square" rtlCol="0">
            <a:spAutoFit/>
          </a:bodyPr>
          <a:lstStyle/>
          <a:p>
            <a:r>
              <a:rPr lang="en-US" sz="1100" dirty="0">
                <a:solidFill>
                  <a:srgbClr val="FF0066"/>
                </a:solidFill>
                <a:latin typeface="Lora" panose="020B0604020202020204" charset="0"/>
              </a:rPr>
              <a:t>CG10</a:t>
            </a:r>
          </a:p>
        </p:txBody>
      </p:sp>
      <p:sp>
        <p:nvSpPr>
          <p:cNvPr id="4295" name="TextBox 4294">
            <a:extLst>
              <a:ext uri="{FF2B5EF4-FFF2-40B4-BE49-F238E27FC236}">
                <a16:creationId xmlns:a16="http://schemas.microsoft.com/office/drawing/2014/main" id="{DF9A6E09-D029-4444-9C25-F531511B0F33}"/>
              </a:ext>
            </a:extLst>
          </p:cNvPr>
          <p:cNvSpPr txBox="1"/>
          <p:nvPr/>
        </p:nvSpPr>
        <p:spPr>
          <a:xfrm>
            <a:off x="5947534" y="1598382"/>
            <a:ext cx="603637" cy="261610"/>
          </a:xfrm>
          <a:prstGeom prst="rect">
            <a:avLst/>
          </a:prstGeom>
          <a:noFill/>
        </p:spPr>
        <p:txBody>
          <a:bodyPr wrap="square" rtlCol="0">
            <a:spAutoFit/>
          </a:bodyPr>
          <a:lstStyle/>
          <a:p>
            <a:r>
              <a:rPr lang="en-US" sz="1100" dirty="0">
                <a:solidFill>
                  <a:srgbClr val="009900"/>
                </a:solidFill>
                <a:latin typeface="Lora" panose="020B0604020202020204" charset="0"/>
              </a:rPr>
              <a:t>CG11</a:t>
            </a:r>
          </a:p>
        </p:txBody>
      </p:sp>
      <p:sp>
        <p:nvSpPr>
          <p:cNvPr id="4296" name="TextBox 4295">
            <a:extLst>
              <a:ext uri="{FF2B5EF4-FFF2-40B4-BE49-F238E27FC236}">
                <a16:creationId xmlns:a16="http://schemas.microsoft.com/office/drawing/2014/main" id="{8802BC53-1563-4AAE-B4BB-8A3B60EB4CA4}"/>
              </a:ext>
            </a:extLst>
          </p:cNvPr>
          <p:cNvSpPr txBox="1"/>
          <p:nvPr/>
        </p:nvSpPr>
        <p:spPr>
          <a:xfrm>
            <a:off x="5947538" y="2068788"/>
            <a:ext cx="603637" cy="261610"/>
          </a:xfrm>
          <a:prstGeom prst="rect">
            <a:avLst/>
          </a:prstGeom>
          <a:noFill/>
        </p:spPr>
        <p:txBody>
          <a:bodyPr wrap="square" rtlCol="0">
            <a:spAutoFit/>
          </a:bodyPr>
          <a:lstStyle/>
          <a:p>
            <a:r>
              <a:rPr lang="en-US" sz="1100" dirty="0">
                <a:solidFill>
                  <a:schemeClr val="accent5"/>
                </a:solidFill>
                <a:latin typeface="Lora" panose="020B0604020202020204" charset="0"/>
              </a:rPr>
              <a:t>CG12</a:t>
            </a:r>
          </a:p>
        </p:txBody>
      </p:sp>
      <p:sp>
        <p:nvSpPr>
          <p:cNvPr id="4297" name="TextBox 4296">
            <a:extLst>
              <a:ext uri="{FF2B5EF4-FFF2-40B4-BE49-F238E27FC236}">
                <a16:creationId xmlns:a16="http://schemas.microsoft.com/office/drawing/2014/main" id="{FB1E4D65-1E84-4B9D-A7D6-955116A2B2E4}"/>
              </a:ext>
            </a:extLst>
          </p:cNvPr>
          <p:cNvSpPr txBox="1"/>
          <p:nvPr/>
        </p:nvSpPr>
        <p:spPr>
          <a:xfrm>
            <a:off x="5947533" y="2514713"/>
            <a:ext cx="603637" cy="261610"/>
          </a:xfrm>
          <a:prstGeom prst="rect">
            <a:avLst/>
          </a:prstGeom>
          <a:noFill/>
        </p:spPr>
        <p:txBody>
          <a:bodyPr wrap="square" rtlCol="0">
            <a:spAutoFit/>
          </a:bodyPr>
          <a:lstStyle/>
          <a:p>
            <a:r>
              <a:rPr lang="en-US" sz="1100" dirty="0">
                <a:solidFill>
                  <a:srgbClr val="0000FF"/>
                </a:solidFill>
                <a:latin typeface="Lora" panose="020B0604020202020204" charset="0"/>
              </a:rPr>
              <a:t>CG13</a:t>
            </a:r>
          </a:p>
        </p:txBody>
      </p:sp>
      <p:sp>
        <p:nvSpPr>
          <p:cNvPr id="4298" name="TextBox 4297">
            <a:extLst>
              <a:ext uri="{FF2B5EF4-FFF2-40B4-BE49-F238E27FC236}">
                <a16:creationId xmlns:a16="http://schemas.microsoft.com/office/drawing/2014/main" id="{EEAB3A33-B1BA-43F8-B8DB-32A51E168787}"/>
              </a:ext>
            </a:extLst>
          </p:cNvPr>
          <p:cNvSpPr txBox="1"/>
          <p:nvPr/>
        </p:nvSpPr>
        <p:spPr>
          <a:xfrm>
            <a:off x="5947533" y="2955705"/>
            <a:ext cx="603637" cy="261610"/>
          </a:xfrm>
          <a:prstGeom prst="rect">
            <a:avLst/>
          </a:prstGeom>
          <a:noFill/>
        </p:spPr>
        <p:txBody>
          <a:bodyPr wrap="square" rtlCol="0">
            <a:spAutoFit/>
          </a:bodyPr>
          <a:lstStyle/>
          <a:p>
            <a:r>
              <a:rPr lang="en-US" sz="1100" dirty="0">
                <a:solidFill>
                  <a:srgbClr val="A50021"/>
                </a:solidFill>
                <a:latin typeface="Lora" panose="020B0604020202020204" charset="0"/>
              </a:rPr>
              <a:t>CG14</a:t>
            </a:r>
          </a:p>
        </p:txBody>
      </p:sp>
      <p:sp>
        <p:nvSpPr>
          <p:cNvPr id="4299" name="TextBox 4298">
            <a:extLst>
              <a:ext uri="{FF2B5EF4-FFF2-40B4-BE49-F238E27FC236}">
                <a16:creationId xmlns:a16="http://schemas.microsoft.com/office/drawing/2014/main" id="{E561552E-0910-4E15-A3F6-8E0C99485751}"/>
              </a:ext>
            </a:extLst>
          </p:cNvPr>
          <p:cNvSpPr txBox="1"/>
          <p:nvPr/>
        </p:nvSpPr>
        <p:spPr>
          <a:xfrm>
            <a:off x="5947532" y="3409021"/>
            <a:ext cx="603637" cy="261610"/>
          </a:xfrm>
          <a:prstGeom prst="rect">
            <a:avLst/>
          </a:prstGeom>
          <a:noFill/>
        </p:spPr>
        <p:txBody>
          <a:bodyPr wrap="square" rtlCol="0">
            <a:spAutoFit/>
          </a:bodyPr>
          <a:lstStyle/>
          <a:p>
            <a:r>
              <a:rPr lang="en-US" sz="1100" dirty="0">
                <a:solidFill>
                  <a:srgbClr val="990099"/>
                </a:solidFill>
                <a:latin typeface="Lora" panose="020B0604020202020204" charset="0"/>
              </a:rPr>
              <a:t>CG15</a:t>
            </a:r>
          </a:p>
        </p:txBody>
      </p:sp>
      <p:sp>
        <p:nvSpPr>
          <p:cNvPr id="4300" name="TextBox 4299">
            <a:extLst>
              <a:ext uri="{FF2B5EF4-FFF2-40B4-BE49-F238E27FC236}">
                <a16:creationId xmlns:a16="http://schemas.microsoft.com/office/drawing/2014/main" id="{0C9E3347-437E-4CCC-BB5C-A0C2E24DC14C}"/>
              </a:ext>
            </a:extLst>
          </p:cNvPr>
          <p:cNvSpPr txBox="1"/>
          <p:nvPr/>
        </p:nvSpPr>
        <p:spPr>
          <a:xfrm>
            <a:off x="5947531" y="3863191"/>
            <a:ext cx="603637" cy="261610"/>
          </a:xfrm>
          <a:prstGeom prst="rect">
            <a:avLst/>
          </a:prstGeom>
          <a:noFill/>
        </p:spPr>
        <p:txBody>
          <a:bodyPr wrap="square" rtlCol="0">
            <a:spAutoFit/>
          </a:bodyPr>
          <a:lstStyle/>
          <a:p>
            <a:r>
              <a:rPr lang="en-US" sz="1100" dirty="0">
                <a:solidFill>
                  <a:srgbClr val="666633"/>
                </a:solidFill>
                <a:latin typeface="Lora" panose="020B0604020202020204" charset="0"/>
              </a:rPr>
              <a:t>CG16</a:t>
            </a:r>
          </a:p>
        </p:txBody>
      </p:sp>
      <p:sp>
        <p:nvSpPr>
          <p:cNvPr id="5109" name="TextBox 5108">
            <a:extLst>
              <a:ext uri="{FF2B5EF4-FFF2-40B4-BE49-F238E27FC236}">
                <a16:creationId xmlns:a16="http://schemas.microsoft.com/office/drawing/2014/main" id="{8EE389E7-0B92-48A6-B6FF-41F2EF3E3A18}"/>
              </a:ext>
            </a:extLst>
          </p:cNvPr>
          <p:cNvSpPr txBox="1"/>
          <p:nvPr/>
        </p:nvSpPr>
        <p:spPr>
          <a:xfrm>
            <a:off x="294912" y="3640225"/>
            <a:ext cx="2169559" cy="430887"/>
          </a:xfrm>
          <a:prstGeom prst="rect">
            <a:avLst/>
          </a:prstGeom>
          <a:noFill/>
          <a:ln>
            <a:solidFill>
              <a:schemeClr val="accent2"/>
            </a:solidFill>
          </a:ln>
        </p:spPr>
        <p:txBody>
          <a:bodyPr wrap="square" rtlCol="0">
            <a:spAutoFit/>
          </a:bodyPr>
          <a:lstStyle/>
          <a:p>
            <a:pPr algn="ctr"/>
            <a:r>
              <a:rPr lang="en-US" sz="1100" dirty="0">
                <a:solidFill>
                  <a:srgbClr val="669900"/>
                </a:solidFill>
                <a:latin typeface="Roboto" panose="020B0604020202020204" charset="0"/>
                <a:ea typeface="Roboto" panose="020B0604020202020204" charset="0"/>
                <a:cs typeface="Roboto" panose="020B0604020202020204" charset="0"/>
              </a:rPr>
              <a:t>CG7 Classroom, </a:t>
            </a:r>
            <a:r>
              <a:rPr lang="en-US" sz="1100" dirty="0">
                <a:solidFill>
                  <a:srgbClr val="DA8200"/>
                </a:solidFill>
                <a:latin typeface="Roboto" panose="020B0604020202020204" charset="0"/>
                <a:ea typeface="Roboto" panose="020B0604020202020204" charset="0"/>
                <a:cs typeface="Roboto" panose="020B0604020202020204" charset="0"/>
              </a:rPr>
              <a:t>CG 6 MILFAC</a:t>
            </a:r>
            <a:endParaRPr lang="en-US" sz="1100" dirty="0">
              <a:solidFill>
                <a:srgbClr val="666633"/>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0" name="TextBox 5109">
            <a:extLst>
              <a:ext uri="{FF2B5EF4-FFF2-40B4-BE49-F238E27FC236}">
                <a16:creationId xmlns:a16="http://schemas.microsoft.com/office/drawing/2014/main" id="{8A3BCE32-05B5-4F63-8645-103B9A2FDC0E}"/>
              </a:ext>
            </a:extLst>
          </p:cNvPr>
          <p:cNvSpPr txBox="1"/>
          <p:nvPr/>
        </p:nvSpPr>
        <p:spPr>
          <a:xfrm>
            <a:off x="294912" y="4116426"/>
            <a:ext cx="2169559" cy="430887"/>
          </a:xfrm>
          <a:prstGeom prst="rect">
            <a:avLst/>
          </a:prstGeom>
          <a:noFill/>
          <a:ln>
            <a:solidFill>
              <a:schemeClr val="accent2"/>
            </a:solidFill>
          </a:ln>
        </p:spPr>
        <p:txBody>
          <a:bodyPr wrap="square" rtlCol="0">
            <a:spAutoFit/>
          </a:bodyPr>
          <a:lstStyle/>
          <a:p>
            <a:pPr algn="ctr"/>
            <a:r>
              <a:rPr lang="en-US" sz="1100" dirty="0">
                <a:solidFill>
                  <a:srgbClr val="FF0000"/>
                </a:solidFill>
                <a:latin typeface="Roboto" panose="020B0604020202020204" charset="0"/>
                <a:ea typeface="Roboto" panose="020B0604020202020204" charset="0"/>
                <a:cs typeface="Roboto" panose="020B0604020202020204" charset="0"/>
              </a:rPr>
              <a:t>CG8 Classroom,</a:t>
            </a:r>
            <a:r>
              <a:rPr lang="en-US" sz="1100" dirty="0">
                <a:solidFill>
                  <a:srgbClr val="669900"/>
                </a:solidFill>
                <a:latin typeface="Roboto" panose="020B0604020202020204" charset="0"/>
                <a:ea typeface="Roboto" panose="020B0604020202020204" charset="0"/>
                <a:cs typeface="Roboto" panose="020B0604020202020204" charset="0"/>
              </a:rPr>
              <a:t> CG 7 MILFAC</a:t>
            </a:r>
          </a:p>
          <a:p>
            <a:pPr algn="ctr"/>
            <a:endParaRPr lang="en-US" sz="1100" dirty="0">
              <a:solidFill>
                <a:srgbClr val="DA8200"/>
              </a:solidFill>
              <a:latin typeface="Lora" panose="020B0604020202020204" charset="0"/>
            </a:endParaRPr>
          </a:p>
        </p:txBody>
      </p:sp>
      <p:sp>
        <p:nvSpPr>
          <p:cNvPr id="5111" name="TextBox 5110">
            <a:extLst>
              <a:ext uri="{FF2B5EF4-FFF2-40B4-BE49-F238E27FC236}">
                <a16:creationId xmlns:a16="http://schemas.microsoft.com/office/drawing/2014/main" id="{99002BD3-CBFA-4490-88C7-CC4085EA89A8}"/>
              </a:ext>
            </a:extLst>
          </p:cNvPr>
          <p:cNvSpPr txBox="1"/>
          <p:nvPr/>
        </p:nvSpPr>
        <p:spPr>
          <a:xfrm>
            <a:off x="6465731" y="656450"/>
            <a:ext cx="2297920" cy="430887"/>
          </a:xfrm>
          <a:prstGeom prst="rect">
            <a:avLst/>
          </a:prstGeom>
          <a:noFill/>
          <a:ln>
            <a:solidFill>
              <a:schemeClr val="accent2"/>
            </a:solidFill>
          </a:ln>
        </p:spPr>
        <p:txBody>
          <a:bodyPr wrap="square" rtlCol="0">
            <a:spAutoFit/>
          </a:bodyPr>
          <a:lstStyle/>
          <a:p>
            <a:pPr algn="ctr"/>
            <a:r>
              <a:rPr lang="en-US" sz="1100" dirty="0">
                <a:solidFill>
                  <a:srgbClr val="000066"/>
                </a:solidFill>
                <a:latin typeface="Roboto" panose="020B0604020202020204" charset="0"/>
                <a:ea typeface="Roboto" panose="020B0604020202020204" charset="0"/>
                <a:cs typeface="Roboto" panose="020B0604020202020204" charset="0"/>
              </a:rPr>
              <a:t>CG9 Classroom, </a:t>
            </a:r>
            <a:r>
              <a:rPr lang="en-US" sz="1100" dirty="0">
                <a:solidFill>
                  <a:srgbClr val="FF0000"/>
                </a:solidFill>
                <a:latin typeface="Roboto" panose="020B0604020202020204" charset="0"/>
                <a:ea typeface="Roboto" panose="020B0604020202020204" charset="0"/>
                <a:cs typeface="Roboto" panose="020B0604020202020204" charset="0"/>
              </a:rPr>
              <a:t>CG 8 MILFAC</a:t>
            </a:r>
          </a:p>
          <a:p>
            <a:pPr algn="ctr"/>
            <a:endParaRPr lang="en-US" sz="1100" dirty="0">
              <a:solidFill>
                <a:srgbClr val="DA8200"/>
              </a:solidFill>
              <a:latin typeface="Lora" panose="020B0604020202020204" charset="0"/>
            </a:endParaRPr>
          </a:p>
        </p:txBody>
      </p:sp>
      <p:sp>
        <p:nvSpPr>
          <p:cNvPr id="5112" name="TextBox 5111">
            <a:extLst>
              <a:ext uri="{FF2B5EF4-FFF2-40B4-BE49-F238E27FC236}">
                <a16:creationId xmlns:a16="http://schemas.microsoft.com/office/drawing/2014/main" id="{53D1CF37-A6A4-4B6F-B8A8-52F1B83E9FB2}"/>
              </a:ext>
            </a:extLst>
          </p:cNvPr>
          <p:cNvSpPr txBox="1"/>
          <p:nvPr/>
        </p:nvSpPr>
        <p:spPr>
          <a:xfrm>
            <a:off x="6464840" y="1151458"/>
            <a:ext cx="2297920" cy="430887"/>
          </a:xfrm>
          <a:prstGeom prst="rect">
            <a:avLst/>
          </a:prstGeom>
          <a:noFill/>
          <a:ln>
            <a:solidFill>
              <a:schemeClr val="accent2"/>
            </a:solidFill>
          </a:ln>
        </p:spPr>
        <p:txBody>
          <a:bodyPr wrap="square" rtlCol="0">
            <a:spAutoFit/>
          </a:bodyPr>
          <a:lstStyle/>
          <a:p>
            <a:pPr algn="ctr"/>
            <a:r>
              <a:rPr lang="en-US" sz="1100" dirty="0">
                <a:solidFill>
                  <a:srgbClr val="FF0066"/>
                </a:solidFill>
                <a:latin typeface="Roboto" panose="020B0604020202020204" charset="0"/>
                <a:ea typeface="Roboto" panose="020B0604020202020204" charset="0"/>
                <a:cs typeface="Roboto" panose="020B0604020202020204" charset="0"/>
              </a:rPr>
              <a:t>CG10 Classroom, </a:t>
            </a:r>
            <a:r>
              <a:rPr lang="en-US" sz="1100" dirty="0">
                <a:solidFill>
                  <a:srgbClr val="000066"/>
                </a:solidFill>
                <a:latin typeface="Roboto" panose="020B0604020202020204" charset="0"/>
                <a:ea typeface="Roboto" panose="020B0604020202020204" charset="0"/>
                <a:cs typeface="Roboto" panose="020B0604020202020204" charset="0"/>
              </a:rPr>
              <a:t>CG 9 MILFAC</a:t>
            </a:r>
          </a:p>
          <a:p>
            <a:pPr algn="ctr"/>
            <a:endParaRPr lang="en-US" sz="1100" dirty="0">
              <a:solidFill>
                <a:srgbClr val="DA8200"/>
              </a:solidFill>
              <a:latin typeface="Lora" panose="020B0604020202020204" charset="0"/>
            </a:endParaRPr>
          </a:p>
        </p:txBody>
      </p:sp>
      <p:sp>
        <p:nvSpPr>
          <p:cNvPr id="5113" name="TextBox 5112">
            <a:extLst>
              <a:ext uri="{FF2B5EF4-FFF2-40B4-BE49-F238E27FC236}">
                <a16:creationId xmlns:a16="http://schemas.microsoft.com/office/drawing/2014/main" id="{E5E725A2-F1EB-4422-8F3E-005C9B40DB61}"/>
              </a:ext>
            </a:extLst>
          </p:cNvPr>
          <p:cNvSpPr txBox="1"/>
          <p:nvPr/>
        </p:nvSpPr>
        <p:spPr>
          <a:xfrm>
            <a:off x="6464840" y="1644582"/>
            <a:ext cx="2297920" cy="430887"/>
          </a:xfrm>
          <a:prstGeom prst="rect">
            <a:avLst/>
          </a:prstGeom>
          <a:noFill/>
          <a:ln>
            <a:solidFill>
              <a:schemeClr val="accent2"/>
            </a:solidFill>
          </a:ln>
        </p:spPr>
        <p:txBody>
          <a:bodyPr wrap="square" rtlCol="0">
            <a:spAutoFit/>
          </a:bodyPr>
          <a:lstStyle/>
          <a:p>
            <a:pPr algn="ctr"/>
            <a:r>
              <a:rPr lang="en-US" sz="1100" dirty="0">
                <a:solidFill>
                  <a:srgbClr val="009900"/>
                </a:solidFill>
                <a:latin typeface="Roboto" panose="020B0604020202020204" charset="0"/>
                <a:ea typeface="Roboto" panose="020B0604020202020204" charset="0"/>
                <a:cs typeface="Roboto" panose="020B0604020202020204" charset="0"/>
              </a:rPr>
              <a:t>CG11 Classroom, </a:t>
            </a:r>
            <a:r>
              <a:rPr lang="en-US" sz="1100" dirty="0">
                <a:solidFill>
                  <a:srgbClr val="FF0066"/>
                </a:solidFill>
                <a:latin typeface="Roboto" panose="020B0604020202020204" charset="0"/>
                <a:ea typeface="Roboto" panose="020B0604020202020204" charset="0"/>
                <a:cs typeface="Roboto" panose="020B0604020202020204" charset="0"/>
              </a:rPr>
              <a:t>CG 10 MILFAC</a:t>
            </a:r>
          </a:p>
          <a:p>
            <a:pPr algn="ctr"/>
            <a:endParaRPr lang="en-US" sz="1100" dirty="0">
              <a:solidFill>
                <a:srgbClr val="DA8200"/>
              </a:solidFill>
              <a:latin typeface="Lora" panose="020B0604020202020204" charset="0"/>
            </a:endParaRPr>
          </a:p>
        </p:txBody>
      </p:sp>
      <p:sp>
        <p:nvSpPr>
          <p:cNvPr id="5114" name="TextBox 5113">
            <a:extLst>
              <a:ext uri="{FF2B5EF4-FFF2-40B4-BE49-F238E27FC236}">
                <a16:creationId xmlns:a16="http://schemas.microsoft.com/office/drawing/2014/main" id="{680B2C68-E882-45E6-8306-28F467103C67}"/>
              </a:ext>
            </a:extLst>
          </p:cNvPr>
          <p:cNvSpPr txBox="1"/>
          <p:nvPr/>
        </p:nvSpPr>
        <p:spPr>
          <a:xfrm>
            <a:off x="6464840" y="2154588"/>
            <a:ext cx="2297920" cy="430887"/>
          </a:xfrm>
          <a:prstGeom prst="rect">
            <a:avLst/>
          </a:prstGeom>
          <a:noFill/>
          <a:ln>
            <a:solidFill>
              <a:schemeClr val="accent2"/>
            </a:solidFill>
          </a:ln>
        </p:spPr>
        <p:txBody>
          <a:bodyPr wrap="square" rtlCol="0">
            <a:spAutoFit/>
          </a:bodyPr>
          <a:lstStyle/>
          <a:p>
            <a:pPr algn="ctr"/>
            <a:r>
              <a:rPr lang="en-US" sz="1100" dirty="0">
                <a:solidFill>
                  <a:schemeClr val="accent5"/>
                </a:solidFill>
                <a:latin typeface="Roboto" panose="020B0604020202020204" charset="0"/>
                <a:ea typeface="Roboto" panose="020B0604020202020204" charset="0"/>
                <a:cs typeface="Roboto" panose="020B0604020202020204" charset="0"/>
              </a:rPr>
              <a:t>CG12 Classroom, </a:t>
            </a:r>
            <a:r>
              <a:rPr lang="en-US" sz="1100" dirty="0">
                <a:solidFill>
                  <a:srgbClr val="009900"/>
                </a:solidFill>
                <a:latin typeface="Roboto" panose="020B0604020202020204" charset="0"/>
                <a:ea typeface="Roboto" panose="020B0604020202020204" charset="0"/>
                <a:cs typeface="Roboto" panose="020B0604020202020204" charset="0"/>
              </a:rPr>
              <a:t>CG 11 MILFAC</a:t>
            </a:r>
          </a:p>
          <a:p>
            <a:pPr algn="ctr"/>
            <a:endParaRPr lang="en-US" sz="1100" dirty="0">
              <a:solidFill>
                <a:srgbClr val="DA8200"/>
              </a:solidFill>
              <a:latin typeface="Lora" panose="020B0604020202020204" charset="0"/>
            </a:endParaRPr>
          </a:p>
        </p:txBody>
      </p:sp>
      <p:sp>
        <p:nvSpPr>
          <p:cNvPr id="5115" name="TextBox 5114">
            <a:extLst>
              <a:ext uri="{FF2B5EF4-FFF2-40B4-BE49-F238E27FC236}">
                <a16:creationId xmlns:a16="http://schemas.microsoft.com/office/drawing/2014/main" id="{F90330B0-EA04-4282-99AE-9C21DA7CEF2B}"/>
              </a:ext>
            </a:extLst>
          </p:cNvPr>
          <p:cNvSpPr txBox="1"/>
          <p:nvPr/>
        </p:nvSpPr>
        <p:spPr>
          <a:xfrm>
            <a:off x="6468152" y="2671227"/>
            <a:ext cx="2297920" cy="430887"/>
          </a:xfrm>
          <a:prstGeom prst="rect">
            <a:avLst/>
          </a:prstGeom>
          <a:noFill/>
          <a:ln>
            <a:solidFill>
              <a:schemeClr val="accent2"/>
            </a:solidFill>
          </a:ln>
        </p:spPr>
        <p:txBody>
          <a:bodyPr wrap="square" rtlCol="0">
            <a:spAutoFit/>
          </a:bodyPr>
          <a:lstStyle/>
          <a:p>
            <a:pPr algn="ctr"/>
            <a:r>
              <a:rPr lang="en-US" sz="1100" dirty="0">
                <a:solidFill>
                  <a:srgbClr val="0000FF"/>
                </a:solidFill>
                <a:latin typeface="Roboto" panose="020B0604020202020204" charset="0"/>
                <a:ea typeface="Roboto" panose="020B0604020202020204" charset="0"/>
                <a:cs typeface="Roboto" panose="020B0604020202020204" charset="0"/>
              </a:rPr>
              <a:t>CG13 Classroom, </a:t>
            </a:r>
            <a:r>
              <a:rPr lang="en-US" sz="1100" dirty="0">
                <a:solidFill>
                  <a:schemeClr val="accent5"/>
                </a:solidFill>
                <a:latin typeface="Roboto" panose="020B0604020202020204" charset="0"/>
                <a:ea typeface="Roboto" panose="020B0604020202020204" charset="0"/>
                <a:cs typeface="Roboto" panose="020B0604020202020204" charset="0"/>
              </a:rPr>
              <a:t>CG 12 MILFAC</a:t>
            </a:r>
          </a:p>
          <a:p>
            <a:pPr algn="ctr"/>
            <a:endParaRPr lang="en-US" sz="1100" dirty="0">
              <a:solidFill>
                <a:srgbClr val="DA8200"/>
              </a:solidFill>
              <a:latin typeface="Lora" panose="020B0604020202020204" charset="0"/>
            </a:endParaRPr>
          </a:p>
        </p:txBody>
      </p:sp>
      <p:sp>
        <p:nvSpPr>
          <p:cNvPr id="5116" name="TextBox 5115">
            <a:extLst>
              <a:ext uri="{FF2B5EF4-FFF2-40B4-BE49-F238E27FC236}">
                <a16:creationId xmlns:a16="http://schemas.microsoft.com/office/drawing/2014/main" id="{072C0209-4980-4493-9696-D108195124CB}"/>
              </a:ext>
            </a:extLst>
          </p:cNvPr>
          <p:cNvSpPr txBox="1"/>
          <p:nvPr/>
        </p:nvSpPr>
        <p:spPr>
          <a:xfrm>
            <a:off x="6464840" y="3168736"/>
            <a:ext cx="2297920" cy="430887"/>
          </a:xfrm>
          <a:prstGeom prst="rect">
            <a:avLst/>
          </a:prstGeom>
          <a:noFill/>
          <a:ln>
            <a:solidFill>
              <a:schemeClr val="accent2"/>
            </a:solidFill>
          </a:ln>
        </p:spPr>
        <p:txBody>
          <a:bodyPr wrap="square" rtlCol="0">
            <a:spAutoFit/>
          </a:bodyPr>
          <a:lstStyle/>
          <a:p>
            <a:pPr algn="ctr"/>
            <a:r>
              <a:rPr lang="en-US" sz="1100" dirty="0">
                <a:solidFill>
                  <a:srgbClr val="A50021"/>
                </a:solidFill>
                <a:latin typeface="Roboto" panose="020B0604020202020204" charset="0"/>
                <a:ea typeface="Roboto" panose="020B0604020202020204" charset="0"/>
                <a:cs typeface="Roboto" panose="020B0604020202020204" charset="0"/>
              </a:rPr>
              <a:t>CG14 Classroom, </a:t>
            </a:r>
            <a:r>
              <a:rPr lang="en-US" sz="1100" dirty="0">
                <a:solidFill>
                  <a:srgbClr val="0000FF"/>
                </a:solidFill>
                <a:latin typeface="Roboto" panose="020B0604020202020204" charset="0"/>
                <a:ea typeface="Roboto" panose="020B0604020202020204" charset="0"/>
                <a:cs typeface="Roboto" panose="020B0604020202020204" charset="0"/>
              </a:rPr>
              <a:t>CG 13 MILFAC</a:t>
            </a:r>
          </a:p>
          <a:p>
            <a:pPr algn="ctr"/>
            <a:endParaRPr lang="en-US" sz="1100" dirty="0">
              <a:solidFill>
                <a:srgbClr val="DA8200"/>
              </a:solidFill>
              <a:latin typeface="Lora" panose="020B0604020202020204" charset="0"/>
            </a:endParaRPr>
          </a:p>
        </p:txBody>
      </p:sp>
      <p:sp>
        <p:nvSpPr>
          <p:cNvPr id="5117" name="TextBox 5116">
            <a:extLst>
              <a:ext uri="{FF2B5EF4-FFF2-40B4-BE49-F238E27FC236}">
                <a16:creationId xmlns:a16="http://schemas.microsoft.com/office/drawing/2014/main" id="{D603A79C-BDA6-4B1E-8678-FDB939D44846}"/>
              </a:ext>
            </a:extLst>
          </p:cNvPr>
          <p:cNvSpPr txBox="1"/>
          <p:nvPr/>
        </p:nvSpPr>
        <p:spPr>
          <a:xfrm>
            <a:off x="6464840" y="3646893"/>
            <a:ext cx="2297920" cy="430887"/>
          </a:xfrm>
          <a:prstGeom prst="rect">
            <a:avLst/>
          </a:prstGeom>
          <a:noFill/>
          <a:ln>
            <a:solidFill>
              <a:schemeClr val="accent2"/>
            </a:solidFill>
          </a:ln>
        </p:spPr>
        <p:txBody>
          <a:bodyPr wrap="square" rtlCol="0">
            <a:spAutoFit/>
          </a:bodyPr>
          <a:lstStyle/>
          <a:p>
            <a:pPr algn="ctr"/>
            <a:r>
              <a:rPr lang="en-US" sz="1100" dirty="0">
                <a:solidFill>
                  <a:srgbClr val="660066"/>
                </a:solidFill>
                <a:latin typeface="Roboto" panose="020B0604020202020204" charset="0"/>
                <a:ea typeface="Roboto" panose="020B0604020202020204" charset="0"/>
                <a:cs typeface="Roboto" panose="020B0604020202020204" charset="0"/>
              </a:rPr>
              <a:t>CG15 Classroom, </a:t>
            </a:r>
            <a:r>
              <a:rPr lang="en-US" sz="1100" dirty="0">
                <a:solidFill>
                  <a:srgbClr val="C00000"/>
                </a:solidFill>
                <a:latin typeface="Roboto" panose="020B0604020202020204" charset="0"/>
                <a:ea typeface="Roboto" panose="020B0604020202020204" charset="0"/>
                <a:cs typeface="Roboto" panose="020B0604020202020204" charset="0"/>
              </a:rPr>
              <a:t>CG 14 MILFAC</a:t>
            </a:r>
          </a:p>
          <a:p>
            <a:pPr algn="ctr"/>
            <a:endParaRPr lang="en-US" sz="1100" dirty="0">
              <a:solidFill>
                <a:srgbClr val="DA8200"/>
              </a:solidFill>
              <a:latin typeface="Lora" panose="020B0604020202020204" charset="0"/>
            </a:endParaRPr>
          </a:p>
        </p:txBody>
      </p:sp>
      <p:sp>
        <p:nvSpPr>
          <p:cNvPr id="5118" name="TextBox 5117">
            <a:extLst>
              <a:ext uri="{FF2B5EF4-FFF2-40B4-BE49-F238E27FC236}">
                <a16:creationId xmlns:a16="http://schemas.microsoft.com/office/drawing/2014/main" id="{B90D705F-0997-432C-B1C5-2446FEF89FB7}"/>
              </a:ext>
            </a:extLst>
          </p:cNvPr>
          <p:cNvSpPr txBox="1"/>
          <p:nvPr/>
        </p:nvSpPr>
        <p:spPr>
          <a:xfrm>
            <a:off x="6464840" y="4140073"/>
            <a:ext cx="2297920" cy="430887"/>
          </a:xfrm>
          <a:prstGeom prst="rect">
            <a:avLst/>
          </a:prstGeom>
          <a:noFill/>
          <a:ln>
            <a:solidFill>
              <a:schemeClr val="accent2"/>
            </a:solidFill>
          </a:ln>
        </p:spPr>
        <p:txBody>
          <a:bodyPr wrap="square" rtlCol="0">
            <a:spAutoFit/>
          </a:bodyPr>
          <a:lstStyle/>
          <a:p>
            <a:pPr algn="ctr"/>
            <a:r>
              <a:rPr lang="en-US" sz="1100" dirty="0">
                <a:solidFill>
                  <a:srgbClr val="666633"/>
                </a:solidFill>
                <a:latin typeface="Roboto" panose="020B0604020202020204" charset="0"/>
                <a:ea typeface="Roboto" panose="020B0604020202020204" charset="0"/>
                <a:cs typeface="Roboto" panose="020B0604020202020204" charset="0"/>
              </a:rPr>
              <a:t>CG16 Classroom, </a:t>
            </a:r>
            <a:r>
              <a:rPr lang="en-US" sz="1100" dirty="0">
                <a:solidFill>
                  <a:srgbClr val="660066"/>
                </a:solidFill>
                <a:latin typeface="Roboto" panose="020B0604020202020204" charset="0"/>
                <a:ea typeface="Roboto" panose="020B0604020202020204" charset="0"/>
                <a:cs typeface="Roboto" panose="020B0604020202020204" charset="0"/>
              </a:rPr>
              <a:t>CG 15 MILFAC</a:t>
            </a:r>
          </a:p>
          <a:p>
            <a:pPr algn="ctr"/>
            <a:endParaRPr lang="en-US" sz="1100" dirty="0">
              <a:solidFill>
                <a:srgbClr val="DA8200"/>
              </a:solidFill>
              <a:latin typeface="Lora" panose="020B0604020202020204" charset="0"/>
            </a:endParaRPr>
          </a:p>
        </p:txBody>
      </p:sp>
      <p:sp>
        <p:nvSpPr>
          <p:cNvPr id="1652" name="TextBox 1651">
            <a:extLst>
              <a:ext uri="{FF2B5EF4-FFF2-40B4-BE49-F238E27FC236}">
                <a16:creationId xmlns:a16="http://schemas.microsoft.com/office/drawing/2014/main" id="{7CBE6F98-23E7-44E5-9077-7DA1FFF7327B}"/>
              </a:ext>
            </a:extLst>
          </p:cNvPr>
          <p:cNvSpPr txBox="1"/>
          <p:nvPr/>
        </p:nvSpPr>
        <p:spPr>
          <a:xfrm>
            <a:off x="2462725" y="4570798"/>
            <a:ext cx="3989831" cy="307777"/>
          </a:xfrm>
          <a:prstGeom prst="rect">
            <a:avLst/>
          </a:prstGeom>
          <a:solidFill>
            <a:schemeClr val="accent1"/>
          </a:solidFill>
          <a:ln>
            <a:solidFill>
              <a:schemeClr val="tx1"/>
            </a:solidFill>
          </a:ln>
        </p:spPr>
        <p:txBody>
          <a:bodyPr wrap="square" rtlCol="0">
            <a:spAutoFit/>
          </a:bodyPr>
          <a:lstStyle/>
          <a:p>
            <a:pPr algn="ctr"/>
            <a:r>
              <a:rPr lang="en-US" dirty="0">
                <a:latin typeface="Lora" panose="020B0604020202020204" charset="0"/>
              </a:rPr>
              <a:t>Front of Room: Facilitator(s)</a:t>
            </a:r>
          </a:p>
        </p:txBody>
      </p:sp>
      <p:grpSp>
        <p:nvGrpSpPr>
          <p:cNvPr id="1653" name="Group 1652">
            <a:extLst>
              <a:ext uri="{FF2B5EF4-FFF2-40B4-BE49-F238E27FC236}">
                <a16:creationId xmlns:a16="http://schemas.microsoft.com/office/drawing/2014/main" id="{C280925C-6C8C-480C-8B82-25B77AF06D31}"/>
              </a:ext>
            </a:extLst>
          </p:cNvPr>
          <p:cNvGrpSpPr/>
          <p:nvPr/>
        </p:nvGrpSpPr>
        <p:grpSpPr>
          <a:xfrm>
            <a:off x="294912" y="156229"/>
            <a:ext cx="5560176" cy="349251"/>
            <a:chOff x="1698822" y="2586949"/>
            <a:chExt cx="5881672" cy="478501"/>
          </a:xfrm>
        </p:grpSpPr>
        <p:sp>
          <p:nvSpPr>
            <p:cNvPr id="1654" name="Google Shape;944;p32">
              <a:extLst>
                <a:ext uri="{FF2B5EF4-FFF2-40B4-BE49-F238E27FC236}">
                  <a16:creationId xmlns:a16="http://schemas.microsoft.com/office/drawing/2014/main" id="{C9A2BDF4-A5C8-4253-8692-6AF6949243B7}"/>
                </a:ext>
              </a:extLst>
            </p:cNvPr>
            <p:cNvSpPr/>
            <p:nvPr/>
          </p:nvSpPr>
          <p:spPr>
            <a:xfrm>
              <a:off x="1698822" y="2586950"/>
              <a:ext cx="1386552" cy="478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Thing 3</a:t>
              </a:r>
              <a:endParaRPr dirty="0">
                <a:solidFill>
                  <a:srgbClr val="000000"/>
                </a:solidFill>
              </a:endParaRPr>
            </a:p>
          </p:txBody>
        </p:sp>
        <p:sp>
          <p:nvSpPr>
            <p:cNvPr id="1655" name="Google Shape;945;p32">
              <a:extLst>
                <a:ext uri="{FF2B5EF4-FFF2-40B4-BE49-F238E27FC236}">
                  <a16:creationId xmlns:a16="http://schemas.microsoft.com/office/drawing/2014/main" id="{71642ECE-B939-4AB2-AA51-B5592488B2A2}"/>
                </a:ext>
              </a:extLst>
            </p:cNvPr>
            <p:cNvSpPr/>
            <p:nvPr/>
          </p:nvSpPr>
          <p:spPr>
            <a:xfrm>
              <a:off x="3605731" y="2586949"/>
              <a:ext cx="3974763"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Think ahead: Create calendar space for instruction, rehearsal, and </a:t>
              </a:r>
              <a:r>
                <a:rPr lang="en-US" sz="1200" b="1" dirty="0">
                  <a:latin typeface="Roboto"/>
                  <a:ea typeface="Roboto"/>
                  <a:cs typeface="Roboto"/>
                  <a:sym typeface="Roboto"/>
                </a:rPr>
                <a:t>presentation day(s)   </a:t>
              </a:r>
              <a:endParaRPr sz="1200" b="1" dirty="0">
                <a:latin typeface="Roboto"/>
                <a:ea typeface="Roboto"/>
                <a:cs typeface="Roboto"/>
                <a:sym typeface="Roboto"/>
              </a:endParaRPr>
            </a:p>
          </p:txBody>
        </p:sp>
        <p:cxnSp>
          <p:nvCxnSpPr>
            <p:cNvPr id="1656" name="Google Shape;946;p32">
              <a:extLst>
                <a:ext uri="{FF2B5EF4-FFF2-40B4-BE49-F238E27FC236}">
                  <a16:creationId xmlns:a16="http://schemas.microsoft.com/office/drawing/2014/main" id="{720ED827-1727-4B8C-B767-AD44D9E8D5C6}"/>
                </a:ext>
              </a:extLst>
            </p:cNvPr>
            <p:cNvCxnSpPr>
              <a:stCxn id="1654" idx="3"/>
              <a:endCxn id="1655" idx="1"/>
            </p:cNvCxnSpPr>
            <p:nvPr/>
          </p:nvCxnSpPr>
          <p:spPr>
            <a:xfrm>
              <a:off x="3085375" y="2826200"/>
              <a:ext cx="520454" cy="0"/>
            </a:xfrm>
            <a:prstGeom prst="straightConnector1">
              <a:avLst/>
            </a:prstGeom>
            <a:noFill/>
            <a:ln w="9525" cap="flat" cmpd="sng">
              <a:solidFill>
                <a:srgbClr val="000000"/>
              </a:solidFill>
              <a:prstDash val="solid"/>
              <a:round/>
              <a:headEnd type="none" w="med" len="med"/>
              <a:tailEnd type="oval" w="med" len="med"/>
            </a:ln>
          </p:spPr>
        </p:cxnSp>
      </p:grpSp>
    </p:spTree>
    <p:extLst>
      <p:ext uri="{BB962C8B-B14F-4D97-AF65-F5344CB8AC3E}">
        <p14:creationId xmlns:p14="http://schemas.microsoft.com/office/powerpoint/2010/main" val="1234738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4.72222E-6 -1.48148E-6 L -0.21372 -0.01821 " pathEditMode="relative" rAng="0" ptsTypes="AA">
                                      <p:cBhvr>
                                        <p:cTn id="6" dur="2000" fill="hold"/>
                                        <p:tgtEl>
                                          <p:spTgt spid="2"/>
                                        </p:tgtEl>
                                        <p:attrNameLst>
                                          <p:attrName>ppt_x</p:attrName>
                                          <p:attrName>ppt_y</p:attrName>
                                        </p:attrNameLst>
                                      </p:cBhvr>
                                      <p:rCtr x="-10694" y="-926"/>
                                    </p:animMotion>
                                  </p:childTnLst>
                                </p:cTn>
                              </p:par>
                              <p:par>
                                <p:cTn id="7" presetID="35" presetClass="path" presetSubtype="0" accel="50000" decel="50000" fill="hold" nodeType="withEffect">
                                  <p:stCondLst>
                                    <p:cond delay="0"/>
                                  </p:stCondLst>
                                  <p:childTnLst>
                                    <p:animMotion origin="layout" path="M 1.94444E-6 -4.44444E-6 L -0.21285 -0.00771 " pathEditMode="relative" rAng="0" ptsTypes="AA">
                                      <p:cBhvr>
                                        <p:cTn id="8" dur="2000" fill="hold"/>
                                        <p:tgtEl>
                                          <p:spTgt spid="4"/>
                                        </p:tgtEl>
                                        <p:attrNameLst>
                                          <p:attrName>ppt_x</p:attrName>
                                          <p:attrName>ppt_y</p:attrName>
                                        </p:attrNameLst>
                                      </p:cBhvr>
                                      <p:rCtr x="-10642" y="-401"/>
                                    </p:animMotion>
                                  </p:childTnLst>
                                </p:cTn>
                              </p:par>
                              <p:par>
                                <p:cTn id="9" presetID="35" presetClass="path" presetSubtype="0" accel="50000" decel="50000" fill="hold" nodeType="withEffect">
                                  <p:stCondLst>
                                    <p:cond delay="0"/>
                                  </p:stCondLst>
                                  <p:childTnLst>
                                    <p:animMotion origin="layout" path="M 4.72222E-6 -4.69136E-6 L -0.21233 0.00155 " pathEditMode="relative" rAng="0" ptsTypes="AA">
                                      <p:cBhvr>
                                        <p:cTn id="10" dur="2000" fill="hold"/>
                                        <p:tgtEl>
                                          <p:spTgt spid="5"/>
                                        </p:tgtEl>
                                        <p:attrNameLst>
                                          <p:attrName>ppt_x</p:attrName>
                                          <p:attrName>ppt_y</p:attrName>
                                        </p:attrNameLst>
                                      </p:cBhvr>
                                      <p:rCtr x="-10625" y="62"/>
                                    </p:animMotion>
                                  </p:childTnLst>
                                </p:cTn>
                              </p:par>
                              <p:par>
                                <p:cTn id="11" presetID="35" presetClass="path" presetSubtype="0" accel="50000" decel="50000" fill="hold" nodeType="withEffect">
                                  <p:stCondLst>
                                    <p:cond delay="0"/>
                                  </p:stCondLst>
                                  <p:childTnLst>
                                    <p:animMotion origin="layout" path="M -2.5E-6 9.87654E-7 L -0.21354 0.01173 " pathEditMode="relative" rAng="0" ptsTypes="AA">
                                      <p:cBhvr>
                                        <p:cTn id="12" dur="2000" fill="hold"/>
                                        <p:tgtEl>
                                          <p:spTgt spid="6"/>
                                        </p:tgtEl>
                                        <p:attrNameLst>
                                          <p:attrName>ppt_x</p:attrName>
                                          <p:attrName>ppt_y</p:attrName>
                                        </p:attrNameLst>
                                      </p:cBhvr>
                                      <p:rCtr x="-10677" y="586"/>
                                    </p:animMotion>
                                  </p:childTnLst>
                                </p:cTn>
                              </p:par>
                              <p:par>
                                <p:cTn id="13" presetID="35" presetClass="path" presetSubtype="0" accel="50000" decel="50000" fill="hold" nodeType="withEffect">
                                  <p:stCondLst>
                                    <p:cond delay="0"/>
                                  </p:stCondLst>
                                  <p:childTnLst>
                                    <p:animMotion origin="layout" path="M -2.5E-6 3.95062E-6 L -0.21354 0.02191 " pathEditMode="relative" rAng="0" ptsTypes="AA">
                                      <p:cBhvr>
                                        <p:cTn id="14" dur="2000" fill="hold"/>
                                        <p:tgtEl>
                                          <p:spTgt spid="7"/>
                                        </p:tgtEl>
                                        <p:attrNameLst>
                                          <p:attrName>ppt_x</p:attrName>
                                          <p:attrName>ppt_y</p:attrName>
                                        </p:attrNameLst>
                                      </p:cBhvr>
                                      <p:rCtr x="-10677" y="1080"/>
                                    </p:animMotion>
                                  </p:childTnLst>
                                </p:cTn>
                              </p:par>
                              <p:par>
                                <p:cTn id="15" presetID="35" presetClass="path" presetSubtype="0" accel="50000" decel="50000" fill="hold" nodeType="withEffect">
                                  <p:stCondLst>
                                    <p:cond delay="0"/>
                                  </p:stCondLst>
                                  <p:childTnLst>
                                    <p:animMotion origin="layout" path="M -8.33333E-7 -1.7284E-6 L -0.21285 0.03056 " pathEditMode="relative" rAng="0" ptsTypes="AA">
                                      <p:cBhvr>
                                        <p:cTn id="16" dur="2000" fill="hold"/>
                                        <p:tgtEl>
                                          <p:spTgt spid="8"/>
                                        </p:tgtEl>
                                        <p:attrNameLst>
                                          <p:attrName>ppt_x</p:attrName>
                                          <p:attrName>ppt_y</p:attrName>
                                        </p:attrNameLst>
                                      </p:cBhvr>
                                      <p:rCtr x="-10642" y="1512"/>
                                    </p:animMotion>
                                  </p:childTnLst>
                                </p:cTn>
                              </p:par>
                              <p:par>
                                <p:cTn id="17" presetID="35" presetClass="path" presetSubtype="0" accel="50000" decel="50000" fill="hold" nodeType="withEffect">
                                  <p:stCondLst>
                                    <p:cond delay="0"/>
                                  </p:stCondLst>
                                  <p:childTnLst>
                                    <p:animMotion origin="layout" path="M 5.55112E-17 3.7037E-7 L -0.21146 0.04352 " pathEditMode="relative" rAng="0" ptsTypes="AA">
                                      <p:cBhvr>
                                        <p:cTn id="18" dur="2000" fill="hold"/>
                                        <p:tgtEl>
                                          <p:spTgt spid="9"/>
                                        </p:tgtEl>
                                        <p:attrNameLst>
                                          <p:attrName>ppt_x</p:attrName>
                                          <p:attrName>ppt_y</p:attrName>
                                        </p:attrNameLst>
                                      </p:cBhvr>
                                      <p:rCtr x="-10573" y="2160"/>
                                    </p:animMotion>
                                  </p:childTnLst>
                                </p:cTn>
                              </p:par>
                              <p:par>
                                <p:cTn id="19" presetID="35" presetClass="path" presetSubtype="0" accel="50000" decel="50000" fill="hold" nodeType="withEffect">
                                  <p:stCondLst>
                                    <p:cond delay="0"/>
                                  </p:stCondLst>
                                  <p:childTnLst>
                                    <p:animMotion origin="layout" path="M 2.77778E-6 2.83951E-6 L -0.21233 0.04197 " pathEditMode="relative" rAng="0" ptsTypes="AA">
                                      <p:cBhvr>
                                        <p:cTn id="20" dur="2000" fill="hold"/>
                                        <p:tgtEl>
                                          <p:spTgt spid="10"/>
                                        </p:tgtEl>
                                        <p:attrNameLst>
                                          <p:attrName>ppt_x</p:attrName>
                                          <p:attrName>ppt_y</p:attrName>
                                        </p:attrNameLst>
                                      </p:cBhvr>
                                      <p:rCtr x="-10625" y="2099"/>
                                    </p:animMotion>
                                  </p:childTnLst>
                                </p:cTn>
                              </p:par>
                              <p:par>
                                <p:cTn id="21" presetID="63" presetClass="path" presetSubtype="0" accel="50000" decel="50000" fill="hold" nodeType="withEffect">
                                  <p:stCondLst>
                                    <p:cond delay="0"/>
                                  </p:stCondLst>
                                  <p:childTnLst>
                                    <p:animMotion origin="layout" path="M 1.94444E-6 2.59259E-6 L 0.25677 -0.01636 " pathEditMode="relative" rAng="0" ptsTypes="AA">
                                      <p:cBhvr>
                                        <p:cTn id="22" dur="2000" fill="hold"/>
                                        <p:tgtEl>
                                          <p:spTgt spid="11"/>
                                        </p:tgtEl>
                                        <p:attrNameLst>
                                          <p:attrName>ppt_x</p:attrName>
                                          <p:attrName>ppt_y</p:attrName>
                                        </p:attrNameLst>
                                      </p:cBhvr>
                                      <p:rCtr x="12830" y="-833"/>
                                    </p:animMotion>
                                  </p:childTnLst>
                                </p:cTn>
                              </p:par>
                              <p:par>
                                <p:cTn id="23" presetID="63" presetClass="path" presetSubtype="0" accel="50000" decel="50000" fill="hold" nodeType="withEffect">
                                  <p:stCondLst>
                                    <p:cond delay="0"/>
                                  </p:stCondLst>
                                  <p:childTnLst>
                                    <p:animMotion origin="layout" path="M -8.33333E-7 -3.7037E-7 L 0.25781 -0.00833 " pathEditMode="relative" rAng="0" ptsTypes="AA">
                                      <p:cBhvr>
                                        <p:cTn id="24" dur="2000" fill="hold"/>
                                        <p:tgtEl>
                                          <p:spTgt spid="12"/>
                                        </p:tgtEl>
                                        <p:attrNameLst>
                                          <p:attrName>ppt_x</p:attrName>
                                          <p:attrName>ppt_y</p:attrName>
                                        </p:attrNameLst>
                                      </p:cBhvr>
                                      <p:rCtr x="12882" y="-432"/>
                                    </p:animMotion>
                                  </p:childTnLst>
                                </p:cTn>
                              </p:par>
                              <p:par>
                                <p:cTn id="25" presetID="63" presetClass="path" presetSubtype="0" accel="50000" decel="50000" fill="hold" nodeType="withEffect">
                                  <p:stCondLst>
                                    <p:cond delay="0"/>
                                  </p:stCondLst>
                                  <p:childTnLst>
                                    <p:animMotion origin="layout" path="M 1.94444E-6 -6.17284E-7 L 0.25746 -0.00093 " pathEditMode="relative" rAng="0" ptsTypes="AA">
                                      <p:cBhvr>
                                        <p:cTn id="26" dur="2000" fill="hold"/>
                                        <p:tgtEl>
                                          <p:spTgt spid="13"/>
                                        </p:tgtEl>
                                        <p:attrNameLst>
                                          <p:attrName>ppt_x</p:attrName>
                                          <p:attrName>ppt_y</p:attrName>
                                        </p:attrNameLst>
                                      </p:cBhvr>
                                      <p:rCtr x="12865" y="-62"/>
                                    </p:animMotion>
                                  </p:childTnLst>
                                </p:cTn>
                              </p:par>
                              <p:par>
                                <p:cTn id="27" presetID="63" presetClass="path" presetSubtype="0" accel="50000" decel="50000" fill="hold" nodeType="withEffect">
                                  <p:stCondLst>
                                    <p:cond delay="0"/>
                                  </p:stCondLst>
                                  <p:childTnLst>
                                    <p:animMotion origin="layout" path="M 4.72222E-6 -4.93827E-6 L 0.25711 0.01297 " pathEditMode="relative" rAng="0" ptsTypes="AA">
                                      <p:cBhvr>
                                        <p:cTn id="28" dur="2000" fill="hold"/>
                                        <p:tgtEl>
                                          <p:spTgt spid="14"/>
                                        </p:tgtEl>
                                        <p:attrNameLst>
                                          <p:attrName>ppt_x</p:attrName>
                                          <p:attrName>ppt_y</p:attrName>
                                        </p:attrNameLst>
                                      </p:cBhvr>
                                      <p:rCtr x="12847" y="648"/>
                                    </p:animMotion>
                                  </p:childTnLst>
                                </p:cTn>
                              </p:par>
                              <p:par>
                                <p:cTn id="29" presetID="63" presetClass="path" presetSubtype="0" accel="50000" decel="50000" fill="hold" nodeType="withEffect">
                                  <p:stCondLst>
                                    <p:cond delay="0"/>
                                  </p:stCondLst>
                                  <p:childTnLst>
                                    <p:animMotion origin="layout" path="M 4.72222E-6 -1.97531E-6 L 0.25711 0.02469 " pathEditMode="relative" rAng="0" ptsTypes="AA">
                                      <p:cBhvr>
                                        <p:cTn id="30" dur="2000" fill="hold"/>
                                        <p:tgtEl>
                                          <p:spTgt spid="15"/>
                                        </p:tgtEl>
                                        <p:attrNameLst>
                                          <p:attrName>ppt_x</p:attrName>
                                          <p:attrName>ppt_y</p:attrName>
                                        </p:attrNameLst>
                                      </p:cBhvr>
                                      <p:rCtr x="12847" y="1235"/>
                                    </p:animMotion>
                                  </p:childTnLst>
                                </p:cTn>
                              </p:par>
                              <p:par>
                                <p:cTn id="31" presetID="63" presetClass="path" presetSubtype="0" accel="50000" decel="50000" fill="hold" nodeType="withEffect">
                                  <p:stCondLst>
                                    <p:cond delay="0"/>
                                  </p:stCondLst>
                                  <p:childTnLst>
                                    <p:animMotion origin="layout" path="M -2.5E-6 -1.7284E-6 L 0.25677 0.03303 " pathEditMode="relative" rAng="0" ptsTypes="AA">
                                      <p:cBhvr>
                                        <p:cTn id="32" dur="2000" fill="hold"/>
                                        <p:tgtEl>
                                          <p:spTgt spid="16"/>
                                        </p:tgtEl>
                                        <p:attrNameLst>
                                          <p:attrName>ppt_x</p:attrName>
                                          <p:attrName>ppt_y</p:attrName>
                                        </p:attrNameLst>
                                      </p:cBhvr>
                                      <p:rCtr x="12830" y="1636"/>
                                    </p:animMotion>
                                  </p:childTnLst>
                                </p:cTn>
                              </p:par>
                              <p:par>
                                <p:cTn id="33" presetID="63" presetClass="path" presetSubtype="0" accel="50000" decel="50000" fill="hold" nodeType="withEffect">
                                  <p:stCondLst>
                                    <p:cond delay="0"/>
                                  </p:stCondLst>
                                  <p:childTnLst>
                                    <p:animMotion origin="layout" path="M -4.44444E-6 -1.23457E-7 L 0.25695 0.03951 " pathEditMode="relative" rAng="0" ptsTypes="AA">
                                      <p:cBhvr>
                                        <p:cTn id="34" dur="2000" fill="hold"/>
                                        <p:tgtEl>
                                          <p:spTgt spid="17"/>
                                        </p:tgtEl>
                                        <p:attrNameLst>
                                          <p:attrName>ppt_x</p:attrName>
                                          <p:attrName>ppt_y</p:attrName>
                                        </p:attrNameLst>
                                      </p:cBhvr>
                                      <p:rCtr x="12847" y="1975"/>
                                    </p:animMotion>
                                  </p:childTnLst>
                                </p:cTn>
                              </p:par>
                              <p:par>
                                <p:cTn id="35" presetID="63" presetClass="path" presetSubtype="0" accel="50000" decel="50000" fill="hold" nodeType="withEffect">
                                  <p:stCondLst>
                                    <p:cond delay="0"/>
                                  </p:stCondLst>
                                  <p:childTnLst>
                                    <p:animMotion origin="layout" path="M 1.94444E-6 9.87654E-7 L 0.25746 0.04691 " pathEditMode="relative" rAng="0" ptsTypes="AA">
                                      <p:cBhvr>
                                        <p:cTn id="36" dur="2000" fill="hold"/>
                                        <p:tgtEl>
                                          <p:spTgt spid="18"/>
                                        </p:tgtEl>
                                        <p:attrNameLst>
                                          <p:attrName>ppt_x</p:attrName>
                                          <p:attrName>ppt_y</p:attrName>
                                        </p:attrNameLst>
                                      </p:cBhvr>
                                      <p:rCtr x="12865" y="23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FF3FC"/>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5BE6294-9CF4-4DE5-A369-68309AC7970D}"/>
              </a:ext>
            </a:extLst>
          </p:cNvPr>
          <p:cNvSpPr>
            <a:spLocks noGrp="1"/>
          </p:cNvSpPr>
          <p:nvPr>
            <p:ph type="title"/>
          </p:nvPr>
        </p:nvSpPr>
        <p:spPr>
          <a:xfrm>
            <a:off x="147691" y="88816"/>
            <a:ext cx="8873323" cy="369332"/>
          </a:xfrm>
        </p:spPr>
        <p:txBody>
          <a:bodyPr/>
          <a:lstStyle/>
          <a:p>
            <a:pPr algn="ctr"/>
            <a:r>
              <a:rPr lang="en-US" sz="1700" dirty="0">
                <a:solidFill>
                  <a:schemeClr val="bg2"/>
                </a:solidFill>
              </a:rPr>
              <a:t>When rubric/shore sheets are sorted, and points allotted, you may see a bell curve.</a:t>
            </a:r>
          </a:p>
        </p:txBody>
      </p:sp>
      <p:pic>
        <p:nvPicPr>
          <p:cNvPr id="5" name="Picture 4">
            <a:extLst>
              <a:ext uri="{FF2B5EF4-FFF2-40B4-BE49-F238E27FC236}">
                <a16:creationId xmlns:a16="http://schemas.microsoft.com/office/drawing/2014/main" id="{CBBA42D9-9D96-4885-AA8F-9BC810091D27}"/>
              </a:ext>
            </a:extLst>
          </p:cNvPr>
          <p:cNvPicPr>
            <a:picLocks noChangeAspect="1"/>
          </p:cNvPicPr>
          <p:nvPr/>
        </p:nvPicPr>
        <p:blipFill>
          <a:blip r:embed="rId3"/>
          <a:stretch>
            <a:fillRect/>
          </a:stretch>
        </p:blipFill>
        <p:spPr>
          <a:xfrm>
            <a:off x="233716" y="2177190"/>
            <a:ext cx="1825338" cy="2274491"/>
          </a:xfrm>
          <a:prstGeom prst="rect">
            <a:avLst/>
          </a:prstGeom>
          <a:effectLst>
            <a:glow rad="50800">
              <a:schemeClr val="bg1">
                <a:lumMod val="75000"/>
              </a:schemeClr>
            </a:glow>
          </a:effectLst>
        </p:spPr>
      </p:pic>
      <p:pic>
        <p:nvPicPr>
          <p:cNvPr id="16" name="Picture 15">
            <a:extLst>
              <a:ext uri="{FF2B5EF4-FFF2-40B4-BE49-F238E27FC236}">
                <a16:creationId xmlns:a16="http://schemas.microsoft.com/office/drawing/2014/main" id="{FE5077F7-2951-4C3F-8148-A525837923E5}"/>
              </a:ext>
            </a:extLst>
          </p:cNvPr>
          <p:cNvPicPr>
            <a:picLocks noChangeAspect="1"/>
          </p:cNvPicPr>
          <p:nvPr/>
        </p:nvPicPr>
        <p:blipFill>
          <a:blip r:embed="rId3"/>
          <a:stretch>
            <a:fillRect/>
          </a:stretch>
        </p:blipFill>
        <p:spPr>
          <a:xfrm>
            <a:off x="553504" y="1841776"/>
            <a:ext cx="1825338" cy="2274491"/>
          </a:xfrm>
          <a:prstGeom prst="rect">
            <a:avLst/>
          </a:prstGeom>
          <a:effectLst>
            <a:glow rad="50800">
              <a:schemeClr val="bg1">
                <a:lumMod val="75000"/>
              </a:schemeClr>
            </a:glow>
          </a:effectLst>
        </p:spPr>
      </p:pic>
      <p:pic>
        <p:nvPicPr>
          <p:cNvPr id="17" name="Picture 16">
            <a:extLst>
              <a:ext uri="{FF2B5EF4-FFF2-40B4-BE49-F238E27FC236}">
                <a16:creationId xmlns:a16="http://schemas.microsoft.com/office/drawing/2014/main" id="{B7533683-5DF1-4C00-93F3-A18376BF3372}"/>
              </a:ext>
            </a:extLst>
          </p:cNvPr>
          <p:cNvPicPr>
            <a:picLocks noChangeAspect="1"/>
          </p:cNvPicPr>
          <p:nvPr/>
        </p:nvPicPr>
        <p:blipFill>
          <a:blip r:embed="rId3"/>
          <a:stretch>
            <a:fillRect/>
          </a:stretch>
        </p:blipFill>
        <p:spPr>
          <a:xfrm>
            <a:off x="845799" y="1371316"/>
            <a:ext cx="1825338" cy="2274491"/>
          </a:xfrm>
          <a:prstGeom prst="rect">
            <a:avLst/>
          </a:prstGeom>
          <a:effectLst>
            <a:glow rad="50800">
              <a:schemeClr val="bg1">
                <a:lumMod val="75000"/>
              </a:schemeClr>
            </a:glow>
          </a:effectLst>
        </p:spPr>
      </p:pic>
      <p:pic>
        <p:nvPicPr>
          <p:cNvPr id="19" name="Picture 18">
            <a:extLst>
              <a:ext uri="{FF2B5EF4-FFF2-40B4-BE49-F238E27FC236}">
                <a16:creationId xmlns:a16="http://schemas.microsoft.com/office/drawing/2014/main" id="{606FDA6F-FA58-41D8-A1BC-0E9A28BFD53E}"/>
              </a:ext>
            </a:extLst>
          </p:cNvPr>
          <p:cNvPicPr>
            <a:picLocks noChangeAspect="1"/>
          </p:cNvPicPr>
          <p:nvPr/>
        </p:nvPicPr>
        <p:blipFill>
          <a:blip r:embed="rId3"/>
          <a:stretch>
            <a:fillRect/>
          </a:stretch>
        </p:blipFill>
        <p:spPr>
          <a:xfrm>
            <a:off x="1183991" y="812233"/>
            <a:ext cx="1825338" cy="2274491"/>
          </a:xfrm>
          <a:prstGeom prst="rect">
            <a:avLst/>
          </a:prstGeom>
          <a:effectLst>
            <a:glow rad="50800">
              <a:schemeClr val="bg1">
                <a:lumMod val="75000"/>
              </a:schemeClr>
            </a:glow>
          </a:effectLst>
        </p:spPr>
      </p:pic>
      <p:pic>
        <p:nvPicPr>
          <p:cNvPr id="12" name="Picture 11">
            <a:extLst>
              <a:ext uri="{FF2B5EF4-FFF2-40B4-BE49-F238E27FC236}">
                <a16:creationId xmlns:a16="http://schemas.microsoft.com/office/drawing/2014/main" id="{2481F8EC-88A5-4648-9A65-6BEAA79BDFF2}"/>
              </a:ext>
            </a:extLst>
          </p:cNvPr>
          <p:cNvPicPr>
            <a:picLocks noChangeAspect="1"/>
          </p:cNvPicPr>
          <p:nvPr/>
        </p:nvPicPr>
        <p:blipFill>
          <a:blip r:embed="rId3"/>
          <a:stretch>
            <a:fillRect/>
          </a:stretch>
        </p:blipFill>
        <p:spPr>
          <a:xfrm>
            <a:off x="1401347" y="798506"/>
            <a:ext cx="1825338" cy="2274491"/>
          </a:xfrm>
          <a:prstGeom prst="rect">
            <a:avLst/>
          </a:prstGeom>
          <a:effectLst>
            <a:glow rad="50800">
              <a:schemeClr val="bg1">
                <a:lumMod val="75000"/>
              </a:schemeClr>
            </a:glow>
          </a:effectLst>
        </p:spPr>
      </p:pic>
      <p:pic>
        <p:nvPicPr>
          <p:cNvPr id="13" name="Picture 12">
            <a:extLst>
              <a:ext uri="{FF2B5EF4-FFF2-40B4-BE49-F238E27FC236}">
                <a16:creationId xmlns:a16="http://schemas.microsoft.com/office/drawing/2014/main" id="{CD7DED16-CE98-4774-8DAD-9A4EA7286B61}"/>
              </a:ext>
            </a:extLst>
          </p:cNvPr>
          <p:cNvPicPr>
            <a:picLocks noChangeAspect="1"/>
          </p:cNvPicPr>
          <p:nvPr/>
        </p:nvPicPr>
        <p:blipFill>
          <a:blip r:embed="rId3"/>
          <a:stretch>
            <a:fillRect/>
          </a:stretch>
        </p:blipFill>
        <p:spPr>
          <a:xfrm>
            <a:off x="1758468" y="798802"/>
            <a:ext cx="1825338" cy="2274491"/>
          </a:xfrm>
          <a:prstGeom prst="rect">
            <a:avLst/>
          </a:prstGeom>
          <a:effectLst>
            <a:glow rad="50800">
              <a:schemeClr val="bg1">
                <a:lumMod val="75000"/>
              </a:schemeClr>
            </a:glow>
          </a:effectLst>
        </p:spPr>
      </p:pic>
      <p:pic>
        <p:nvPicPr>
          <p:cNvPr id="14" name="Picture 13">
            <a:extLst>
              <a:ext uri="{FF2B5EF4-FFF2-40B4-BE49-F238E27FC236}">
                <a16:creationId xmlns:a16="http://schemas.microsoft.com/office/drawing/2014/main" id="{FA2F62AE-6C89-43CB-9CBF-29BDBF5A8FC8}"/>
              </a:ext>
            </a:extLst>
          </p:cNvPr>
          <p:cNvPicPr>
            <a:picLocks noChangeAspect="1"/>
          </p:cNvPicPr>
          <p:nvPr/>
        </p:nvPicPr>
        <p:blipFill>
          <a:blip r:embed="rId3"/>
          <a:stretch>
            <a:fillRect/>
          </a:stretch>
        </p:blipFill>
        <p:spPr>
          <a:xfrm>
            <a:off x="2117036" y="854745"/>
            <a:ext cx="1825338" cy="2274491"/>
          </a:xfrm>
          <a:prstGeom prst="rect">
            <a:avLst/>
          </a:prstGeom>
          <a:effectLst>
            <a:glow rad="50800">
              <a:schemeClr val="bg1">
                <a:lumMod val="75000"/>
              </a:schemeClr>
            </a:glow>
          </a:effectLst>
        </p:spPr>
      </p:pic>
      <p:pic>
        <p:nvPicPr>
          <p:cNvPr id="20" name="Picture 19">
            <a:extLst>
              <a:ext uri="{FF2B5EF4-FFF2-40B4-BE49-F238E27FC236}">
                <a16:creationId xmlns:a16="http://schemas.microsoft.com/office/drawing/2014/main" id="{BA47CF78-8A8C-4CEA-9752-2AAFD5E38D2A}"/>
              </a:ext>
            </a:extLst>
          </p:cNvPr>
          <p:cNvPicPr>
            <a:picLocks noChangeAspect="1"/>
          </p:cNvPicPr>
          <p:nvPr/>
        </p:nvPicPr>
        <p:blipFill>
          <a:blip r:embed="rId3"/>
          <a:stretch>
            <a:fillRect/>
          </a:stretch>
        </p:blipFill>
        <p:spPr>
          <a:xfrm>
            <a:off x="2423962" y="954531"/>
            <a:ext cx="1825338" cy="2274491"/>
          </a:xfrm>
          <a:prstGeom prst="rect">
            <a:avLst/>
          </a:prstGeom>
          <a:effectLst>
            <a:glow rad="50800">
              <a:schemeClr val="bg1">
                <a:lumMod val="75000"/>
              </a:schemeClr>
            </a:glow>
          </a:effectLst>
        </p:spPr>
      </p:pic>
      <p:pic>
        <p:nvPicPr>
          <p:cNvPr id="15" name="Picture 14">
            <a:extLst>
              <a:ext uri="{FF2B5EF4-FFF2-40B4-BE49-F238E27FC236}">
                <a16:creationId xmlns:a16="http://schemas.microsoft.com/office/drawing/2014/main" id="{8F7E4057-A4D1-4482-BEB5-D54EF90FDBC4}"/>
              </a:ext>
            </a:extLst>
          </p:cNvPr>
          <p:cNvPicPr>
            <a:picLocks noChangeAspect="1"/>
          </p:cNvPicPr>
          <p:nvPr/>
        </p:nvPicPr>
        <p:blipFill>
          <a:blip r:embed="rId3"/>
          <a:stretch>
            <a:fillRect/>
          </a:stretch>
        </p:blipFill>
        <p:spPr>
          <a:xfrm>
            <a:off x="2754858" y="1035288"/>
            <a:ext cx="1825338" cy="2274491"/>
          </a:xfrm>
          <a:prstGeom prst="rect">
            <a:avLst/>
          </a:prstGeom>
          <a:effectLst>
            <a:glow rad="50800">
              <a:schemeClr val="bg1">
                <a:lumMod val="75000"/>
              </a:schemeClr>
            </a:glow>
          </a:effectLst>
        </p:spPr>
      </p:pic>
      <p:pic>
        <p:nvPicPr>
          <p:cNvPr id="11" name="Picture 10">
            <a:extLst>
              <a:ext uri="{FF2B5EF4-FFF2-40B4-BE49-F238E27FC236}">
                <a16:creationId xmlns:a16="http://schemas.microsoft.com/office/drawing/2014/main" id="{C37627E1-D745-4CAA-9A19-F004FD5F2F97}"/>
              </a:ext>
            </a:extLst>
          </p:cNvPr>
          <p:cNvPicPr>
            <a:picLocks noChangeAspect="1"/>
          </p:cNvPicPr>
          <p:nvPr/>
        </p:nvPicPr>
        <p:blipFill>
          <a:blip r:embed="rId3"/>
          <a:stretch>
            <a:fillRect/>
          </a:stretch>
        </p:blipFill>
        <p:spPr>
          <a:xfrm>
            <a:off x="3051439" y="1191964"/>
            <a:ext cx="1825338" cy="2274491"/>
          </a:xfrm>
          <a:prstGeom prst="rect">
            <a:avLst/>
          </a:prstGeom>
          <a:effectLst>
            <a:glow rad="50800">
              <a:schemeClr val="bg1">
                <a:lumMod val="75000"/>
              </a:schemeClr>
            </a:glow>
          </a:effectLst>
        </p:spPr>
      </p:pic>
      <p:pic>
        <p:nvPicPr>
          <p:cNvPr id="18" name="Picture 17">
            <a:extLst>
              <a:ext uri="{FF2B5EF4-FFF2-40B4-BE49-F238E27FC236}">
                <a16:creationId xmlns:a16="http://schemas.microsoft.com/office/drawing/2014/main" id="{B0499FC3-654F-40CC-AC2C-4A1966FA003E}"/>
              </a:ext>
            </a:extLst>
          </p:cNvPr>
          <p:cNvPicPr>
            <a:picLocks noChangeAspect="1"/>
          </p:cNvPicPr>
          <p:nvPr/>
        </p:nvPicPr>
        <p:blipFill>
          <a:blip r:embed="rId3"/>
          <a:stretch>
            <a:fillRect/>
          </a:stretch>
        </p:blipFill>
        <p:spPr>
          <a:xfrm>
            <a:off x="3403208" y="1313355"/>
            <a:ext cx="1825338" cy="2274491"/>
          </a:xfrm>
          <a:prstGeom prst="rect">
            <a:avLst/>
          </a:prstGeom>
          <a:effectLst>
            <a:glow rad="50800">
              <a:schemeClr val="bg1">
                <a:lumMod val="75000"/>
              </a:schemeClr>
            </a:glow>
          </a:effectLst>
        </p:spPr>
      </p:pic>
      <p:pic>
        <p:nvPicPr>
          <p:cNvPr id="7" name="Picture 6">
            <a:extLst>
              <a:ext uri="{FF2B5EF4-FFF2-40B4-BE49-F238E27FC236}">
                <a16:creationId xmlns:a16="http://schemas.microsoft.com/office/drawing/2014/main" id="{01A60E79-CBA4-4558-BABB-C28FFF4C8189}"/>
              </a:ext>
            </a:extLst>
          </p:cNvPr>
          <p:cNvPicPr>
            <a:picLocks noChangeAspect="1"/>
          </p:cNvPicPr>
          <p:nvPr/>
        </p:nvPicPr>
        <p:blipFill>
          <a:blip r:embed="rId3"/>
          <a:stretch>
            <a:fillRect/>
          </a:stretch>
        </p:blipFill>
        <p:spPr>
          <a:xfrm>
            <a:off x="3716933" y="1409136"/>
            <a:ext cx="1825338" cy="2274491"/>
          </a:xfrm>
          <a:prstGeom prst="rect">
            <a:avLst/>
          </a:prstGeom>
          <a:effectLst>
            <a:glow rad="50800">
              <a:schemeClr val="bg1">
                <a:lumMod val="75000"/>
              </a:schemeClr>
            </a:glow>
          </a:effectLst>
        </p:spPr>
      </p:pic>
      <p:pic>
        <p:nvPicPr>
          <p:cNvPr id="8" name="Picture 7">
            <a:extLst>
              <a:ext uri="{FF2B5EF4-FFF2-40B4-BE49-F238E27FC236}">
                <a16:creationId xmlns:a16="http://schemas.microsoft.com/office/drawing/2014/main" id="{B1E81F31-C947-4EEC-B0E4-BAA72AD71301}"/>
              </a:ext>
            </a:extLst>
          </p:cNvPr>
          <p:cNvPicPr>
            <a:picLocks noChangeAspect="1"/>
          </p:cNvPicPr>
          <p:nvPr/>
        </p:nvPicPr>
        <p:blipFill>
          <a:blip r:embed="rId3"/>
          <a:stretch>
            <a:fillRect/>
          </a:stretch>
        </p:blipFill>
        <p:spPr>
          <a:xfrm>
            <a:off x="4030685" y="1398349"/>
            <a:ext cx="1825338" cy="2274491"/>
          </a:xfrm>
          <a:prstGeom prst="rect">
            <a:avLst/>
          </a:prstGeom>
          <a:effectLst>
            <a:glow rad="50800">
              <a:schemeClr val="bg1">
                <a:lumMod val="75000"/>
              </a:schemeClr>
            </a:glow>
          </a:effectLst>
        </p:spPr>
      </p:pic>
      <p:pic>
        <p:nvPicPr>
          <p:cNvPr id="9" name="Picture 8">
            <a:extLst>
              <a:ext uri="{FF2B5EF4-FFF2-40B4-BE49-F238E27FC236}">
                <a16:creationId xmlns:a16="http://schemas.microsoft.com/office/drawing/2014/main" id="{4B7FD7E2-E79B-4ED7-8210-45AAF4171174}"/>
              </a:ext>
            </a:extLst>
          </p:cNvPr>
          <p:cNvPicPr>
            <a:picLocks noChangeAspect="1"/>
          </p:cNvPicPr>
          <p:nvPr/>
        </p:nvPicPr>
        <p:blipFill>
          <a:blip r:embed="rId3"/>
          <a:stretch>
            <a:fillRect/>
          </a:stretch>
        </p:blipFill>
        <p:spPr>
          <a:xfrm>
            <a:off x="4306963" y="1668562"/>
            <a:ext cx="1825338" cy="2274491"/>
          </a:xfrm>
          <a:prstGeom prst="rect">
            <a:avLst/>
          </a:prstGeom>
          <a:effectLst>
            <a:glow rad="50800">
              <a:schemeClr val="bg1">
                <a:lumMod val="75000"/>
              </a:schemeClr>
            </a:glow>
          </a:effectLst>
        </p:spPr>
      </p:pic>
      <p:pic>
        <p:nvPicPr>
          <p:cNvPr id="10" name="Picture 9">
            <a:extLst>
              <a:ext uri="{FF2B5EF4-FFF2-40B4-BE49-F238E27FC236}">
                <a16:creationId xmlns:a16="http://schemas.microsoft.com/office/drawing/2014/main" id="{09FDFAB6-65EC-4808-97CC-0125BC696211}"/>
              </a:ext>
            </a:extLst>
          </p:cNvPr>
          <p:cNvPicPr>
            <a:picLocks noChangeAspect="1"/>
          </p:cNvPicPr>
          <p:nvPr/>
        </p:nvPicPr>
        <p:blipFill>
          <a:blip r:embed="rId3"/>
          <a:stretch>
            <a:fillRect/>
          </a:stretch>
        </p:blipFill>
        <p:spPr>
          <a:xfrm>
            <a:off x="4592155" y="2134110"/>
            <a:ext cx="1825338" cy="2274491"/>
          </a:xfrm>
          <a:prstGeom prst="rect">
            <a:avLst/>
          </a:prstGeom>
          <a:effectLst>
            <a:glow rad="50800">
              <a:schemeClr val="bg1">
                <a:lumMod val="75000"/>
              </a:schemeClr>
            </a:glow>
          </a:effectLst>
        </p:spPr>
      </p:pic>
      <p:cxnSp>
        <p:nvCxnSpPr>
          <p:cNvPr id="22" name="Straight Connector 21">
            <a:extLst>
              <a:ext uri="{FF2B5EF4-FFF2-40B4-BE49-F238E27FC236}">
                <a16:creationId xmlns:a16="http://schemas.microsoft.com/office/drawing/2014/main" id="{3AEB2CE7-3DA1-43EE-A0B3-67E0F92F7B98}"/>
              </a:ext>
            </a:extLst>
          </p:cNvPr>
          <p:cNvCxnSpPr/>
          <p:nvPr/>
        </p:nvCxnSpPr>
        <p:spPr>
          <a:xfrm flipV="1">
            <a:off x="312091" y="4874150"/>
            <a:ext cx="8474100" cy="7156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8C03856-3DE6-4CFC-992F-F5511A24329D}"/>
              </a:ext>
            </a:extLst>
          </p:cNvPr>
          <p:cNvSpPr txBox="1"/>
          <p:nvPr/>
        </p:nvSpPr>
        <p:spPr>
          <a:xfrm>
            <a:off x="206365" y="4614724"/>
            <a:ext cx="483722" cy="369332"/>
          </a:xfrm>
          <a:prstGeom prst="rect">
            <a:avLst/>
          </a:prstGeom>
          <a:noFill/>
        </p:spPr>
        <p:txBody>
          <a:bodyPr wrap="square" rtlCol="0">
            <a:spAutoFit/>
          </a:bodyPr>
          <a:lstStyle/>
          <a:p>
            <a:pPr algn="ctr"/>
            <a:r>
              <a:rPr lang="en-US" sz="1800" dirty="0">
                <a:solidFill>
                  <a:srgbClr val="FF0000"/>
                </a:solidFill>
              </a:rPr>
              <a:t>A</a:t>
            </a:r>
          </a:p>
        </p:txBody>
      </p:sp>
      <p:sp>
        <p:nvSpPr>
          <p:cNvPr id="24" name="TextBox 23">
            <a:extLst>
              <a:ext uri="{FF2B5EF4-FFF2-40B4-BE49-F238E27FC236}">
                <a16:creationId xmlns:a16="http://schemas.microsoft.com/office/drawing/2014/main" id="{89D70C2D-32C5-4976-8331-068F2AA57E3D}"/>
              </a:ext>
            </a:extLst>
          </p:cNvPr>
          <p:cNvSpPr txBox="1"/>
          <p:nvPr/>
        </p:nvSpPr>
        <p:spPr>
          <a:xfrm>
            <a:off x="8374049" y="4494619"/>
            <a:ext cx="483722" cy="369332"/>
          </a:xfrm>
          <a:prstGeom prst="rect">
            <a:avLst/>
          </a:prstGeom>
          <a:noFill/>
        </p:spPr>
        <p:txBody>
          <a:bodyPr wrap="square" rtlCol="0">
            <a:spAutoFit/>
          </a:bodyPr>
          <a:lstStyle/>
          <a:p>
            <a:pPr algn="ctr"/>
            <a:r>
              <a:rPr lang="en-US" sz="1800" dirty="0">
                <a:solidFill>
                  <a:srgbClr val="FF0000"/>
                </a:solidFill>
              </a:rPr>
              <a:t>F</a:t>
            </a:r>
          </a:p>
        </p:txBody>
      </p:sp>
      <p:sp>
        <p:nvSpPr>
          <p:cNvPr id="25" name="TextBox 24">
            <a:extLst>
              <a:ext uri="{FF2B5EF4-FFF2-40B4-BE49-F238E27FC236}">
                <a16:creationId xmlns:a16="http://schemas.microsoft.com/office/drawing/2014/main" id="{8F96815E-BF69-46E3-A9ED-589E9FDBDD0C}"/>
              </a:ext>
            </a:extLst>
          </p:cNvPr>
          <p:cNvSpPr txBox="1"/>
          <p:nvPr/>
        </p:nvSpPr>
        <p:spPr>
          <a:xfrm>
            <a:off x="6314245" y="4548064"/>
            <a:ext cx="418768" cy="369332"/>
          </a:xfrm>
          <a:prstGeom prst="rect">
            <a:avLst/>
          </a:prstGeom>
          <a:noFill/>
        </p:spPr>
        <p:txBody>
          <a:bodyPr wrap="square" rtlCol="0">
            <a:spAutoFit/>
          </a:bodyPr>
          <a:lstStyle/>
          <a:p>
            <a:pPr algn="ctr"/>
            <a:r>
              <a:rPr lang="en-US" sz="1800" dirty="0">
                <a:solidFill>
                  <a:srgbClr val="FF0000"/>
                </a:solidFill>
              </a:rPr>
              <a:t>D</a:t>
            </a:r>
          </a:p>
        </p:txBody>
      </p:sp>
      <p:sp>
        <p:nvSpPr>
          <p:cNvPr id="26" name="TextBox 25">
            <a:extLst>
              <a:ext uri="{FF2B5EF4-FFF2-40B4-BE49-F238E27FC236}">
                <a16:creationId xmlns:a16="http://schemas.microsoft.com/office/drawing/2014/main" id="{773A47CA-3871-4553-BD22-CB08D9589F62}"/>
              </a:ext>
            </a:extLst>
          </p:cNvPr>
          <p:cNvSpPr txBox="1"/>
          <p:nvPr/>
        </p:nvSpPr>
        <p:spPr>
          <a:xfrm>
            <a:off x="4342492" y="4548064"/>
            <a:ext cx="483722" cy="369332"/>
          </a:xfrm>
          <a:prstGeom prst="rect">
            <a:avLst/>
          </a:prstGeom>
          <a:noFill/>
        </p:spPr>
        <p:txBody>
          <a:bodyPr wrap="square" rtlCol="0">
            <a:spAutoFit/>
          </a:bodyPr>
          <a:lstStyle/>
          <a:p>
            <a:pPr algn="ctr"/>
            <a:r>
              <a:rPr lang="en-US" sz="1800" dirty="0">
                <a:solidFill>
                  <a:srgbClr val="FF0000"/>
                </a:solidFill>
              </a:rPr>
              <a:t>C</a:t>
            </a:r>
          </a:p>
        </p:txBody>
      </p:sp>
      <p:sp>
        <p:nvSpPr>
          <p:cNvPr id="27" name="TextBox 26">
            <a:extLst>
              <a:ext uri="{FF2B5EF4-FFF2-40B4-BE49-F238E27FC236}">
                <a16:creationId xmlns:a16="http://schemas.microsoft.com/office/drawing/2014/main" id="{9AD7696D-6779-4848-B1C0-74BE03585E33}"/>
              </a:ext>
            </a:extLst>
          </p:cNvPr>
          <p:cNvSpPr txBox="1"/>
          <p:nvPr/>
        </p:nvSpPr>
        <p:spPr>
          <a:xfrm>
            <a:off x="2108199" y="4614724"/>
            <a:ext cx="418768" cy="369332"/>
          </a:xfrm>
          <a:prstGeom prst="rect">
            <a:avLst/>
          </a:prstGeom>
          <a:noFill/>
        </p:spPr>
        <p:txBody>
          <a:bodyPr wrap="square" rtlCol="0">
            <a:spAutoFit/>
          </a:bodyPr>
          <a:lstStyle/>
          <a:p>
            <a:pPr algn="ctr"/>
            <a:r>
              <a:rPr lang="en-US" sz="1800" dirty="0">
                <a:solidFill>
                  <a:srgbClr val="FF0000"/>
                </a:solidFill>
              </a:rPr>
              <a:t>B</a:t>
            </a:r>
          </a:p>
        </p:txBody>
      </p:sp>
      <p:sp>
        <p:nvSpPr>
          <p:cNvPr id="2" name="TextBox 1">
            <a:extLst>
              <a:ext uri="{FF2B5EF4-FFF2-40B4-BE49-F238E27FC236}">
                <a16:creationId xmlns:a16="http://schemas.microsoft.com/office/drawing/2014/main" id="{3C5F775F-2514-4C20-B7BD-1154BBAEF466}"/>
              </a:ext>
            </a:extLst>
          </p:cNvPr>
          <p:cNvSpPr txBox="1"/>
          <p:nvPr/>
        </p:nvSpPr>
        <p:spPr>
          <a:xfrm>
            <a:off x="6566637" y="812233"/>
            <a:ext cx="2383957" cy="1138773"/>
          </a:xfrm>
          <a:prstGeom prst="rect">
            <a:avLst/>
          </a:prstGeom>
          <a:noFill/>
        </p:spPr>
        <p:txBody>
          <a:bodyPr wrap="square" rtlCol="0">
            <a:spAutoFit/>
          </a:bodyPr>
          <a:lstStyle/>
          <a:p>
            <a:r>
              <a:rPr lang="en-US" u="sng" dirty="0"/>
              <a:t>One method</a:t>
            </a:r>
          </a:p>
          <a:p>
            <a:pPr marL="342900" indent="-342900">
              <a:buFont typeface="+mj-lt"/>
              <a:buAutoNum type="arabicPeriod"/>
            </a:pPr>
            <a:r>
              <a:rPr lang="en-US" dirty="0"/>
              <a:t>Fill in comments</a:t>
            </a:r>
          </a:p>
          <a:p>
            <a:pPr marL="342900" indent="-342900">
              <a:buFont typeface="+mj-lt"/>
              <a:buAutoNum type="arabicPeriod"/>
            </a:pPr>
            <a:r>
              <a:rPr lang="en-US" dirty="0"/>
              <a:t>Sort from best to worst</a:t>
            </a:r>
          </a:p>
          <a:p>
            <a:pPr marL="342900" indent="-342900">
              <a:buFont typeface="+mj-lt"/>
              <a:buAutoNum type="arabicPeriod"/>
            </a:pPr>
            <a:r>
              <a:rPr lang="en-US" dirty="0"/>
              <a:t>Write-in scores </a:t>
            </a:r>
            <a:r>
              <a:rPr lang="en-US" sz="1200" dirty="0"/>
              <a:t>(decimal points are fine)</a:t>
            </a:r>
          </a:p>
        </p:txBody>
      </p:sp>
      <p:sp>
        <p:nvSpPr>
          <p:cNvPr id="28" name="TextBox 27">
            <a:extLst>
              <a:ext uri="{FF2B5EF4-FFF2-40B4-BE49-F238E27FC236}">
                <a16:creationId xmlns:a16="http://schemas.microsoft.com/office/drawing/2014/main" id="{21B6EB59-A94A-4205-AD33-2B51EE698F56}"/>
              </a:ext>
            </a:extLst>
          </p:cNvPr>
          <p:cNvSpPr txBox="1"/>
          <p:nvPr/>
        </p:nvSpPr>
        <p:spPr>
          <a:xfrm>
            <a:off x="6566637" y="2040576"/>
            <a:ext cx="2383957" cy="923330"/>
          </a:xfrm>
          <a:prstGeom prst="rect">
            <a:avLst/>
          </a:prstGeom>
          <a:noFill/>
        </p:spPr>
        <p:txBody>
          <a:bodyPr wrap="square" rtlCol="0">
            <a:spAutoFit/>
          </a:bodyPr>
          <a:lstStyle/>
          <a:p>
            <a:r>
              <a:rPr lang="en-US" u="sng" dirty="0"/>
              <a:t>Another method</a:t>
            </a:r>
          </a:p>
          <a:p>
            <a:pPr marL="342900" indent="-342900">
              <a:buFont typeface="+mj-lt"/>
              <a:buAutoNum type="arabicPeriod"/>
            </a:pPr>
            <a:r>
              <a:rPr lang="en-US" dirty="0"/>
              <a:t>Fill in comments</a:t>
            </a:r>
          </a:p>
          <a:p>
            <a:pPr marL="342900" indent="-342900">
              <a:buFont typeface="+mj-lt"/>
              <a:buAutoNum type="arabicPeriod"/>
            </a:pPr>
            <a:r>
              <a:rPr lang="en-US" dirty="0"/>
              <a:t>Write-in scores </a:t>
            </a:r>
            <a:r>
              <a:rPr lang="en-US" sz="1200" dirty="0"/>
              <a:t>(decimal points are fine)</a:t>
            </a:r>
          </a:p>
        </p:txBody>
      </p:sp>
      <p:grpSp>
        <p:nvGrpSpPr>
          <p:cNvPr id="6" name="Group 5">
            <a:extLst>
              <a:ext uri="{FF2B5EF4-FFF2-40B4-BE49-F238E27FC236}">
                <a16:creationId xmlns:a16="http://schemas.microsoft.com/office/drawing/2014/main" id="{27C4E012-14CE-43BA-A5E7-772D3C0D037D}"/>
              </a:ext>
            </a:extLst>
          </p:cNvPr>
          <p:cNvGrpSpPr/>
          <p:nvPr/>
        </p:nvGrpSpPr>
        <p:grpSpPr>
          <a:xfrm>
            <a:off x="7090399" y="2841510"/>
            <a:ext cx="1728763" cy="1760718"/>
            <a:chOff x="7090399" y="2841510"/>
            <a:chExt cx="1728763" cy="1760718"/>
          </a:xfrm>
        </p:grpSpPr>
        <p:grpSp>
          <p:nvGrpSpPr>
            <p:cNvPr id="34" name="Google Shape;5022;p71">
              <a:extLst>
                <a:ext uri="{FF2B5EF4-FFF2-40B4-BE49-F238E27FC236}">
                  <a16:creationId xmlns:a16="http://schemas.microsoft.com/office/drawing/2014/main" id="{D3FE0FFA-665D-416D-887F-A98CB6A05C1D}"/>
                </a:ext>
              </a:extLst>
            </p:cNvPr>
            <p:cNvGrpSpPr/>
            <p:nvPr/>
          </p:nvGrpSpPr>
          <p:grpSpPr>
            <a:xfrm rot="2712100">
              <a:off x="7074422" y="2857487"/>
              <a:ext cx="1760718" cy="1728763"/>
              <a:chOff x="1490050" y="3805975"/>
              <a:chExt cx="491900" cy="482350"/>
            </a:xfrm>
          </p:grpSpPr>
          <p:sp>
            <p:nvSpPr>
              <p:cNvPr id="35" name="Google Shape;5023;p71">
                <a:extLst>
                  <a:ext uri="{FF2B5EF4-FFF2-40B4-BE49-F238E27FC236}">
                    <a16:creationId xmlns:a16="http://schemas.microsoft.com/office/drawing/2014/main" id="{71956B31-D6B0-43AC-8E3C-6D7C140FE12E}"/>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CC66"/>
              </a:solid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6" name="Google Shape;5024;p71">
                <a:extLst>
                  <a:ext uri="{FF2B5EF4-FFF2-40B4-BE49-F238E27FC236}">
                    <a16:creationId xmlns:a16="http://schemas.microsoft.com/office/drawing/2014/main" id="{021A3B48-6D9C-4C28-A56D-166267359075}"/>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B569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37" name="Google Shape;5025;p71">
                <a:extLst>
                  <a:ext uri="{FF2B5EF4-FFF2-40B4-BE49-F238E27FC236}">
                    <a16:creationId xmlns:a16="http://schemas.microsoft.com/office/drawing/2014/main" id="{FD39FB85-CE9A-4129-B495-73BCE45D3AE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CC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38" name="Google Shape;5026;p71">
                <a:extLst>
                  <a:ext uri="{FF2B5EF4-FFF2-40B4-BE49-F238E27FC236}">
                    <a16:creationId xmlns:a16="http://schemas.microsoft.com/office/drawing/2014/main" id="{991F134C-7398-4BB2-9B08-2C24E85C9263}"/>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tx1">
                  <a:lumMod val="65000"/>
                  <a:lumOff val="35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 name="TextBox 3">
              <a:extLst>
                <a:ext uri="{FF2B5EF4-FFF2-40B4-BE49-F238E27FC236}">
                  <a16:creationId xmlns:a16="http://schemas.microsoft.com/office/drawing/2014/main" id="{3D99ABFB-685E-43E5-A4E8-BCF9D3B84B59}"/>
                </a:ext>
              </a:extLst>
            </p:cNvPr>
            <p:cNvSpPr txBox="1"/>
            <p:nvPr/>
          </p:nvSpPr>
          <p:spPr>
            <a:xfrm>
              <a:off x="7571141" y="3430990"/>
              <a:ext cx="996390" cy="292388"/>
            </a:xfrm>
            <a:prstGeom prst="rect">
              <a:avLst/>
            </a:prstGeom>
            <a:noFill/>
          </p:spPr>
          <p:txBody>
            <a:bodyPr wrap="square" rtlCol="0">
              <a:spAutoFit/>
            </a:bodyPr>
            <a:lstStyle/>
            <a:p>
              <a:r>
                <a:rPr lang="en-US" sz="1300" dirty="0">
                  <a:solidFill>
                    <a:schemeClr val="tx1">
                      <a:lumMod val="65000"/>
                      <a:lumOff val="35000"/>
                    </a:schemeClr>
                  </a:solidFill>
                </a:rPr>
                <a:t>Use a</a:t>
              </a:r>
            </a:p>
          </p:txBody>
        </p:sp>
        <p:sp>
          <p:nvSpPr>
            <p:cNvPr id="39" name="TextBox 38">
              <a:extLst>
                <a:ext uri="{FF2B5EF4-FFF2-40B4-BE49-F238E27FC236}">
                  <a16:creationId xmlns:a16="http://schemas.microsoft.com/office/drawing/2014/main" id="{50BF2200-3B52-4CC5-89F3-40EDDF4B21D2}"/>
                </a:ext>
              </a:extLst>
            </p:cNvPr>
            <p:cNvSpPr txBox="1"/>
            <p:nvPr/>
          </p:nvSpPr>
          <p:spPr>
            <a:xfrm>
              <a:off x="7568392" y="3731721"/>
              <a:ext cx="996390" cy="292388"/>
            </a:xfrm>
            <a:prstGeom prst="rect">
              <a:avLst/>
            </a:prstGeom>
            <a:noFill/>
          </p:spPr>
          <p:txBody>
            <a:bodyPr wrap="square" rtlCol="0">
              <a:spAutoFit/>
            </a:bodyPr>
            <a:lstStyle/>
            <a:p>
              <a:r>
                <a:rPr lang="en-US" sz="1300" dirty="0">
                  <a:solidFill>
                    <a:schemeClr val="tx1">
                      <a:lumMod val="65000"/>
                      <a:lumOff val="35000"/>
                    </a:schemeClr>
                  </a:solidFill>
                </a:rPr>
                <a:t>Pencil!</a:t>
              </a:r>
            </a:p>
          </p:txBody>
        </p:sp>
      </p:grpSp>
    </p:spTree>
    <p:extLst>
      <p:ext uri="{BB962C8B-B14F-4D97-AF65-F5344CB8AC3E}">
        <p14:creationId xmlns:p14="http://schemas.microsoft.com/office/powerpoint/2010/main" val="3897811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597;p25">
            <a:extLst>
              <a:ext uri="{FF2B5EF4-FFF2-40B4-BE49-F238E27FC236}">
                <a16:creationId xmlns:a16="http://schemas.microsoft.com/office/drawing/2014/main" id="{F794E677-BC8F-424B-B0D0-61D2BB715228}"/>
              </a:ext>
            </a:extLst>
          </p:cNvPr>
          <p:cNvSpPr txBox="1">
            <a:spLocks/>
          </p:cNvSpPr>
          <p:nvPr/>
        </p:nvSpPr>
        <p:spPr>
          <a:xfrm>
            <a:off x="736648" y="225004"/>
            <a:ext cx="7723500" cy="61521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latin typeface="Fira Sans Extra Condensed Medium" panose="020B0604020202020204" charset="0"/>
              </a:rPr>
              <a:t>Let’s Build Something Meaningful Together</a:t>
            </a:r>
            <a:br>
              <a:rPr lang="en-US" dirty="0"/>
            </a:br>
            <a:r>
              <a:rPr lang="en-US" sz="1200" dirty="0">
                <a:latin typeface="Fira Sans Extra Condensed Medium" panose="020B0604020202020204" charset="0"/>
              </a:rPr>
              <a:t>Agenda Slide</a:t>
            </a:r>
            <a:endParaRPr lang="en-US" dirty="0">
              <a:latin typeface="Fira Sans Extra Condensed Medium" panose="020B0604020202020204" charset="0"/>
            </a:endParaRPr>
          </a:p>
        </p:txBody>
      </p:sp>
      <p:grpSp>
        <p:nvGrpSpPr>
          <p:cNvPr id="44" name="Group 43">
            <a:extLst>
              <a:ext uri="{FF2B5EF4-FFF2-40B4-BE49-F238E27FC236}">
                <a16:creationId xmlns:a16="http://schemas.microsoft.com/office/drawing/2014/main" id="{C7E8F896-A8E8-433D-AB9E-022941195D19}"/>
              </a:ext>
            </a:extLst>
          </p:cNvPr>
          <p:cNvGrpSpPr/>
          <p:nvPr/>
        </p:nvGrpSpPr>
        <p:grpSpPr>
          <a:xfrm>
            <a:off x="619725" y="2071445"/>
            <a:ext cx="3289851" cy="2120597"/>
            <a:chOff x="619725" y="2071445"/>
            <a:chExt cx="3289851" cy="2120597"/>
          </a:xfrm>
        </p:grpSpPr>
        <p:grpSp>
          <p:nvGrpSpPr>
            <p:cNvPr id="15" name="Google Shape;3592;p67">
              <a:extLst>
                <a:ext uri="{FF2B5EF4-FFF2-40B4-BE49-F238E27FC236}">
                  <a16:creationId xmlns:a16="http://schemas.microsoft.com/office/drawing/2014/main" id="{C949F91D-529D-4772-B8EE-CD5F3437A433}"/>
                </a:ext>
              </a:extLst>
            </p:cNvPr>
            <p:cNvGrpSpPr/>
            <p:nvPr/>
          </p:nvGrpSpPr>
          <p:grpSpPr>
            <a:xfrm>
              <a:off x="2595786" y="2071445"/>
              <a:ext cx="1313790" cy="1251032"/>
              <a:chOff x="6777990" y="3874492"/>
              <a:chExt cx="411129" cy="427733"/>
            </a:xfrm>
          </p:grpSpPr>
          <p:cxnSp>
            <p:nvCxnSpPr>
              <p:cNvPr id="25" name="Google Shape;3593;p67">
                <a:extLst>
                  <a:ext uri="{FF2B5EF4-FFF2-40B4-BE49-F238E27FC236}">
                    <a16:creationId xmlns:a16="http://schemas.microsoft.com/office/drawing/2014/main" id="{C2ED13AF-34F4-4930-BFB2-004548B3B3DA}"/>
                  </a:ext>
                </a:extLst>
              </p:cNvPr>
              <p:cNvCxnSpPr>
                <a:cxnSpLocks/>
              </p:cNvCxnSpPr>
              <p:nvPr/>
            </p:nvCxnSpPr>
            <p:spPr>
              <a:xfrm flipH="1">
                <a:off x="6977019" y="4216875"/>
                <a:ext cx="0" cy="85350"/>
              </a:xfrm>
              <a:prstGeom prst="straightConnector1">
                <a:avLst/>
              </a:prstGeom>
              <a:noFill/>
              <a:ln w="19050" cap="flat" cmpd="sng">
                <a:solidFill>
                  <a:srgbClr val="FB8569"/>
                </a:solidFill>
                <a:prstDash val="solid"/>
                <a:round/>
                <a:headEnd type="none" w="med" len="med"/>
                <a:tailEnd type="diamond" w="med" len="med"/>
              </a:ln>
            </p:spPr>
          </p:cxnSp>
          <p:sp>
            <p:nvSpPr>
              <p:cNvPr id="26" name="Google Shape;3594;p67">
                <a:extLst>
                  <a:ext uri="{FF2B5EF4-FFF2-40B4-BE49-F238E27FC236}">
                    <a16:creationId xmlns:a16="http://schemas.microsoft.com/office/drawing/2014/main" id="{E6FCE25B-9F5B-4514-9570-CF726A39FD4D}"/>
                  </a:ext>
                </a:extLst>
              </p:cNvPr>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FB8569"/>
              </a:solidFill>
              <a:ln w="19050" cap="flat" cmpd="sng">
                <a:solidFill>
                  <a:srgbClr val="FB8569"/>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 name="Google Shape;5270;p72">
              <a:extLst>
                <a:ext uri="{FF2B5EF4-FFF2-40B4-BE49-F238E27FC236}">
                  <a16:creationId xmlns:a16="http://schemas.microsoft.com/office/drawing/2014/main" id="{F91F122E-050B-4535-8CC6-0356C3BD6CCD}"/>
                </a:ext>
              </a:extLst>
            </p:cNvPr>
            <p:cNvSpPr/>
            <p:nvPr/>
          </p:nvSpPr>
          <p:spPr>
            <a:xfrm>
              <a:off x="2939131" y="2326116"/>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bg1"/>
            </a:solid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3" name="Google Shape;615;p25">
              <a:extLst>
                <a:ext uri="{FF2B5EF4-FFF2-40B4-BE49-F238E27FC236}">
                  <a16:creationId xmlns:a16="http://schemas.microsoft.com/office/drawing/2014/main" id="{9FBCA0E5-C8F6-4B9A-A928-A5148CFDA5E7}"/>
                </a:ext>
              </a:extLst>
            </p:cNvPr>
            <p:cNvSpPr txBox="1"/>
            <p:nvPr/>
          </p:nvSpPr>
          <p:spPr>
            <a:xfrm>
              <a:off x="619725" y="3322145"/>
              <a:ext cx="2787334" cy="869897"/>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Intentional Oral Comm Design</a:t>
              </a:r>
            </a:p>
            <a:p>
              <a:pPr algn="r"/>
              <a:r>
                <a:rPr lang="en-US" sz="1200" dirty="0">
                  <a:latin typeface="Roboto"/>
                  <a:ea typeface="Roboto"/>
                  <a:cs typeface="Roboto"/>
                  <a:sym typeface="Roboto"/>
                </a:rPr>
                <a:t>Building Oral Communication assignments that meet your goals</a:t>
              </a:r>
            </a:p>
          </p:txBody>
        </p:sp>
      </p:grpSp>
      <p:grpSp>
        <p:nvGrpSpPr>
          <p:cNvPr id="46" name="Group 45">
            <a:extLst>
              <a:ext uri="{FF2B5EF4-FFF2-40B4-BE49-F238E27FC236}">
                <a16:creationId xmlns:a16="http://schemas.microsoft.com/office/drawing/2014/main" id="{4B366ADD-E42C-434D-A9FF-5A63EBE551CE}"/>
              </a:ext>
            </a:extLst>
          </p:cNvPr>
          <p:cNvGrpSpPr/>
          <p:nvPr/>
        </p:nvGrpSpPr>
        <p:grpSpPr>
          <a:xfrm>
            <a:off x="3707737" y="1184065"/>
            <a:ext cx="1713000" cy="1929298"/>
            <a:chOff x="3707737" y="1184065"/>
            <a:chExt cx="1713000" cy="1929298"/>
          </a:xfrm>
        </p:grpSpPr>
        <p:grpSp>
          <p:nvGrpSpPr>
            <p:cNvPr id="16" name="Google Shape;3595;p67">
              <a:extLst>
                <a:ext uri="{FF2B5EF4-FFF2-40B4-BE49-F238E27FC236}">
                  <a16:creationId xmlns:a16="http://schemas.microsoft.com/office/drawing/2014/main" id="{4996AC05-35FE-487C-89A7-AAE29F7A2BDA}"/>
                </a:ext>
              </a:extLst>
            </p:cNvPr>
            <p:cNvGrpSpPr/>
            <p:nvPr/>
          </p:nvGrpSpPr>
          <p:grpSpPr>
            <a:xfrm>
              <a:off x="3907359" y="1895168"/>
              <a:ext cx="1313771" cy="1218195"/>
              <a:chOff x="7188425" y="3814223"/>
              <a:chExt cx="411123" cy="416506"/>
            </a:xfrm>
          </p:grpSpPr>
          <p:cxnSp>
            <p:nvCxnSpPr>
              <p:cNvPr id="23" name="Google Shape;3596;p67">
                <a:extLst>
                  <a:ext uri="{FF2B5EF4-FFF2-40B4-BE49-F238E27FC236}">
                    <a16:creationId xmlns:a16="http://schemas.microsoft.com/office/drawing/2014/main" id="{98381012-1DD7-4613-8D96-5A0D09CEC607}"/>
                  </a:ext>
                </a:extLst>
              </p:cNvPr>
              <p:cNvCxnSpPr>
                <a:cxnSpLocks/>
              </p:cNvCxnSpPr>
              <p:nvPr/>
            </p:nvCxnSpPr>
            <p:spPr>
              <a:xfrm flipH="1" flipV="1">
                <a:off x="7393986" y="3814223"/>
                <a:ext cx="2" cy="66671"/>
              </a:xfrm>
              <a:prstGeom prst="straightConnector1">
                <a:avLst/>
              </a:prstGeom>
              <a:noFill/>
              <a:ln w="19050" cap="flat" cmpd="sng">
                <a:solidFill>
                  <a:srgbClr val="FB569C"/>
                </a:solidFill>
                <a:prstDash val="solid"/>
                <a:round/>
                <a:headEnd type="none" w="med" len="med"/>
                <a:tailEnd type="diamond" w="med" len="med"/>
              </a:ln>
            </p:spPr>
          </p:cxnSp>
          <p:sp>
            <p:nvSpPr>
              <p:cNvPr id="24" name="Google Shape;3597;p67">
                <a:extLst>
                  <a:ext uri="{FF2B5EF4-FFF2-40B4-BE49-F238E27FC236}">
                    <a16:creationId xmlns:a16="http://schemas.microsoft.com/office/drawing/2014/main" id="{B09B3E61-079C-4D07-B995-6D8967F7ABC0}"/>
                  </a:ext>
                </a:extLst>
              </p:cNvPr>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FB569C"/>
              </a:solidFill>
              <a:ln w="19050" cap="flat" cmpd="sng">
                <a:solidFill>
                  <a:srgbClr val="FB569C"/>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 name="Google Shape;5119;p71">
              <a:extLst>
                <a:ext uri="{FF2B5EF4-FFF2-40B4-BE49-F238E27FC236}">
                  <a16:creationId xmlns:a16="http://schemas.microsoft.com/office/drawing/2014/main" id="{025A7D6B-AA37-4BED-B7C3-A62AADEC4910}"/>
                </a:ext>
              </a:extLst>
            </p:cNvPr>
            <p:cNvGrpSpPr/>
            <p:nvPr/>
          </p:nvGrpSpPr>
          <p:grpSpPr>
            <a:xfrm>
              <a:off x="4358969" y="2353637"/>
              <a:ext cx="452337" cy="452337"/>
              <a:chOff x="899850" y="4992125"/>
              <a:chExt cx="481825" cy="481825"/>
            </a:xfrm>
            <a:solidFill>
              <a:schemeClr val="lt1"/>
            </a:solidFill>
          </p:grpSpPr>
          <p:sp>
            <p:nvSpPr>
              <p:cNvPr id="30" name="Google Shape;5120;p71">
                <a:extLst>
                  <a:ext uri="{FF2B5EF4-FFF2-40B4-BE49-F238E27FC236}">
                    <a16:creationId xmlns:a16="http://schemas.microsoft.com/office/drawing/2014/main" id="{598E28AC-A5EA-4C21-BFF6-0FCD744B7E08}"/>
                  </a:ext>
                </a:extLst>
              </p:cNvPr>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1" name="Google Shape;5121;p71">
                <a:extLst>
                  <a:ext uri="{FF2B5EF4-FFF2-40B4-BE49-F238E27FC236}">
                    <a16:creationId xmlns:a16="http://schemas.microsoft.com/office/drawing/2014/main" id="{41DA09FD-FCA8-41E4-9326-B36CE3183BDF}"/>
                  </a:ext>
                </a:extLst>
              </p:cNvPr>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2" name="Google Shape;5122;p71">
                <a:extLst>
                  <a:ext uri="{FF2B5EF4-FFF2-40B4-BE49-F238E27FC236}">
                    <a16:creationId xmlns:a16="http://schemas.microsoft.com/office/drawing/2014/main" id="{0AA86D4E-DE1F-4897-8ED9-35CB762C7054}"/>
                  </a:ext>
                </a:extLst>
              </p:cNvPr>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grpSp>
        <p:sp>
          <p:nvSpPr>
            <p:cNvPr id="40" name="Google Shape;600;p25">
              <a:extLst>
                <a:ext uri="{FF2B5EF4-FFF2-40B4-BE49-F238E27FC236}">
                  <a16:creationId xmlns:a16="http://schemas.microsoft.com/office/drawing/2014/main" id="{B6971F04-2F8C-4A02-96E0-94ECEF4F7350}"/>
                </a:ext>
              </a:extLst>
            </p:cNvPr>
            <p:cNvSpPr txBox="1"/>
            <p:nvPr/>
          </p:nvSpPr>
          <p:spPr>
            <a:xfrm>
              <a:off x="3707737" y="1184065"/>
              <a:ext cx="1713000" cy="600816"/>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The AI Question</a:t>
              </a:r>
            </a:p>
            <a:p>
              <a:pPr lvl="0" algn="ctr"/>
              <a:r>
                <a:rPr lang="en-US" sz="1200" dirty="0">
                  <a:latin typeface="Roboto"/>
                  <a:ea typeface="Roboto"/>
                  <a:cs typeface="Roboto"/>
                  <a:sym typeface="Roboto"/>
                </a:rPr>
                <a:t>Working with AI to support instruction</a:t>
              </a:r>
              <a:endParaRPr sz="1200" dirty="0">
                <a:solidFill>
                  <a:schemeClr val="accent3"/>
                </a:solidFill>
                <a:latin typeface="Fira Sans Extra Condensed Medium"/>
                <a:ea typeface="Fira Sans Extra Condensed Medium"/>
                <a:cs typeface="Fira Sans Extra Condensed Medium"/>
                <a:sym typeface="Fira Sans Extra Condensed Medium"/>
              </a:endParaRPr>
            </a:p>
          </p:txBody>
        </p:sp>
      </p:grpSp>
      <p:grpSp>
        <p:nvGrpSpPr>
          <p:cNvPr id="47" name="Group 46">
            <a:extLst>
              <a:ext uri="{FF2B5EF4-FFF2-40B4-BE49-F238E27FC236}">
                <a16:creationId xmlns:a16="http://schemas.microsoft.com/office/drawing/2014/main" id="{908788B9-FC96-4A87-BF88-AE52F4CB0D44}"/>
              </a:ext>
            </a:extLst>
          </p:cNvPr>
          <p:cNvGrpSpPr/>
          <p:nvPr/>
        </p:nvGrpSpPr>
        <p:grpSpPr>
          <a:xfrm>
            <a:off x="5233250" y="2071441"/>
            <a:ext cx="3290951" cy="2135339"/>
            <a:chOff x="5233250" y="2071441"/>
            <a:chExt cx="3290951" cy="2135339"/>
          </a:xfrm>
        </p:grpSpPr>
        <p:grpSp>
          <p:nvGrpSpPr>
            <p:cNvPr id="17" name="Google Shape;3598;p67">
              <a:extLst>
                <a:ext uri="{FF2B5EF4-FFF2-40B4-BE49-F238E27FC236}">
                  <a16:creationId xmlns:a16="http://schemas.microsoft.com/office/drawing/2014/main" id="{80A5B5F5-1CE3-4C16-ADD8-970C1F160531}"/>
                </a:ext>
              </a:extLst>
            </p:cNvPr>
            <p:cNvGrpSpPr/>
            <p:nvPr/>
          </p:nvGrpSpPr>
          <p:grpSpPr>
            <a:xfrm>
              <a:off x="5233250" y="2071441"/>
              <a:ext cx="1314893" cy="1251034"/>
              <a:chOff x="7603341" y="3874492"/>
              <a:chExt cx="411474" cy="427734"/>
            </a:xfrm>
          </p:grpSpPr>
          <p:cxnSp>
            <p:nvCxnSpPr>
              <p:cNvPr id="21" name="Google Shape;3599;p67">
                <a:extLst>
                  <a:ext uri="{FF2B5EF4-FFF2-40B4-BE49-F238E27FC236}">
                    <a16:creationId xmlns:a16="http://schemas.microsoft.com/office/drawing/2014/main" id="{3F3F081D-FA36-4FEC-8915-58C272839636}"/>
                  </a:ext>
                </a:extLst>
              </p:cNvPr>
              <p:cNvCxnSpPr>
                <a:cxnSpLocks/>
              </p:cNvCxnSpPr>
              <p:nvPr/>
            </p:nvCxnSpPr>
            <p:spPr>
              <a:xfrm>
                <a:off x="7809095" y="4216875"/>
                <a:ext cx="0" cy="85351"/>
              </a:xfrm>
              <a:prstGeom prst="straightConnector1">
                <a:avLst/>
              </a:prstGeom>
              <a:noFill/>
              <a:ln w="19050" cap="flat" cmpd="sng">
                <a:solidFill>
                  <a:srgbClr val="9C27B0"/>
                </a:solidFill>
                <a:prstDash val="solid"/>
                <a:round/>
                <a:headEnd type="none" w="med" len="med"/>
                <a:tailEnd type="diamond" w="med" len="med"/>
              </a:ln>
            </p:spPr>
          </p:cxnSp>
          <p:sp>
            <p:nvSpPr>
              <p:cNvPr id="22" name="Google Shape;3600;p67">
                <a:extLst>
                  <a:ext uri="{FF2B5EF4-FFF2-40B4-BE49-F238E27FC236}">
                    <a16:creationId xmlns:a16="http://schemas.microsoft.com/office/drawing/2014/main" id="{48AF6541-7AE3-4806-B54A-163E38393A4F}"/>
                  </a:ext>
                </a:extLst>
              </p:cNvPr>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9C27B0"/>
              </a:solidFill>
              <a:ln w="19050" cap="flat" cmpd="sng">
                <a:solidFill>
                  <a:srgbClr val="9C27B0"/>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 name="Google Shape;6182;p74">
              <a:extLst>
                <a:ext uri="{FF2B5EF4-FFF2-40B4-BE49-F238E27FC236}">
                  <a16:creationId xmlns:a16="http://schemas.microsoft.com/office/drawing/2014/main" id="{30F1BC82-EF52-4BD0-A762-216D6961DE3C}"/>
                </a:ext>
              </a:extLst>
            </p:cNvPr>
            <p:cNvGrpSpPr/>
            <p:nvPr/>
          </p:nvGrpSpPr>
          <p:grpSpPr>
            <a:xfrm>
              <a:off x="5683725" y="2317241"/>
              <a:ext cx="476624" cy="475329"/>
              <a:chOff x="-31455100" y="3909350"/>
              <a:chExt cx="294600" cy="293800"/>
            </a:xfrm>
            <a:solidFill>
              <a:schemeClr val="lt1"/>
            </a:solidFill>
          </p:grpSpPr>
          <p:sp>
            <p:nvSpPr>
              <p:cNvPr id="35" name="Google Shape;6183;p74">
                <a:extLst>
                  <a:ext uri="{FF2B5EF4-FFF2-40B4-BE49-F238E27FC236}">
                    <a16:creationId xmlns:a16="http://schemas.microsoft.com/office/drawing/2014/main" id="{B01FBA75-BB09-4028-B211-2B04C6810C37}"/>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6" name="Google Shape;6184;p74">
                <a:extLst>
                  <a:ext uri="{FF2B5EF4-FFF2-40B4-BE49-F238E27FC236}">
                    <a16:creationId xmlns:a16="http://schemas.microsoft.com/office/drawing/2014/main" id="{BB1B3139-97B5-44A5-AB69-8CECFEC79F8C}"/>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41" name="Google Shape;620;p25">
              <a:extLst>
                <a:ext uri="{FF2B5EF4-FFF2-40B4-BE49-F238E27FC236}">
                  <a16:creationId xmlns:a16="http://schemas.microsoft.com/office/drawing/2014/main" id="{C2470A78-6113-4096-A39C-1F268CD24B23}"/>
                </a:ext>
              </a:extLst>
            </p:cNvPr>
            <p:cNvSpPr txBox="1"/>
            <p:nvPr/>
          </p:nvSpPr>
          <p:spPr>
            <a:xfrm>
              <a:off x="5857686" y="3336883"/>
              <a:ext cx="2666515" cy="869897"/>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1700" dirty="0">
                  <a:solidFill>
                    <a:srgbClr val="9C27B0"/>
                  </a:solidFill>
                  <a:latin typeface="Fira Sans Extra Condensed Medium"/>
                  <a:ea typeface="Fira Sans Extra Condensed Medium"/>
                  <a:cs typeface="Fira Sans Extra Condensed Medium"/>
                  <a:sym typeface="Fira Sans Extra Condensed Medium"/>
                </a:rPr>
                <a:t>A Lasting Effect</a:t>
              </a:r>
            </a:p>
            <a:p>
              <a:r>
                <a:rPr lang="en-US" sz="1200" dirty="0">
                  <a:latin typeface="Roboto"/>
                  <a:ea typeface="Roboto"/>
                  <a:cs typeface="Roboto"/>
                  <a:sym typeface="Roboto"/>
                </a:rPr>
                <a:t>Creating space to maintain continuity and high standards</a:t>
              </a:r>
            </a:p>
          </p:txBody>
        </p:sp>
      </p:grpSp>
      <p:sp>
        <p:nvSpPr>
          <p:cNvPr id="43" name="TextBox 42">
            <a:extLst>
              <a:ext uri="{FF2B5EF4-FFF2-40B4-BE49-F238E27FC236}">
                <a16:creationId xmlns:a16="http://schemas.microsoft.com/office/drawing/2014/main" id="{6A815822-822C-437B-AB6A-960F02AF76B3}"/>
              </a:ext>
            </a:extLst>
          </p:cNvPr>
          <p:cNvSpPr txBox="1"/>
          <p:nvPr/>
        </p:nvSpPr>
        <p:spPr>
          <a:xfrm>
            <a:off x="723352" y="4430302"/>
            <a:ext cx="7723500" cy="523220"/>
          </a:xfrm>
          <a:prstGeom prst="rect">
            <a:avLst/>
          </a:prstGeom>
          <a:solidFill>
            <a:srgbClr val="FFFFCC"/>
          </a:solidFill>
        </p:spPr>
        <p:txBody>
          <a:bodyPr wrap="square" rtlCol="0">
            <a:spAutoFit/>
          </a:bodyPr>
          <a:lstStyle/>
          <a:p>
            <a:pPr algn="ctr"/>
            <a:r>
              <a:rPr lang="en-US" sz="2800" dirty="0">
                <a:latin typeface="Fira Sans Extra Condensed Medium" panose="020B0604020202020204" charset="0"/>
                <a:ea typeface="Roboto" panose="020B0604020202020204" charset="0"/>
              </a:rPr>
              <a:t>Purposeful Interruption</a:t>
            </a:r>
          </a:p>
        </p:txBody>
      </p:sp>
      <p:grpSp>
        <p:nvGrpSpPr>
          <p:cNvPr id="27" name="Group 26">
            <a:extLst>
              <a:ext uri="{FF2B5EF4-FFF2-40B4-BE49-F238E27FC236}">
                <a16:creationId xmlns:a16="http://schemas.microsoft.com/office/drawing/2014/main" id="{A2594C91-2976-4692-8D12-4F5A29EA5C05}"/>
              </a:ext>
            </a:extLst>
          </p:cNvPr>
          <p:cNvGrpSpPr/>
          <p:nvPr/>
        </p:nvGrpSpPr>
        <p:grpSpPr>
          <a:xfrm>
            <a:off x="1777300" y="2839770"/>
            <a:ext cx="472183" cy="466141"/>
            <a:chOff x="7004880" y="3207233"/>
            <a:chExt cx="1562072" cy="1562469"/>
          </a:xfrm>
        </p:grpSpPr>
        <p:sp>
          <p:nvSpPr>
            <p:cNvPr id="37" name="Google Shape;7447;p76">
              <a:extLst>
                <a:ext uri="{FF2B5EF4-FFF2-40B4-BE49-F238E27FC236}">
                  <a16:creationId xmlns:a16="http://schemas.microsoft.com/office/drawing/2014/main" id="{6C52EEFA-2C23-4CF7-AF36-9284DD01D91D}"/>
                </a:ext>
              </a:extLst>
            </p:cNvPr>
            <p:cNvSpPr/>
            <p:nvPr/>
          </p:nvSpPr>
          <p:spPr>
            <a:xfrm>
              <a:off x="7089244" y="3561189"/>
              <a:ext cx="1160520" cy="1089269"/>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gradFill>
              <a:gsLst>
                <a:gs pos="49000">
                  <a:srgbClr val="CC9900"/>
                </a:gs>
                <a:gs pos="38000">
                  <a:schemeClr val="tx1"/>
                </a:gs>
                <a:gs pos="59000">
                  <a:schemeClr val="tx1"/>
                </a:gs>
              </a:gsLst>
              <a:lin ang="18900000" scaled="1"/>
            </a:gra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7448;p76">
              <a:extLst>
                <a:ext uri="{FF2B5EF4-FFF2-40B4-BE49-F238E27FC236}">
                  <a16:creationId xmlns:a16="http://schemas.microsoft.com/office/drawing/2014/main" id="{23BB33DD-73DF-4ACF-94E2-3124F082F397}"/>
                </a:ext>
              </a:extLst>
            </p:cNvPr>
            <p:cNvSpPr/>
            <p:nvPr/>
          </p:nvSpPr>
          <p:spPr>
            <a:xfrm>
              <a:off x="7627322" y="3678876"/>
              <a:ext cx="498060" cy="466521"/>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gradFill flip="none" rotWithShape="1">
              <a:gsLst>
                <a:gs pos="0">
                  <a:srgbClr val="CC9900"/>
                </a:gs>
                <a:gs pos="86000">
                  <a:schemeClr val="tx1"/>
                </a:gs>
              </a:gsLst>
              <a:lin ang="189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7449;p76">
              <a:extLst>
                <a:ext uri="{FF2B5EF4-FFF2-40B4-BE49-F238E27FC236}">
                  <a16:creationId xmlns:a16="http://schemas.microsoft.com/office/drawing/2014/main" id="{F4862AB1-332E-4D2B-BE88-3D24BB22F1CA}"/>
                </a:ext>
              </a:extLst>
            </p:cNvPr>
            <p:cNvSpPr/>
            <p:nvPr/>
          </p:nvSpPr>
          <p:spPr>
            <a:xfrm>
              <a:off x="7755757" y="3207233"/>
              <a:ext cx="811195" cy="905893"/>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CC9900"/>
            </a:solidFill>
            <a:ln>
              <a:solidFill>
                <a:schemeClr val="tx1"/>
              </a:solidFill>
            </a:ln>
            <a:effectLst>
              <a:glow rad="38100">
                <a:schemeClr val="tx1"/>
              </a:glo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7450;p76">
              <a:extLst>
                <a:ext uri="{FF2B5EF4-FFF2-40B4-BE49-F238E27FC236}">
                  <a16:creationId xmlns:a16="http://schemas.microsoft.com/office/drawing/2014/main" id="{895CFD41-B852-43FA-AE65-EFE9DAA8098D}"/>
                </a:ext>
              </a:extLst>
            </p:cNvPr>
            <p:cNvSpPr/>
            <p:nvPr/>
          </p:nvSpPr>
          <p:spPr>
            <a:xfrm>
              <a:off x="7225754" y="4068592"/>
              <a:ext cx="473845" cy="47215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CC9900"/>
            </a:solidFill>
            <a:ln>
              <a:solidFill>
                <a:srgbClr val="CC9900"/>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7451;p76">
              <a:extLst>
                <a:ext uri="{FF2B5EF4-FFF2-40B4-BE49-F238E27FC236}">
                  <a16:creationId xmlns:a16="http://schemas.microsoft.com/office/drawing/2014/main" id="{EA76DC52-64D0-4939-8A4D-F42234031053}"/>
                </a:ext>
              </a:extLst>
            </p:cNvPr>
            <p:cNvSpPr/>
            <p:nvPr/>
          </p:nvSpPr>
          <p:spPr>
            <a:xfrm>
              <a:off x="7004880" y="4359143"/>
              <a:ext cx="413690" cy="410559"/>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gradFill flip="none" rotWithShape="1">
              <a:gsLst>
                <a:gs pos="0">
                  <a:srgbClr val="CC9900"/>
                </a:gs>
                <a:gs pos="100000">
                  <a:schemeClr val="tx1"/>
                </a:gs>
              </a:gsLst>
              <a:lin ang="81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7452;p76">
              <a:extLst>
                <a:ext uri="{FF2B5EF4-FFF2-40B4-BE49-F238E27FC236}">
                  <a16:creationId xmlns:a16="http://schemas.microsoft.com/office/drawing/2014/main" id="{8DA128BE-EF03-4451-A08D-6AB6C7A45DE4}"/>
                </a:ext>
              </a:extLst>
            </p:cNvPr>
            <p:cNvSpPr/>
            <p:nvPr/>
          </p:nvSpPr>
          <p:spPr>
            <a:xfrm>
              <a:off x="7133208" y="4165410"/>
              <a:ext cx="469894" cy="472283"/>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tx1"/>
            </a:soli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2425898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childTnLst>
                    </p:cTn>
                  </p:par>
                  <p:par>
                    <p:cTn id="16" fill="hold">
                      <p:stCondLst>
                        <p:cond delay="indefinite"/>
                      </p:stCondLst>
                      <p:childTnLst>
                        <p:par>
                          <p:cTn id="17" fill="hold">
                            <p:stCondLst>
                              <p:cond delay="0"/>
                            </p:stCondLst>
                            <p:childTnLst>
                              <p:par>
                                <p:cTn id="18" presetID="32" presetClass="emph" presetSubtype="0" fill="hold" nodeType="clickEffect">
                                  <p:stCondLst>
                                    <p:cond delay="0"/>
                                  </p:stCondLst>
                                  <p:childTnLst>
                                    <p:animRot by="120000">
                                      <p:cBhvr>
                                        <p:cTn id="19" dur="100" fill="hold">
                                          <p:stCondLst>
                                            <p:cond delay="0"/>
                                          </p:stCondLst>
                                        </p:cTn>
                                        <p:tgtEl>
                                          <p:spTgt spid="46"/>
                                        </p:tgtEl>
                                        <p:attrNameLst>
                                          <p:attrName>r</p:attrName>
                                        </p:attrNameLst>
                                      </p:cBhvr>
                                    </p:animRot>
                                    <p:animRot by="-240000">
                                      <p:cBhvr>
                                        <p:cTn id="20" dur="200" fill="hold">
                                          <p:stCondLst>
                                            <p:cond delay="200"/>
                                          </p:stCondLst>
                                        </p:cTn>
                                        <p:tgtEl>
                                          <p:spTgt spid="46"/>
                                        </p:tgtEl>
                                        <p:attrNameLst>
                                          <p:attrName>r</p:attrName>
                                        </p:attrNameLst>
                                      </p:cBhvr>
                                    </p:animRot>
                                    <p:animRot by="240000">
                                      <p:cBhvr>
                                        <p:cTn id="21" dur="200" fill="hold">
                                          <p:stCondLst>
                                            <p:cond delay="400"/>
                                          </p:stCondLst>
                                        </p:cTn>
                                        <p:tgtEl>
                                          <p:spTgt spid="46"/>
                                        </p:tgtEl>
                                        <p:attrNameLst>
                                          <p:attrName>r</p:attrName>
                                        </p:attrNameLst>
                                      </p:cBhvr>
                                    </p:animRot>
                                    <p:animRot by="-240000">
                                      <p:cBhvr>
                                        <p:cTn id="22" dur="200" fill="hold">
                                          <p:stCondLst>
                                            <p:cond delay="600"/>
                                          </p:stCondLst>
                                        </p:cTn>
                                        <p:tgtEl>
                                          <p:spTgt spid="46"/>
                                        </p:tgtEl>
                                        <p:attrNameLst>
                                          <p:attrName>r</p:attrName>
                                        </p:attrNameLst>
                                      </p:cBhvr>
                                    </p:animRot>
                                    <p:animRot by="120000">
                                      <p:cBhvr>
                                        <p:cTn id="23" dur="200" fill="hold">
                                          <p:stCondLst>
                                            <p:cond delay="800"/>
                                          </p:stCondLst>
                                        </p:cTn>
                                        <p:tgtEl>
                                          <p:spTgt spid="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3"/>
        <p:cNvGrpSpPr/>
        <p:nvPr/>
      </p:nvGrpSpPr>
      <p:grpSpPr>
        <a:xfrm>
          <a:off x="0" y="0"/>
          <a:ext cx="0" cy="0"/>
          <a:chOff x="0" y="0"/>
          <a:chExt cx="0" cy="0"/>
        </a:xfrm>
      </p:grpSpPr>
      <p:grpSp>
        <p:nvGrpSpPr>
          <p:cNvPr id="2" name="Group 1">
            <a:extLst>
              <a:ext uri="{FF2B5EF4-FFF2-40B4-BE49-F238E27FC236}">
                <a16:creationId xmlns:a16="http://schemas.microsoft.com/office/drawing/2014/main" id="{6E596DFB-9D11-4324-8BBF-CC0DB57E3C8D}"/>
              </a:ext>
            </a:extLst>
          </p:cNvPr>
          <p:cNvGrpSpPr/>
          <p:nvPr/>
        </p:nvGrpSpPr>
        <p:grpSpPr>
          <a:xfrm>
            <a:off x="3433276" y="2409276"/>
            <a:ext cx="5000574" cy="847200"/>
            <a:chOff x="3433276" y="2409276"/>
            <a:chExt cx="5000574" cy="847200"/>
          </a:xfrm>
        </p:grpSpPr>
        <p:sp>
          <p:nvSpPr>
            <p:cNvPr id="256" name="Google Shape;256;p19"/>
            <p:cNvSpPr/>
            <p:nvPr/>
          </p:nvSpPr>
          <p:spPr>
            <a:xfrm rot="16200000">
              <a:off x="4121626" y="1720926"/>
              <a:ext cx="847200" cy="22239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257;p19"/>
            <p:cNvSpPr/>
            <p:nvPr/>
          </p:nvSpPr>
          <p:spPr>
            <a:xfrm>
              <a:off x="4288175" y="2639976"/>
              <a:ext cx="1948800" cy="385800"/>
            </a:xfrm>
            <a:prstGeom prst="roundRect">
              <a:avLst>
                <a:gd name="adj" fmla="val 50000"/>
              </a:avLst>
            </a:prstGeom>
            <a:solidFill>
              <a:srgbClr val="FFFFFF"/>
            </a:solidFill>
            <a:ln w="9525" cap="flat" cmpd="sng">
              <a:solidFill>
                <a:schemeClr val="accent2"/>
              </a:solidFill>
              <a:prstDash val="solid"/>
              <a:round/>
              <a:headEnd type="none" w="sm" len="sm"/>
              <a:tailEnd type="none" w="sm" len="sm"/>
            </a:ln>
          </p:spPr>
          <p:txBody>
            <a:bodyPr spcFirstLastPara="1" wrap="square" lIns="182875"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What it will not do</a:t>
              </a:r>
              <a:endParaRPr dirty="0">
                <a:solidFill>
                  <a:schemeClr val="accent2"/>
                </a:solidFill>
              </a:endParaRPr>
            </a:p>
          </p:txBody>
        </p:sp>
        <p:sp>
          <p:nvSpPr>
            <p:cNvPr id="258" name="Google Shape;258;p19"/>
            <p:cNvSpPr txBox="1"/>
            <p:nvPr/>
          </p:nvSpPr>
          <p:spPr>
            <a:xfrm>
              <a:off x="6347050" y="2505801"/>
              <a:ext cx="2086800" cy="630087"/>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Roboto"/>
                  <a:ea typeface="Roboto"/>
                  <a:cs typeface="Roboto"/>
                  <a:sym typeface="Roboto"/>
                </a:rPr>
                <a:t>Replace speaker’s knowledge to speak on the subject</a:t>
              </a:r>
              <a:endParaRPr dirty="0">
                <a:latin typeface="Roboto"/>
                <a:ea typeface="Roboto"/>
                <a:cs typeface="Roboto"/>
                <a:sym typeface="Roboto"/>
              </a:endParaRPr>
            </a:p>
          </p:txBody>
        </p:sp>
      </p:grpSp>
      <p:grpSp>
        <p:nvGrpSpPr>
          <p:cNvPr id="3" name="Group 2">
            <a:extLst>
              <a:ext uri="{FF2B5EF4-FFF2-40B4-BE49-F238E27FC236}">
                <a16:creationId xmlns:a16="http://schemas.microsoft.com/office/drawing/2014/main" id="{40F437C3-CA4D-44BF-B261-3BC51EC7000C}"/>
              </a:ext>
            </a:extLst>
          </p:cNvPr>
          <p:cNvGrpSpPr/>
          <p:nvPr/>
        </p:nvGrpSpPr>
        <p:grpSpPr>
          <a:xfrm>
            <a:off x="3433276" y="3545638"/>
            <a:ext cx="5000574" cy="847200"/>
            <a:chOff x="3433276" y="3545638"/>
            <a:chExt cx="5000574" cy="847200"/>
          </a:xfrm>
        </p:grpSpPr>
        <p:sp>
          <p:nvSpPr>
            <p:cNvPr id="260" name="Google Shape;260;p19"/>
            <p:cNvSpPr/>
            <p:nvPr/>
          </p:nvSpPr>
          <p:spPr>
            <a:xfrm rot="16200000">
              <a:off x="4121626" y="2857288"/>
              <a:ext cx="847200" cy="22239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261;p19"/>
            <p:cNvSpPr/>
            <p:nvPr/>
          </p:nvSpPr>
          <p:spPr>
            <a:xfrm>
              <a:off x="4288175" y="3776338"/>
              <a:ext cx="1948800" cy="385800"/>
            </a:xfrm>
            <a:prstGeom prst="roundRect">
              <a:avLst>
                <a:gd name="adj" fmla="val 50000"/>
              </a:avLst>
            </a:prstGeom>
            <a:solidFill>
              <a:srgbClr val="FFFFFF"/>
            </a:solidFill>
            <a:ln w="9525" cap="flat" cmpd="sng">
              <a:solidFill>
                <a:schemeClr val="accent3"/>
              </a:solidFill>
              <a:prstDash val="solid"/>
              <a:round/>
              <a:headEnd type="none" w="sm" len="sm"/>
              <a:tailEnd type="none" w="sm" len="sm"/>
            </a:ln>
          </p:spPr>
          <p:txBody>
            <a:bodyPr spcFirstLastPara="1" wrap="square" lIns="182875"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Implications </a:t>
              </a:r>
              <a:endParaRPr dirty="0">
                <a:solidFill>
                  <a:schemeClr val="accent3"/>
                </a:solidFill>
              </a:endParaRPr>
            </a:p>
          </p:txBody>
        </p:sp>
        <p:sp>
          <p:nvSpPr>
            <p:cNvPr id="262" name="Google Shape;262;p19"/>
            <p:cNvSpPr txBox="1"/>
            <p:nvPr/>
          </p:nvSpPr>
          <p:spPr>
            <a:xfrm>
              <a:off x="6347050" y="3701788"/>
              <a:ext cx="20868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Roboto"/>
                  <a:ea typeface="Roboto"/>
                  <a:cs typeface="Roboto"/>
                  <a:sym typeface="Roboto"/>
                </a:rPr>
                <a:t>AI policy and diversifying support options</a:t>
              </a:r>
              <a:endParaRPr dirty="0">
                <a:latin typeface="Roboto"/>
                <a:ea typeface="Roboto"/>
                <a:cs typeface="Roboto"/>
                <a:sym typeface="Roboto"/>
              </a:endParaRPr>
            </a:p>
          </p:txBody>
        </p:sp>
      </p:grpSp>
      <p:sp>
        <p:nvSpPr>
          <p:cNvPr id="264" name="Google Shape;264;p19"/>
          <p:cNvSpPr/>
          <p:nvPr/>
        </p:nvSpPr>
        <p:spPr>
          <a:xfrm rot="16200000">
            <a:off x="4121626" y="584565"/>
            <a:ext cx="847200" cy="2223900"/>
          </a:xfrm>
          <a:prstGeom prst="round2SameRect">
            <a:avLst>
              <a:gd name="adj1" fmla="val 50000"/>
              <a:gd name="adj2" fmla="val 0"/>
            </a:avLst>
          </a:prstGeom>
          <a:solidFill>
            <a:srgbClr val="F5A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265;p19"/>
          <p:cNvSpPr/>
          <p:nvPr/>
        </p:nvSpPr>
        <p:spPr>
          <a:xfrm>
            <a:off x="4288175" y="1503615"/>
            <a:ext cx="1948800" cy="385800"/>
          </a:xfrm>
          <a:prstGeom prst="roundRect">
            <a:avLst>
              <a:gd name="adj" fmla="val 50000"/>
            </a:avLst>
          </a:prstGeom>
          <a:solidFill>
            <a:srgbClr val="FFFFFF"/>
          </a:solidFill>
          <a:ln w="9525" cap="flat" cmpd="sng">
            <a:solidFill>
              <a:srgbClr val="F5A505"/>
            </a:solidFill>
            <a:prstDash val="solid"/>
            <a:round/>
            <a:headEnd type="none" w="sm" len="sm"/>
            <a:tailEnd type="none" w="sm" len="sm"/>
          </a:ln>
        </p:spPr>
        <p:txBody>
          <a:bodyPr spcFirstLastPara="1" wrap="square" lIns="18287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700" dirty="0">
                <a:solidFill>
                  <a:srgbClr val="F5A505"/>
                </a:solidFill>
                <a:latin typeface="Fira Sans Extra Condensed Medium"/>
                <a:ea typeface="Fira Sans Extra Condensed Medium"/>
                <a:cs typeface="Fira Sans Extra Condensed Medium"/>
                <a:sym typeface="Fira Sans Extra Condensed Medium"/>
              </a:rPr>
              <a:t>What it can do</a:t>
            </a:r>
            <a:endParaRPr sz="1700" dirty="0">
              <a:solidFill>
                <a:srgbClr val="F5A505"/>
              </a:solidFill>
              <a:latin typeface="Fira Sans Extra Condensed Medium"/>
              <a:ea typeface="Fira Sans Extra Condensed Medium"/>
              <a:cs typeface="Fira Sans Extra Condensed Medium"/>
              <a:sym typeface="Fira Sans Extra Condensed Medium"/>
            </a:endParaRPr>
          </a:p>
        </p:txBody>
      </p:sp>
      <p:sp>
        <p:nvSpPr>
          <p:cNvPr id="266" name="Google Shape;266;p19"/>
          <p:cNvSpPr txBox="1"/>
          <p:nvPr/>
        </p:nvSpPr>
        <p:spPr>
          <a:xfrm>
            <a:off x="6347050" y="1429065"/>
            <a:ext cx="20868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Roboto"/>
                <a:ea typeface="Roboto"/>
                <a:cs typeface="Roboto"/>
                <a:sym typeface="Roboto"/>
              </a:rPr>
              <a:t>Slides and talking points in an instant</a:t>
            </a:r>
          </a:p>
        </p:txBody>
      </p:sp>
      <p:grpSp>
        <p:nvGrpSpPr>
          <p:cNvPr id="283" name="Google Shape;283;p19"/>
          <p:cNvGrpSpPr/>
          <p:nvPr/>
        </p:nvGrpSpPr>
        <p:grpSpPr>
          <a:xfrm>
            <a:off x="710275" y="1696445"/>
            <a:ext cx="2460575" cy="2272941"/>
            <a:chOff x="710275" y="1696445"/>
            <a:chExt cx="2460575" cy="2272941"/>
          </a:xfrm>
        </p:grpSpPr>
        <p:grpSp>
          <p:nvGrpSpPr>
            <p:cNvPr id="284" name="Google Shape;284;p19"/>
            <p:cNvGrpSpPr/>
            <p:nvPr/>
          </p:nvGrpSpPr>
          <p:grpSpPr>
            <a:xfrm>
              <a:off x="2288356" y="1696445"/>
              <a:ext cx="882450" cy="1136250"/>
              <a:chOff x="2288356" y="1696445"/>
              <a:chExt cx="882450" cy="1136250"/>
            </a:xfrm>
          </p:grpSpPr>
          <p:sp>
            <p:nvSpPr>
              <p:cNvPr id="285" name="Google Shape;285;p19"/>
              <p:cNvSpPr/>
              <p:nvPr/>
            </p:nvSpPr>
            <p:spPr>
              <a:xfrm flipH="1">
                <a:off x="2288356" y="1696445"/>
                <a:ext cx="773700" cy="773700"/>
              </a:xfrm>
              <a:prstGeom prst="arc">
                <a:avLst>
                  <a:gd name="adj1" fmla="val 16200000"/>
                  <a:gd name="adj2" fmla="val 0"/>
                </a:avLst>
              </a:pr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286" name="Google Shape;286;p19"/>
              <p:cNvCxnSpPr>
                <a:stCxn id="285" idx="0"/>
              </p:cNvCxnSpPr>
              <p:nvPr/>
            </p:nvCxnSpPr>
            <p:spPr>
              <a:xfrm>
                <a:off x="2675206" y="1696445"/>
                <a:ext cx="495600" cy="0"/>
              </a:xfrm>
              <a:prstGeom prst="straightConnector1">
                <a:avLst/>
              </a:prstGeom>
              <a:noFill/>
              <a:ln w="9525" cap="flat" cmpd="sng">
                <a:solidFill>
                  <a:srgbClr val="000000"/>
                </a:solidFill>
                <a:prstDash val="solid"/>
                <a:round/>
                <a:headEnd type="none" w="med" len="med"/>
                <a:tailEnd type="oval" w="med" len="med"/>
              </a:ln>
            </p:spPr>
          </p:cxnSp>
          <p:cxnSp>
            <p:nvCxnSpPr>
              <p:cNvPr id="287" name="Google Shape;287;p19"/>
              <p:cNvCxnSpPr>
                <a:stCxn id="285" idx="2"/>
              </p:cNvCxnSpPr>
              <p:nvPr/>
            </p:nvCxnSpPr>
            <p:spPr>
              <a:xfrm>
                <a:off x="2288356" y="2083295"/>
                <a:ext cx="0" cy="749400"/>
              </a:xfrm>
              <a:prstGeom prst="straightConnector1">
                <a:avLst/>
              </a:prstGeom>
              <a:noFill/>
              <a:ln w="9525" cap="flat" cmpd="sng">
                <a:solidFill>
                  <a:srgbClr val="000000"/>
                </a:solidFill>
                <a:prstDash val="solid"/>
                <a:round/>
                <a:headEnd type="none" w="med" len="med"/>
                <a:tailEnd type="none" w="med" len="med"/>
              </a:ln>
            </p:spPr>
          </p:cxnSp>
        </p:grpSp>
        <p:grpSp>
          <p:nvGrpSpPr>
            <p:cNvPr id="288" name="Google Shape;288;p19"/>
            <p:cNvGrpSpPr/>
            <p:nvPr/>
          </p:nvGrpSpPr>
          <p:grpSpPr>
            <a:xfrm>
              <a:off x="2288412" y="2832906"/>
              <a:ext cx="882422" cy="1136481"/>
              <a:chOff x="7009125" y="3265500"/>
              <a:chExt cx="565800" cy="728700"/>
            </a:xfrm>
          </p:grpSpPr>
          <p:sp>
            <p:nvSpPr>
              <p:cNvPr id="289" name="Google Shape;289;p19"/>
              <p:cNvSpPr/>
              <p:nvPr/>
            </p:nvSpPr>
            <p:spPr>
              <a:xfrm rot="10800000">
                <a:off x="7009125" y="3498000"/>
                <a:ext cx="496200" cy="496200"/>
              </a:xfrm>
              <a:prstGeom prst="arc">
                <a:avLst>
                  <a:gd name="adj1" fmla="val 16200000"/>
                  <a:gd name="adj2" fmla="val 0"/>
                </a:avLst>
              </a:pr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290" name="Google Shape;290;p19"/>
              <p:cNvCxnSpPr>
                <a:stCxn id="289" idx="0"/>
              </p:cNvCxnSpPr>
              <p:nvPr/>
            </p:nvCxnSpPr>
            <p:spPr>
              <a:xfrm>
                <a:off x="7257225" y="3994200"/>
                <a:ext cx="317700" cy="0"/>
              </a:xfrm>
              <a:prstGeom prst="straightConnector1">
                <a:avLst/>
              </a:prstGeom>
              <a:noFill/>
              <a:ln w="9525" cap="flat" cmpd="sng">
                <a:solidFill>
                  <a:srgbClr val="000000"/>
                </a:solidFill>
                <a:prstDash val="solid"/>
                <a:round/>
                <a:headEnd type="none" w="med" len="med"/>
                <a:tailEnd type="oval" w="med" len="med"/>
              </a:ln>
            </p:spPr>
          </p:cxnSp>
          <p:cxnSp>
            <p:nvCxnSpPr>
              <p:cNvPr id="291" name="Google Shape;291;p19"/>
              <p:cNvCxnSpPr>
                <a:stCxn id="289" idx="2"/>
              </p:cNvCxnSpPr>
              <p:nvPr/>
            </p:nvCxnSpPr>
            <p:spPr>
              <a:xfrm rot="10800000">
                <a:off x="7009125" y="3265500"/>
                <a:ext cx="0" cy="480600"/>
              </a:xfrm>
              <a:prstGeom prst="straightConnector1">
                <a:avLst/>
              </a:prstGeom>
              <a:noFill/>
              <a:ln w="9525" cap="flat" cmpd="sng">
                <a:solidFill>
                  <a:srgbClr val="000000"/>
                </a:solidFill>
                <a:prstDash val="solid"/>
                <a:round/>
                <a:headEnd type="none" w="med" len="med"/>
                <a:tailEnd type="none" w="med" len="med"/>
              </a:ln>
            </p:spPr>
          </p:cxnSp>
        </p:grpSp>
        <p:cxnSp>
          <p:nvCxnSpPr>
            <p:cNvPr id="292" name="Google Shape;292;p19"/>
            <p:cNvCxnSpPr/>
            <p:nvPr/>
          </p:nvCxnSpPr>
          <p:spPr>
            <a:xfrm>
              <a:off x="1602150" y="2832788"/>
              <a:ext cx="1568700" cy="0"/>
            </a:xfrm>
            <a:prstGeom prst="straightConnector1">
              <a:avLst/>
            </a:prstGeom>
            <a:noFill/>
            <a:ln w="9525" cap="flat" cmpd="sng">
              <a:solidFill>
                <a:srgbClr val="000000"/>
              </a:solidFill>
              <a:prstDash val="solid"/>
              <a:round/>
              <a:headEnd type="none" w="med" len="med"/>
              <a:tailEnd type="oval" w="med" len="med"/>
            </a:ln>
          </p:spPr>
        </p:cxnSp>
        <p:sp>
          <p:nvSpPr>
            <p:cNvPr id="293" name="Google Shape;293;p19"/>
            <p:cNvSpPr/>
            <p:nvPr/>
          </p:nvSpPr>
          <p:spPr>
            <a:xfrm>
              <a:off x="2215781" y="2760409"/>
              <a:ext cx="144900" cy="144900"/>
            </a:xfrm>
            <a:prstGeom prst="ellipse">
              <a:avLst/>
            </a:prstGeom>
            <a:solidFill>
              <a:srgbClr val="FFFFFF"/>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94;p19"/>
            <p:cNvSpPr/>
            <p:nvPr/>
          </p:nvSpPr>
          <p:spPr>
            <a:xfrm>
              <a:off x="710275" y="2181958"/>
              <a:ext cx="1301700" cy="13017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 name="Google Shape;295;p19"/>
            <p:cNvSpPr/>
            <p:nvPr/>
          </p:nvSpPr>
          <p:spPr>
            <a:xfrm>
              <a:off x="848097" y="2319958"/>
              <a:ext cx="1025700" cy="1025700"/>
            </a:xfrm>
            <a:prstGeom prst="ellipse">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sz="5400" dirty="0">
                  <a:solidFill>
                    <a:schemeClr val="accent6"/>
                  </a:solidFill>
                  <a:latin typeface="Fira Sans Extra Condensed Medium"/>
                  <a:ea typeface="Fira Sans Extra Condensed Medium"/>
                  <a:cs typeface="Fira Sans Extra Condensed Medium"/>
                  <a:sym typeface="Fira Sans Extra Condensed Medium"/>
                </a:rPr>
                <a:t>AI</a:t>
              </a:r>
              <a:endParaRPr sz="5400" dirty="0">
                <a:solidFill>
                  <a:schemeClr val="accent6"/>
                </a:solidFill>
                <a:latin typeface="Fira Sans Extra Condensed Medium"/>
                <a:ea typeface="Fira Sans Extra Condensed Medium"/>
                <a:cs typeface="Fira Sans Extra Condensed Medium"/>
                <a:sym typeface="Fira Sans Extra Condensed Medium"/>
              </a:endParaRPr>
            </a:p>
          </p:txBody>
        </p:sp>
      </p:grpSp>
      <p:sp>
        <p:nvSpPr>
          <p:cNvPr id="46" name="Google Shape;615;p25">
            <a:extLst>
              <a:ext uri="{FF2B5EF4-FFF2-40B4-BE49-F238E27FC236}">
                <a16:creationId xmlns:a16="http://schemas.microsoft.com/office/drawing/2014/main" id="{FEE41F8B-0F2A-4937-B44F-5E432C955F51}"/>
              </a:ext>
            </a:extLst>
          </p:cNvPr>
          <p:cNvSpPr txBox="1"/>
          <p:nvPr/>
        </p:nvSpPr>
        <p:spPr>
          <a:xfrm>
            <a:off x="650119" y="326573"/>
            <a:ext cx="3326135" cy="3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rgbClr val="FB569C"/>
                </a:solidFill>
                <a:latin typeface="Fira Sans Extra Condensed Medium"/>
                <a:ea typeface="Fira Sans Extra Condensed Medium"/>
                <a:cs typeface="Fira Sans Extra Condensed Medium"/>
                <a:sym typeface="Fira Sans Extra Condensed Medium"/>
              </a:rPr>
              <a:t>The AI Question</a:t>
            </a:r>
            <a:endParaRPr sz="2000" dirty="0">
              <a:solidFill>
                <a:srgbClr val="FB569C"/>
              </a:solidFill>
              <a:latin typeface="Fira Sans Extra Condensed Medium"/>
              <a:ea typeface="Fira Sans Extra Condensed Medium"/>
              <a:cs typeface="Fira Sans Extra Condensed Medium"/>
              <a:sym typeface="Fira Sans Extra Condensed Medium"/>
            </a:endParaRPr>
          </a:p>
        </p:txBody>
      </p:sp>
      <p:cxnSp>
        <p:nvCxnSpPr>
          <p:cNvPr id="47" name="Straight Connector 46">
            <a:extLst>
              <a:ext uri="{FF2B5EF4-FFF2-40B4-BE49-F238E27FC236}">
                <a16:creationId xmlns:a16="http://schemas.microsoft.com/office/drawing/2014/main" id="{10FF0DD4-822C-41C9-8641-39B799307548}"/>
              </a:ext>
            </a:extLst>
          </p:cNvPr>
          <p:cNvCxnSpPr>
            <a:cxnSpLocks/>
          </p:cNvCxnSpPr>
          <p:nvPr/>
        </p:nvCxnSpPr>
        <p:spPr>
          <a:xfrm flipV="1">
            <a:off x="0" y="594869"/>
            <a:ext cx="9144000" cy="48032"/>
          </a:xfrm>
          <a:prstGeom prst="line">
            <a:avLst/>
          </a:prstGeom>
          <a:ln>
            <a:solidFill>
              <a:srgbClr val="FB569C"/>
            </a:solidFill>
          </a:ln>
        </p:spPr>
        <p:style>
          <a:lnRef idx="1">
            <a:schemeClr val="accent1"/>
          </a:lnRef>
          <a:fillRef idx="0">
            <a:schemeClr val="accent1"/>
          </a:fillRef>
          <a:effectRef idx="0">
            <a:schemeClr val="accent1"/>
          </a:effectRef>
          <a:fontRef idx="minor">
            <a:schemeClr val="tx1"/>
          </a:fontRef>
        </p:style>
      </p:cxnSp>
      <p:grpSp>
        <p:nvGrpSpPr>
          <p:cNvPr id="44" name="Google Shape;7422;p143">
            <a:extLst>
              <a:ext uri="{FF2B5EF4-FFF2-40B4-BE49-F238E27FC236}">
                <a16:creationId xmlns:a16="http://schemas.microsoft.com/office/drawing/2014/main" id="{9E285B32-15BF-464A-BA67-A9CF4D7D2691}"/>
              </a:ext>
            </a:extLst>
          </p:cNvPr>
          <p:cNvGrpSpPr/>
          <p:nvPr/>
        </p:nvGrpSpPr>
        <p:grpSpPr>
          <a:xfrm>
            <a:off x="3654954" y="2522967"/>
            <a:ext cx="553786" cy="564138"/>
            <a:chOff x="581525" y="3254850"/>
            <a:chExt cx="297750" cy="294575"/>
          </a:xfrm>
          <a:solidFill>
            <a:schemeClr val="bg1"/>
          </a:solidFill>
        </p:grpSpPr>
        <p:sp>
          <p:nvSpPr>
            <p:cNvPr id="45" name="Google Shape;7423;p143">
              <a:extLst>
                <a:ext uri="{FF2B5EF4-FFF2-40B4-BE49-F238E27FC236}">
                  <a16:creationId xmlns:a16="http://schemas.microsoft.com/office/drawing/2014/main" id="{9E590FF1-4092-43BA-BB86-682E00BF23E7}"/>
                </a:ext>
              </a:extLst>
            </p:cNvPr>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424;p143">
              <a:extLst>
                <a:ext uri="{FF2B5EF4-FFF2-40B4-BE49-F238E27FC236}">
                  <a16:creationId xmlns:a16="http://schemas.microsoft.com/office/drawing/2014/main" id="{03D69328-E421-4170-938F-26679A63BD39}"/>
                </a:ext>
              </a:extLst>
            </p:cNvPr>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425;p143">
              <a:extLst>
                <a:ext uri="{FF2B5EF4-FFF2-40B4-BE49-F238E27FC236}">
                  <a16:creationId xmlns:a16="http://schemas.microsoft.com/office/drawing/2014/main" id="{2553FBA4-D406-416A-81B9-AEA4ACEF22F2}"/>
                </a:ext>
              </a:extLst>
            </p:cNvPr>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9477;p147">
            <a:extLst>
              <a:ext uri="{FF2B5EF4-FFF2-40B4-BE49-F238E27FC236}">
                <a16:creationId xmlns:a16="http://schemas.microsoft.com/office/drawing/2014/main" id="{2FB5ABA1-6DBC-48E1-9F2D-AB7F00F5A63A}"/>
              </a:ext>
            </a:extLst>
          </p:cNvPr>
          <p:cNvGrpSpPr/>
          <p:nvPr/>
        </p:nvGrpSpPr>
        <p:grpSpPr>
          <a:xfrm>
            <a:off x="3772204" y="1482637"/>
            <a:ext cx="319874" cy="419623"/>
            <a:chOff x="-3365275" y="3253275"/>
            <a:chExt cx="222150" cy="291425"/>
          </a:xfrm>
          <a:solidFill>
            <a:schemeClr val="bg1"/>
          </a:solidFill>
        </p:grpSpPr>
        <p:sp>
          <p:nvSpPr>
            <p:cNvPr id="51" name="Google Shape;9478;p147">
              <a:extLst>
                <a:ext uri="{FF2B5EF4-FFF2-40B4-BE49-F238E27FC236}">
                  <a16:creationId xmlns:a16="http://schemas.microsoft.com/office/drawing/2014/main" id="{4D2BA028-411F-42BC-AE08-5E9D433983D7}"/>
                </a:ext>
              </a:extLst>
            </p:cNvPr>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79;p147">
              <a:extLst>
                <a:ext uri="{FF2B5EF4-FFF2-40B4-BE49-F238E27FC236}">
                  <a16:creationId xmlns:a16="http://schemas.microsoft.com/office/drawing/2014/main" id="{2618D031-0480-4AC4-B61A-BC63C0E325F5}"/>
                </a:ext>
              </a:extLst>
            </p:cNvPr>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10235;p151">
            <a:extLst>
              <a:ext uri="{FF2B5EF4-FFF2-40B4-BE49-F238E27FC236}">
                <a16:creationId xmlns:a16="http://schemas.microsoft.com/office/drawing/2014/main" id="{509A4988-7EA0-4BF0-9329-D93E7D336D11}"/>
              </a:ext>
            </a:extLst>
          </p:cNvPr>
          <p:cNvGrpSpPr/>
          <p:nvPr/>
        </p:nvGrpSpPr>
        <p:grpSpPr>
          <a:xfrm>
            <a:off x="3685044" y="3776338"/>
            <a:ext cx="493056" cy="530359"/>
            <a:chOff x="7035505" y="3594470"/>
            <a:chExt cx="348090" cy="348062"/>
          </a:xfrm>
          <a:solidFill>
            <a:schemeClr val="lt1"/>
          </a:solidFill>
        </p:grpSpPr>
        <p:sp>
          <p:nvSpPr>
            <p:cNvPr id="54" name="Google Shape;10236;p151">
              <a:extLst>
                <a:ext uri="{FF2B5EF4-FFF2-40B4-BE49-F238E27FC236}">
                  <a16:creationId xmlns:a16="http://schemas.microsoft.com/office/drawing/2014/main" id="{5721900C-FED9-4365-A0BE-F948D73C857D}"/>
                </a:ext>
              </a:extLst>
            </p:cNvPr>
            <p:cNvSpPr/>
            <p:nvPr/>
          </p:nvSpPr>
          <p:spPr>
            <a:xfrm>
              <a:off x="7116915" y="3731671"/>
              <a:ext cx="182182" cy="57386"/>
            </a:xfrm>
            <a:custGeom>
              <a:avLst/>
              <a:gdLst/>
              <a:ahLst/>
              <a:cxnLst/>
              <a:rect l="l" t="t" r="r" b="b"/>
              <a:pathLst>
                <a:path w="5597" h="1763" extrusionOk="0">
                  <a:moveTo>
                    <a:pt x="1" y="0"/>
                  </a:moveTo>
                  <a:lnTo>
                    <a:pt x="1" y="1763"/>
                  </a:lnTo>
                  <a:lnTo>
                    <a:pt x="3192" y="1763"/>
                  </a:lnTo>
                  <a:lnTo>
                    <a:pt x="3168" y="524"/>
                  </a:lnTo>
                  <a:lnTo>
                    <a:pt x="4668" y="1763"/>
                  </a:lnTo>
                  <a:lnTo>
                    <a:pt x="5597" y="1763"/>
                  </a:lnTo>
                  <a:lnTo>
                    <a:pt x="559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237;p151">
              <a:extLst>
                <a:ext uri="{FF2B5EF4-FFF2-40B4-BE49-F238E27FC236}">
                  <a16:creationId xmlns:a16="http://schemas.microsoft.com/office/drawing/2014/main" id="{9AF4EFEA-5F05-4E57-AE81-28824D63537D}"/>
                </a:ext>
              </a:extLst>
            </p:cNvPr>
            <p:cNvSpPr/>
            <p:nvPr/>
          </p:nvSpPr>
          <p:spPr>
            <a:xfrm>
              <a:off x="7240934" y="3792899"/>
              <a:ext cx="87625" cy="149632"/>
            </a:xfrm>
            <a:custGeom>
              <a:avLst/>
              <a:gdLst/>
              <a:ahLst/>
              <a:cxnLst/>
              <a:rect l="l" t="t" r="r" b="b"/>
              <a:pathLst>
                <a:path w="2692" h="4597" extrusionOk="0">
                  <a:moveTo>
                    <a:pt x="1" y="1"/>
                  </a:moveTo>
                  <a:lnTo>
                    <a:pt x="48" y="3478"/>
                  </a:lnTo>
                  <a:lnTo>
                    <a:pt x="1001" y="3025"/>
                  </a:lnTo>
                  <a:lnTo>
                    <a:pt x="1739" y="4597"/>
                  </a:lnTo>
                  <a:lnTo>
                    <a:pt x="2478" y="4240"/>
                  </a:lnTo>
                  <a:lnTo>
                    <a:pt x="1739" y="2668"/>
                  </a:lnTo>
                  <a:lnTo>
                    <a:pt x="2692" y="2215"/>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238;p151">
              <a:extLst>
                <a:ext uri="{FF2B5EF4-FFF2-40B4-BE49-F238E27FC236}">
                  <a16:creationId xmlns:a16="http://schemas.microsoft.com/office/drawing/2014/main" id="{7BBB0432-2106-4082-AE43-FB8B80ACB01F}"/>
                </a:ext>
              </a:extLst>
            </p:cNvPr>
            <p:cNvSpPr/>
            <p:nvPr/>
          </p:nvSpPr>
          <p:spPr>
            <a:xfrm>
              <a:off x="7035505" y="3594470"/>
              <a:ext cx="348090" cy="176746"/>
            </a:xfrm>
            <a:custGeom>
              <a:avLst/>
              <a:gdLst/>
              <a:ahLst/>
              <a:cxnLst/>
              <a:rect l="l" t="t" r="r" b="b"/>
              <a:pathLst>
                <a:path w="10694" h="5430" extrusionOk="0">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615;p25">
            <a:extLst>
              <a:ext uri="{FF2B5EF4-FFF2-40B4-BE49-F238E27FC236}">
                <a16:creationId xmlns:a16="http://schemas.microsoft.com/office/drawing/2014/main" id="{4ED9A18E-6EFF-48B6-B208-F83A20C7B4DC}"/>
              </a:ext>
            </a:extLst>
          </p:cNvPr>
          <p:cNvSpPr txBox="1"/>
          <p:nvPr/>
        </p:nvSpPr>
        <p:spPr>
          <a:xfrm>
            <a:off x="86863" y="325843"/>
            <a:ext cx="2583969" cy="317058"/>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rgbClr val="FB569C"/>
                </a:solidFill>
                <a:latin typeface="Fira Sans Extra Condensed Medium"/>
                <a:ea typeface="Fira Sans Extra Condensed Medium"/>
                <a:cs typeface="Fira Sans Extra Condensed Medium"/>
                <a:sym typeface="Fira Sans Extra Condensed Medium"/>
              </a:rPr>
              <a:t>The AI Question</a:t>
            </a:r>
            <a:endParaRPr sz="2000" dirty="0">
              <a:solidFill>
                <a:srgbClr val="FB569C"/>
              </a:solidFill>
              <a:latin typeface="Fira Sans Extra Condensed Medium"/>
              <a:ea typeface="Fira Sans Extra Condensed Medium"/>
              <a:cs typeface="Fira Sans Extra Condensed Medium"/>
              <a:sym typeface="Fira Sans Extra Condensed Medium"/>
            </a:endParaRPr>
          </a:p>
        </p:txBody>
      </p:sp>
      <p:cxnSp>
        <p:nvCxnSpPr>
          <p:cNvPr id="5" name="Straight Connector 4">
            <a:extLst>
              <a:ext uri="{FF2B5EF4-FFF2-40B4-BE49-F238E27FC236}">
                <a16:creationId xmlns:a16="http://schemas.microsoft.com/office/drawing/2014/main" id="{AC6C31F8-7A5F-4361-B7FD-BDFDC1FFFE76}"/>
              </a:ext>
            </a:extLst>
          </p:cNvPr>
          <p:cNvCxnSpPr>
            <a:cxnSpLocks/>
          </p:cNvCxnSpPr>
          <p:nvPr/>
        </p:nvCxnSpPr>
        <p:spPr>
          <a:xfrm flipV="1">
            <a:off x="0" y="594869"/>
            <a:ext cx="9144000" cy="48032"/>
          </a:xfrm>
          <a:prstGeom prst="line">
            <a:avLst/>
          </a:prstGeom>
          <a:ln>
            <a:solidFill>
              <a:srgbClr val="FB569C"/>
            </a:solidFill>
          </a:ln>
        </p:spPr>
        <p:style>
          <a:lnRef idx="1">
            <a:schemeClr val="accent1"/>
          </a:lnRef>
          <a:fillRef idx="0">
            <a:schemeClr val="accent1"/>
          </a:fillRef>
          <a:effectRef idx="0">
            <a:schemeClr val="accent1"/>
          </a:effectRef>
          <a:fontRef idx="minor">
            <a:schemeClr val="tx1"/>
          </a:fontRef>
        </p:style>
      </p:cxnSp>
      <p:sp>
        <p:nvSpPr>
          <p:cNvPr id="10" name="Google Shape;265;p19">
            <a:extLst>
              <a:ext uri="{FF2B5EF4-FFF2-40B4-BE49-F238E27FC236}">
                <a16:creationId xmlns:a16="http://schemas.microsoft.com/office/drawing/2014/main" id="{D9387449-4E29-4280-8EB8-8FE6CBB4484F}"/>
              </a:ext>
            </a:extLst>
          </p:cNvPr>
          <p:cNvSpPr/>
          <p:nvPr/>
        </p:nvSpPr>
        <p:spPr>
          <a:xfrm>
            <a:off x="7108337" y="132943"/>
            <a:ext cx="1948800" cy="385800"/>
          </a:xfrm>
          <a:prstGeom prst="roundRect">
            <a:avLst>
              <a:gd name="adj" fmla="val 50000"/>
            </a:avLst>
          </a:prstGeom>
          <a:solidFill>
            <a:srgbClr val="FFFFFF"/>
          </a:solidFill>
          <a:ln w="9525" cap="flat" cmpd="sng">
            <a:solidFill>
              <a:srgbClr val="F5A505"/>
            </a:solidFill>
            <a:prstDash val="solid"/>
            <a:round/>
            <a:headEnd type="none" w="sm" len="sm"/>
            <a:tailEnd type="none" w="sm" len="sm"/>
          </a:ln>
        </p:spPr>
        <p:txBody>
          <a:bodyPr spcFirstLastPara="1" wrap="square" lIns="18287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dirty="0">
                <a:solidFill>
                  <a:srgbClr val="F5A505"/>
                </a:solidFill>
                <a:latin typeface="Fira Sans Extra Condensed Medium"/>
                <a:ea typeface="Fira Sans Extra Condensed Medium"/>
                <a:cs typeface="Fira Sans Extra Condensed Medium"/>
                <a:sym typeface="Fira Sans Extra Condensed Medium"/>
              </a:rPr>
              <a:t>What it can do</a:t>
            </a:r>
            <a:endParaRPr sz="1700" dirty="0">
              <a:solidFill>
                <a:srgbClr val="F5A505"/>
              </a:solidFill>
              <a:latin typeface="Fira Sans Extra Condensed Medium"/>
              <a:ea typeface="Fira Sans Extra Condensed Medium"/>
              <a:cs typeface="Fira Sans Extra Condensed Medium"/>
              <a:sym typeface="Fira Sans Extra Condensed Medium"/>
            </a:endParaRPr>
          </a:p>
        </p:txBody>
      </p:sp>
      <p:sp>
        <p:nvSpPr>
          <p:cNvPr id="11" name="TextBox 10">
            <a:extLst>
              <a:ext uri="{FF2B5EF4-FFF2-40B4-BE49-F238E27FC236}">
                <a16:creationId xmlns:a16="http://schemas.microsoft.com/office/drawing/2014/main" id="{CFDE60CA-0894-46FF-A150-A415DE1CDB6F}"/>
              </a:ext>
            </a:extLst>
          </p:cNvPr>
          <p:cNvSpPr txBox="1"/>
          <p:nvPr/>
        </p:nvSpPr>
        <p:spPr>
          <a:xfrm>
            <a:off x="568173" y="1174209"/>
            <a:ext cx="1621348" cy="2031325"/>
          </a:xfrm>
          <a:prstGeom prst="rect">
            <a:avLst/>
          </a:prstGeom>
          <a:noFill/>
        </p:spPr>
        <p:txBody>
          <a:bodyPr wrap="square" rtlCol="0">
            <a:spAutoFit/>
          </a:bodyPr>
          <a:lstStyle/>
          <a:p>
            <a:r>
              <a:rPr lang="en-US" dirty="0">
                <a:solidFill>
                  <a:srgbClr val="D60093"/>
                </a:solidFill>
                <a:hlinkClick r:id="rId3">
                  <a:extLst>
                    <a:ext uri="{A12FA001-AC4F-418D-AE19-62706E023703}">
                      <ahyp:hlinkClr xmlns:ahyp="http://schemas.microsoft.com/office/drawing/2018/hyperlinkcolor" val="tx"/>
                    </a:ext>
                  </a:extLst>
                </a:hlinkClick>
              </a:rPr>
              <a:t>Microsoft Copilot</a:t>
            </a:r>
            <a:endParaRPr lang="en-US" dirty="0">
              <a:solidFill>
                <a:srgbClr val="D60093"/>
              </a:solidFill>
            </a:endParaRPr>
          </a:p>
          <a:p>
            <a:r>
              <a:rPr lang="en-US" dirty="0" err="1">
                <a:solidFill>
                  <a:srgbClr val="D60093"/>
                </a:solidFill>
                <a:hlinkClick r:id="rId4">
                  <a:extLst>
                    <a:ext uri="{A12FA001-AC4F-418D-AE19-62706E023703}">
                      <ahyp:hlinkClr xmlns:ahyp="http://schemas.microsoft.com/office/drawing/2018/hyperlinkcolor" val="tx"/>
                    </a:ext>
                  </a:extLst>
                </a:hlinkClick>
              </a:rPr>
              <a:t>Gamma.app</a:t>
            </a:r>
            <a:endParaRPr lang="en-US" dirty="0">
              <a:solidFill>
                <a:srgbClr val="D60093"/>
              </a:solidFill>
            </a:endParaRPr>
          </a:p>
          <a:p>
            <a:r>
              <a:rPr lang="en-US" dirty="0">
                <a:solidFill>
                  <a:srgbClr val="D60093"/>
                </a:solidFill>
                <a:hlinkClick r:id="rId5">
                  <a:extLst>
                    <a:ext uri="{A12FA001-AC4F-418D-AE19-62706E023703}">
                      <ahyp:hlinkClr xmlns:ahyp="http://schemas.microsoft.com/office/drawing/2018/hyperlinkcolor" val="tx"/>
                    </a:ext>
                  </a:extLst>
                </a:hlinkClick>
              </a:rPr>
              <a:t>Slidesgo.com</a:t>
            </a:r>
            <a:endParaRPr lang="en-US" dirty="0">
              <a:solidFill>
                <a:srgbClr val="D60093"/>
              </a:solidFill>
            </a:endParaRPr>
          </a:p>
          <a:p>
            <a:r>
              <a:rPr lang="en-US" dirty="0">
                <a:solidFill>
                  <a:srgbClr val="D60093"/>
                </a:solidFill>
                <a:hlinkClick r:id="rId6">
                  <a:extLst>
                    <a:ext uri="{A12FA001-AC4F-418D-AE19-62706E023703}">
                      <ahyp:hlinkClr xmlns:ahyp="http://schemas.microsoft.com/office/drawing/2018/hyperlinkcolor" val="tx"/>
                    </a:ext>
                  </a:extLst>
                </a:hlinkClick>
              </a:rPr>
              <a:t>Popai.pro</a:t>
            </a:r>
            <a:endParaRPr lang="en-US" dirty="0">
              <a:solidFill>
                <a:srgbClr val="D60093"/>
              </a:solidFill>
            </a:endParaRPr>
          </a:p>
          <a:p>
            <a:r>
              <a:rPr lang="en-US" dirty="0">
                <a:solidFill>
                  <a:srgbClr val="D60093"/>
                </a:solidFill>
                <a:hlinkClick r:id="rId7">
                  <a:extLst>
                    <a:ext uri="{A12FA001-AC4F-418D-AE19-62706E023703}">
                      <ahyp:hlinkClr xmlns:ahyp="http://schemas.microsoft.com/office/drawing/2018/hyperlinkcolor" val="tx"/>
                    </a:ext>
                  </a:extLst>
                </a:hlinkClick>
              </a:rPr>
              <a:t>Prezent.ai</a:t>
            </a:r>
            <a:endParaRPr lang="en-US" dirty="0">
              <a:solidFill>
                <a:srgbClr val="D60093"/>
              </a:solidFill>
            </a:endParaRPr>
          </a:p>
          <a:p>
            <a:r>
              <a:rPr lang="en-US" dirty="0">
                <a:solidFill>
                  <a:srgbClr val="D60093"/>
                </a:solidFill>
                <a:hlinkClick r:id="rId8">
                  <a:extLst>
                    <a:ext uri="{A12FA001-AC4F-418D-AE19-62706E023703}">
                      <ahyp:hlinkClr xmlns:ahyp="http://schemas.microsoft.com/office/drawing/2018/hyperlinkcolor" val="tx"/>
                    </a:ext>
                  </a:extLst>
                </a:hlinkClick>
              </a:rPr>
              <a:t>Beautiful.ai</a:t>
            </a:r>
            <a:endParaRPr lang="en-US" dirty="0">
              <a:solidFill>
                <a:srgbClr val="D60093"/>
              </a:solidFill>
            </a:endParaRPr>
          </a:p>
          <a:p>
            <a:r>
              <a:rPr lang="en-US" dirty="0" err="1">
                <a:solidFill>
                  <a:srgbClr val="D60093"/>
                </a:solidFill>
                <a:hlinkClick r:id="rId9">
                  <a:extLst>
                    <a:ext uri="{A12FA001-AC4F-418D-AE19-62706E023703}">
                      <ahyp:hlinkClr xmlns:ahyp="http://schemas.microsoft.com/office/drawing/2018/hyperlinkcolor" val="tx"/>
                    </a:ext>
                  </a:extLst>
                </a:hlinkClick>
              </a:rPr>
              <a:t>ChatGPT</a:t>
            </a:r>
            <a:endParaRPr lang="en-US" dirty="0">
              <a:solidFill>
                <a:srgbClr val="D60093"/>
              </a:solidFill>
            </a:endParaRPr>
          </a:p>
          <a:p>
            <a:r>
              <a:rPr lang="en-US" dirty="0">
                <a:solidFill>
                  <a:srgbClr val="D60093"/>
                </a:solidFill>
                <a:hlinkClick r:id="rId10">
                  <a:extLst>
                    <a:ext uri="{A12FA001-AC4F-418D-AE19-62706E023703}">
                      <ahyp:hlinkClr xmlns:ahyp="http://schemas.microsoft.com/office/drawing/2018/hyperlinkcolor" val="tx"/>
                    </a:ext>
                  </a:extLst>
                </a:hlinkClick>
              </a:rPr>
              <a:t>Perplexity.ai</a:t>
            </a:r>
            <a:endParaRPr lang="en-US" dirty="0">
              <a:solidFill>
                <a:srgbClr val="D60093"/>
              </a:solidFill>
            </a:endParaRPr>
          </a:p>
          <a:p>
            <a:endParaRPr lang="en-US" dirty="0"/>
          </a:p>
        </p:txBody>
      </p:sp>
      <p:pic>
        <p:nvPicPr>
          <p:cNvPr id="7" name="Picture 6">
            <a:extLst>
              <a:ext uri="{FF2B5EF4-FFF2-40B4-BE49-F238E27FC236}">
                <a16:creationId xmlns:a16="http://schemas.microsoft.com/office/drawing/2014/main" id="{467C187C-4580-4AC2-9D7C-EE24CF13A22E}"/>
              </a:ext>
            </a:extLst>
          </p:cNvPr>
          <p:cNvPicPr>
            <a:picLocks noChangeAspect="1"/>
          </p:cNvPicPr>
          <p:nvPr/>
        </p:nvPicPr>
        <p:blipFill>
          <a:blip r:embed="rId11"/>
          <a:stretch>
            <a:fillRect/>
          </a:stretch>
        </p:blipFill>
        <p:spPr>
          <a:xfrm>
            <a:off x="2598254" y="1126203"/>
            <a:ext cx="6027398" cy="3411630"/>
          </a:xfrm>
          <a:prstGeom prst="rect">
            <a:avLst/>
          </a:prstGeom>
        </p:spPr>
      </p:pic>
      <p:pic>
        <p:nvPicPr>
          <p:cNvPr id="9" name="Picture 8">
            <a:extLst>
              <a:ext uri="{FF2B5EF4-FFF2-40B4-BE49-F238E27FC236}">
                <a16:creationId xmlns:a16="http://schemas.microsoft.com/office/drawing/2014/main" id="{C04B0C21-E2B2-409B-BC13-63119480E9BA}"/>
              </a:ext>
            </a:extLst>
          </p:cNvPr>
          <p:cNvPicPr>
            <a:picLocks noChangeAspect="1"/>
          </p:cNvPicPr>
          <p:nvPr/>
        </p:nvPicPr>
        <p:blipFill>
          <a:blip r:embed="rId12"/>
          <a:stretch>
            <a:fillRect/>
          </a:stretch>
        </p:blipFill>
        <p:spPr>
          <a:xfrm>
            <a:off x="2462184" y="1126203"/>
            <a:ext cx="6261947" cy="3422428"/>
          </a:xfrm>
          <a:prstGeom prst="rect">
            <a:avLst/>
          </a:prstGeom>
          <a:ln>
            <a:solidFill>
              <a:schemeClr val="tx1"/>
            </a:solidFill>
          </a:ln>
        </p:spPr>
      </p:pic>
      <p:sp>
        <p:nvSpPr>
          <p:cNvPr id="12" name="TextBox 11">
            <a:extLst>
              <a:ext uri="{FF2B5EF4-FFF2-40B4-BE49-F238E27FC236}">
                <a16:creationId xmlns:a16="http://schemas.microsoft.com/office/drawing/2014/main" id="{D214AD0C-A209-4E59-B772-7058D703A92E}"/>
              </a:ext>
            </a:extLst>
          </p:cNvPr>
          <p:cNvSpPr txBox="1"/>
          <p:nvPr/>
        </p:nvSpPr>
        <p:spPr>
          <a:xfrm>
            <a:off x="2359137" y="4602213"/>
            <a:ext cx="3252816" cy="215444"/>
          </a:xfrm>
          <a:prstGeom prst="rect">
            <a:avLst/>
          </a:prstGeom>
          <a:noFill/>
        </p:spPr>
        <p:txBody>
          <a:bodyPr wrap="square" rtlCol="0">
            <a:spAutoFit/>
          </a:bodyPr>
          <a:lstStyle/>
          <a:p>
            <a:r>
              <a:rPr lang="en-US" sz="800" dirty="0"/>
              <a:t>Image Credit: </a:t>
            </a:r>
            <a:r>
              <a:rPr lang="en-US" sz="800" dirty="0" err="1"/>
              <a:t>Gamma.app</a:t>
            </a:r>
            <a:endParaRPr lang="en-US" sz="800" dirty="0"/>
          </a:p>
        </p:txBody>
      </p:sp>
      <p:pic>
        <p:nvPicPr>
          <p:cNvPr id="14" name="Picture 13">
            <a:extLst>
              <a:ext uri="{FF2B5EF4-FFF2-40B4-BE49-F238E27FC236}">
                <a16:creationId xmlns:a16="http://schemas.microsoft.com/office/drawing/2014/main" id="{ABF52D54-DEAA-43A3-8C23-830B48B1628F}"/>
              </a:ext>
            </a:extLst>
          </p:cNvPr>
          <p:cNvPicPr>
            <a:picLocks noChangeAspect="1"/>
          </p:cNvPicPr>
          <p:nvPr/>
        </p:nvPicPr>
        <p:blipFill>
          <a:blip r:embed="rId13"/>
          <a:stretch>
            <a:fillRect/>
          </a:stretch>
        </p:blipFill>
        <p:spPr>
          <a:xfrm>
            <a:off x="2462184" y="997685"/>
            <a:ext cx="6261946" cy="3550946"/>
          </a:xfrm>
          <a:prstGeom prst="rect">
            <a:avLst/>
          </a:prstGeom>
          <a:ln>
            <a:solidFill>
              <a:schemeClr val="tx1"/>
            </a:solidFill>
          </a:ln>
        </p:spPr>
      </p:pic>
      <p:pic>
        <p:nvPicPr>
          <p:cNvPr id="16" name="Picture 15">
            <a:extLst>
              <a:ext uri="{FF2B5EF4-FFF2-40B4-BE49-F238E27FC236}">
                <a16:creationId xmlns:a16="http://schemas.microsoft.com/office/drawing/2014/main" id="{C400295B-6361-43F4-A084-B39B78208FF4}"/>
              </a:ext>
            </a:extLst>
          </p:cNvPr>
          <p:cNvPicPr>
            <a:picLocks noChangeAspect="1"/>
          </p:cNvPicPr>
          <p:nvPr/>
        </p:nvPicPr>
        <p:blipFill>
          <a:blip r:embed="rId14"/>
          <a:stretch>
            <a:fillRect/>
          </a:stretch>
        </p:blipFill>
        <p:spPr>
          <a:xfrm>
            <a:off x="2462183" y="1012270"/>
            <a:ext cx="6261947" cy="3536361"/>
          </a:xfrm>
          <a:prstGeom prst="rect">
            <a:avLst/>
          </a:prstGeom>
        </p:spPr>
      </p:pic>
    </p:spTree>
    <p:extLst>
      <p:ext uri="{BB962C8B-B14F-4D97-AF65-F5344CB8AC3E}">
        <p14:creationId xmlns:p14="http://schemas.microsoft.com/office/powerpoint/2010/main" val="3835132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down)">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down)">
                                      <p:cBhvr>
                                        <p:cTn id="1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3F9E314-A8BB-4319-B897-25D9BE15A426}"/>
              </a:ext>
            </a:extLst>
          </p:cNvPr>
          <p:cNvPicPr>
            <a:picLocks noChangeAspect="1"/>
          </p:cNvPicPr>
          <p:nvPr/>
        </p:nvPicPr>
        <p:blipFill>
          <a:blip r:embed="rId3"/>
          <a:stretch>
            <a:fillRect/>
          </a:stretch>
        </p:blipFill>
        <p:spPr>
          <a:xfrm>
            <a:off x="5566082" y="272111"/>
            <a:ext cx="2512106" cy="3140133"/>
          </a:xfrm>
          <a:prstGeom prst="rect">
            <a:avLst/>
          </a:prstGeom>
        </p:spPr>
      </p:pic>
      <p:sp>
        <p:nvSpPr>
          <p:cNvPr id="7" name="TextBox 6">
            <a:extLst>
              <a:ext uri="{FF2B5EF4-FFF2-40B4-BE49-F238E27FC236}">
                <a16:creationId xmlns:a16="http://schemas.microsoft.com/office/drawing/2014/main" id="{7126D454-7096-4C33-B655-1CFB198520E4}"/>
              </a:ext>
            </a:extLst>
          </p:cNvPr>
          <p:cNvSpPr txBox="1"/>
          <p:nvPr/>
        </p:nvSpPr>
        <p:spPr>
          <a:xfrm>
            <a:off x="4988467" y="3486132"/>
            <a:ext cx="3667336" cy="1015663"/>
          </a:xfrm>
          <a:prstGeom prst="rect">
            <a:avLst/>
          </a:prstGeom>
          <a:noFill/>
        </p:spPr>
        <p:txBody>
          <a:bodyPr wrap="square" rtlCol="0">
            <a:spAutoFit/>
          </a:bodyPr>
          <a:lstStyle/>
          <a:p>
            <a:pPr algn="ctr"/>
            <a:r>
              <a:rPr lang="en-US" sz="1200" dirty="0">
                <a:latin typeface="Roboto" panose="020B0604020202020204" charset="0"/>
                <a:ea typeface="Roboto" panose="020B0604020202020204" charset="0"/>
              </a:rPr>
              <a:t>Communications Assistant Professor</a:t>
            </a:r>
          </a:p>
          <a:p>
            <a:pPr algn="ctr"/>
            <a:r>
              <a:rPr lang="en-US" sz="1200" dirty="0">
                <a:latin typeface="Roboto" panose="020B0604020202020204" charset="0"/>
                <a:ea typeface="Roboto" panose="020B0604020202020204" charset="0"/>
              </a:rPr>
              <a:t>Leadership Communication Skills Center</a:t>
            </a:r>
          </a:p>
          <a:p>
            <a:pPr algn="ctr"/>
            <a:r>
              <a:rPr lang="en-US" sz="1200" dirty="0">
                <a:latin typeface="Roboto" panose="020B0604020202020204" charset="0"/>
                <a:ea typeface="Roboto" panose="020B0604020202020204" charset="0"/>
              </a:rPr>
              <a:t>Marine Corps University</a:t>
            </a:r>
          </a:p>
          <a:p>
            <a:pPr algn="ctr"/>
            <a:r>
              <a:rPr lang="en-US" sz="1200" dirty="0">
                <a:latin typeface="Roboto" panose="020B0604020202020204" charset="0"/>
                <a:ea typeface="Roboto" panose="020B0604020202020204" charset="0"/>
              </a:rPr>
              <a:t>rachelle.kamrath@usmcu.edu</a:t>
            </a:r>
          </a:p>
          <a:p>
            <a:pPr algn="ctr"/>
            <a:r>
              <a:rPr lang="en-US" sz="1200" i="1" dirty="0">
                <a:latin typeface="Roboto" panose="020B0604020202020204" charset="0"/>
                <a:ea typeface="Roboto" panose="020B0604020202020204" charset="0"/>
              </a:rPr>
              <a:t>Public Speaking Instruction Experience: 2002-Present </a:t>
            </a:r>
          </a:p>
        </p:txBody>
      </p:sp>
      <p:sp>
        <p:nvSpPr>
          <p:cNvPr id="9" name="TextBox 8">
            <a:extLst>
              <a:ext uri="{FF2B5EF4-FFF2-40B4-BE49-F238E27FC236}">
                <a16:creationId xmlns:a16="http://schemas.microsoft.com/office/drawing/2014/main" id="{C9DEFC8D-EBF6-445C-9F1A-B0A5BB968DFA}"/>
              </a:ext>
            </a:extLst>
          </p:cNvPr>
          <p:cNvSpPr txBox="1"/>
          <p:nvPr/>
        </p:nvSpPr>
        <p:spPr>
          <a:xfrm>
            <a:off x="177476" y="272111"/>
            <a:ext cx="4289367" cy="2123658"/>
          </a:xfrm>
          <a:prstGeom prst="rect">
            <a:avLst/>
          </a:prstGeom>
          <a:noFill/>
          <a:ln>
            <a:solidFill>
              <a:schemeClr val="bg1">
                <a:lumMod val="75000"/>
              </a:schemeClr>
            </a:solidFill>
          </a:ln>
        </p:spPr>
        <p:txBody>
          <a:bodyPr wrap="square" rtlCol="0">
            <a:spAutoFit/>
          </a:bodyPr>
          <a:lstStyle/>
          <a:p>
            <a:r>
              <a:rPr lang="en-US" sz="1200" i="1" dirty="0">
                <a:latin typeface="Roboto" panose="020B0604020202020204" charset="0"/>
                <a:ea typeface="Roboto" panose="020B0604020202020204" charset="0"/>
              </a:rPr>
              <a:t>Prior to PME: 2002-2013</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Built Two Competitive College Speech/Debate Programs: Doane University and University of Nebraska-Kearney</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Coached State Champion and Nationally-Ranked College Competitors</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Host of the 2011 National Individual Speaking Events Tournament (1,000 entries).</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Basic and Advanced Public Speaking course instruction</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Developed accredited public speaking curriculum for a public university.</a:t>
            </a:r>
          </a:p>
        </p:txBody>
      </p:sp>
      <p:sp>
        <p:nvSpPr>
          <p:cNvPr id="10" name="TextBox 9">
            <a:extLst>
              <a:ext uri="{FF2B5EF4-FFF2-40B4-BE49-F238E27FC236}">
                <a16:creationId xmlns:a16="http://schemas.microsoft.com/office/drawing/2014/main" id="{F12813B6-6966-4C08-A988-2B5ADB80D376}"/>
              </a:ext>
            </a:extLst>
          </p:cNvPr>
          <p:cNvSpPr txBox="1"/>
          <p:nvPr/>
        </p:nvSpPr>
        <p:spPr>
          <a:xfrm>
            <a:off x="177476" y="2510202"/>
            <a:ext cx="4289367" cy="1200329"/>
          </a:xfrm>
          <a:prstGeom prst="rect">
            <a:avLst/>
          </a:prstGeom>
          <a:noFill/>
          <a:ln>
            <a:solidFill>
              <a:schemeClr val="bg1">
                <a:lumMod val="75000"/>
              </a:schemeClr>
            </a:solidFill>
          </a:ln>
        </p:spPr>
        <p:txBody>
          <a:bodyPr wrap="square" rtlCol="0">
            <a:spAutoFit/>
          </a:bodyPr>
          <a:lstStyle/>
          <a:p>
            <a:r>
              <a:rPr lang="en-US" sz="1200" i="1" dirty="0">
                <a:latin typeface="Roboto" panose="020B0604020202020204" charset="0"/>
                <a:ea typeface="Roboto" panose="020B0604020202020204" charset="0"/>
              </a:rPr>
              <a:t>Oral Comm Instruction and Support in PME: 2013-Present</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EWS</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CSC</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CDET</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CEME</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SAW</a:t>
            </a:r>
          </a:p>
        </p:txBody>
      </p:sp>
      <p:sp>
        <p:nvSpPr>
          <p:cNvPr id="11" name="TextBox 10">
            <a:extLst>
              <a:ext uri="{FF2B5EF4-FFF2-40B4-BE49-F238E27FC236}">
                <a16:creationId xmlns:a16="http://schemas.microsoft.com/office/drawing/2014/main" id="{8D7B1F1B-8952-4169-8A46-AD60B7E2DC17}"/>
              </a:ext>
            </a:extLst>
          </p:cNvPr>
          <p:cNvSpPr txBox="1"/>
          <p:nvPr/>
        </p:nvSpPr>
        <p:spPr>
          <a:xfrm>
            <a:off x="177476" y="3824964"/>
            <a:ext cx="4289367" cy="1015663"/>
          </a:xfrm>
          <a:prstGeom prst="rect">
            <a:avLst/>
          </a:prstGeom>
          <a:noFill/>
          <a:ln>
            <a:solidFill>
              <a:schemeClr val="bg1">
                <a:lumMod val="75000"/>
              </a:schemeClr>
            </a:solidFill>
          </a:ln>
        </p:spPr>
        <p:txBody>
          <a:bodyPr wrap="square" rtlCol="0">
            <a:spAutoFit/>
          </a:bodyPr>
          <a:lstStyle/>
          <a:p>
            <a:r>
              <a:rPr lang="en-US" sz="1200" i="1" dirty="0">
                <a:latin typeface="Roboto" panose="020B0604020202020204" charset="0"/>
                <a:ea typeface="Roboto" panose="020B0604020202020204" charset="0"/>
              </a:rPr>
              <a:t>MCU Speakers Bureau Engagements </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NCIS</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Cornerstone events</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MCAS Cherry Point</a:t>
            </a:r>
          </a:p>
          <a:p>
            <a:pPr marL="285750" indent="-285750">
              <a:buFont typeface="Arial" panose="020B0604020202020204" pitchFamily="34" charset="0"/>
              <a:buChar char="•"/>
            </a:pPr>
            <a:r>
              <a:rPr lang="en-US" sz="1200" dirty="0">
                <a:latin typeface="Roboto" panose="020B0604020202020204" charset="0"/>
                <a:ea typeface="Roboto" panose="020B0604020202020204" charset="0"/>
              </a:rPr>
              <a:t>* FBI (virtual presentation coach)</a:t>
            </a:r>
          </a:p>
        </p:txBody>
      </p:sp>
    </p:spTree>
    <p:extLst>
      <p:ext uri="{BB962C8B-B14F-4D97-AF65-F5344CB8AC3E}">
        <p14:creationId xmlns:p14="http://schemas.microsoft.com/office/powerpoint/2010/main" val="2528162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615;p25">
            <a:extLst>
              <a:ext uri="{FF2B5EF4-FFF2-40B4-BE49-F238E27FC236}">
                <a16:creationId xmlns:a16="http://schemas.microsoft.com/office/drawing/2014/main" id="{4ED9A18E-6EFF-48B6-B208-F83A20C7B4DC}"/>
              </a:ext>
            </a:extLst>
          </p:cNvPr>
          <p:cNvSpPr txBox="1"/>
          <p:nvPr/>
        </p:nvSpPr>
        <p:spPr>
          <a:xfrm>
            <a:off x="86863" y="325843"/>
            <a:ext cx="2583969" cy="317058"/>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rgbClr val="FB569C"/>
                </a:solidFill>
                <a:latin typeface="Fira Sans Extra Condensed Medium"/>
                <a:ea typeface="Fira Sans Extra Condensed Medium"/>
                <a:cs typeface="Fira Sans Extra Condensed Medium"/>
                <a:sym typeface="Fira Sans Extra Condensed Medium"/>
              </a:rPr>
              <a:t>The AI Question</a:t>
            </a:r>
            <a:endParaRPr sz="2000" dirty="0">
              <a:solidFill>
                <a:srgbClr val="FB569C"/>
              </a:solidFill>
              <a:latin typeface="Fira Sans Extra Condensed Medium"/>
              <a:ea typeface="Fira Sans Extra Condensed Medium"/>
              <a:cs typeface="Fira Sans Extra Condensed Medium"/>
              <a:sym typeface="Fira Sans Extra Condensed Medium"/>
            </a:endParaRPr>
          </a:p>
        </p:txBody>
      </p:sp>
      <p:cxnSp>
        <p:nvCxnSpPr>
          <p:cNvPr id="5" name="Straight Connector 4">
            <a:extLst>
              <a:ext uri="{FF2B5EF4-FFF2-40B4-BE49-F238E27FC236}">
                <a16:creationId xmlns:a16="http://schemas.microsoft.com/office/drawing/2014/main" id="{AC6C31F8-7A5F-4361-B7FD-BDFDC1FFFE76}"/>
              </a:ext>
            </a:extLst>
          </p:cNvPr>
          <p:cNvCxnSpPr>
            <a:cxnSpLocks/>
          </p:cNvCxnSpPr>
          <p:nvPr/>
        </p:nvCxnSpPr>
        <p:spPr>
          <a:xfrm flipV="1">
            <a:off x="0" y="594869"/>
            <a:ext cx="9144000" cy="48032"/>
          </a:xfrm>
          <a:prstGeom prst="line">
            <a:avLst/>
          </a:prstGeom>
          <a:ln>
            <a:solidFill>
              <a:srgbClr val="FB569C"/>
            </a:solidFill>
          </a:ln>
        </p:spPr>
        <p:style>
          <a:lnRef idx="1">
            <a:schemeClr val="accent1"/>
          </a:lnRef>
          <a:fillRef idx="0">
            <a:schemeClr val="accent1"/>
          </a:fillRef>
          <a:effectRef idx="0">
            <a:schemeClr val="accent1"/>
          </a:effectRef>
          <a:fontRef idx="minor">
            <a:schemeClr val="tx1"/>
          </a:fontRef>
        </p:style>
      </p:cxnSp>
      <p:sp>
        <p:nvSpPr>
          <p:cNvPr id="19" name="Google Shape;257;p19">
            <a:extLst>
              <a:ext uri="{FF2B5EF4-FFF2-40B4-BE49-F238E27FC236}">
                <a16:creationId xmlns:a16="http://schemas.microsoft.com/office/drawing/2014/main" id="{2C0DD172-0A99-4E85-A3F7-44ECDE219E78}"/>
              </a:ext>
            </a:extLst>
          </p:cNvPr>
          <p:cNvSpPr/>
          <p:nvPr/>
        </p:nvSpPr>
        <p:spPr>
          <a:xfrm>
            <a:off x="6738767" y="171363"/>
            <a:ext cx="1948800" cy="385800"/>
          </a:xfrm>
          <a:prstGeom prst="roundRect">
            <a:avLst>
              <a:gd name="adj" fmla="val 50000"/>
            </a:avLst>
          </a:prstGeom>
          <a:solidFill>
            <a:srgbClr val="FFFFFF"/>
          </a:solidFill>
          <a:ln w="9525" cap="flat" cmpd="sng">
            <a:solidFill>
              <a:schemeClr val="accent2"/>
            </a:solidFill>
            <a:prstDash val="solid"/>
            <a:round/>
            <a:headEnd type="none" w="sm" len="sm"/>
            <a:tailEnd type="none" w="sm" len="sm"/>
          </a:ln>
        </p:spPr>
        <p:txBody>
          <a:bodyPr spcFirstLastPara="1" wrap="square" lIns="182875"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What it will not do</a:t>
            </a:r>
            <a:endParaRPr dirty="0">
              <a:solidFill>
                <a:schemeClr val="accent2"/>
              </a:solidFill>
            </a:endParaRPr>
          </a:p>
        </p:txBody>
      </p:sp>
      <p:sp>
        <p:nvSpPr>
          <p:cNvPr id="20" name="Google Shape;8727;p76">
            <a:extLst>
              <a:ext uri="{FF2B5EF4-FFF2-40B4-BE49-F238E27FC236}">
                <a16:creationId xmlns:a16="http://schemas.microsoft.com/office/drawing/2014/main" id="{09708373-7309-4153-9AE4-C5A711FBE95B}"/>
              </a:ext>
            </a:extLst>
          </p:cNvPr>
          <p:cNvSpPr/>
          <p:nvPr/>
        </p:nvSpPr>
        <p:spPr>
          <a:xfrm>
            <a:off x="769154" y="1068456"/>
            <a:ext cx="3272494" cy="289639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25400" cap="flat" cmpd="sng">
            <a:gradFill>
              <a:gsLst>
                <a:gs pos="0">
                  <a:srgbClr val="FF3B3B"/>
                </a:gs>
                <a:gs pos="54000">
                  <a:srgbClr val="CC0000"/>
                </a:gs>
                <a:gs pos="100000">
                  <a:srgbClr val="800000"/>
                </a:gs>
              </a:gsLst>
              <a:lin ang="5400000" scaled="1"/>
            </a:gra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10484;p80">
            <a:extLst>
              <a:ext uri="{FF2B5EF4-FFF2-40B4-BE49-F238E27FC236}">
                <a16:creationId xmlns:a16="http://schemas.microsoft.com/office/drawing/2014/main" id="{0229DEB0-EC3E-4E04-9174-C8656C228F86}"/>
              </a:ext>
            </a:extLst>
          </p:cNvPr>
          <p:cNvGrpSpPr/>
          <p:nvPr/>
        </p:nvGrpSpPr>
        <p:grpSpPr>
          <a:xfrm>
            <a:off x="769154" y="3868795"/>
            <a:ext cx="891744" cy="844428"/>
            <a:chOff x="1749728" y="2894777"/>
            <a:chExt cx="386927" cy="363438"/>
          </a:xfrm>
          <a:solidFill>
            <a:srgbClr val="800000"/>
          </a:solidFill>
        </p:grpSpPr>
        <p:sp>
          <p:nvSpPr>
            <p:cNvPr id="22" name="Google Shape;10485;p80">
              <a:extLst>
                <a:ext uri="{FF2B5EF4-FFF2-40B4-BE49-F238E27FC236}">
                  <a16:creationId xmlns:a16="http://schemas.microsoft.com/office/drawing/2014/main" id="{54DC7779-F556-430F-B7B2-11E8DA19A799}"/>
                </a:ext>
              </a:extLst>
            </p:cNvPr>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486;p80">
              <a:extLst>
                <a:ext uri="{FF2B5EF4-FFF2-40B4-BE49-F238E27FC236}">
                  <a16:creationId xmlns:a16="http://schemas.microsoft.com/office/drawing/2014/main" id="{8F62D787-9613-45BE-955B-E6AE8E28A9A5}"/>
                </a:ext>
              </a:extLst>
            </p:cNvPr>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0487;p80">
              <a:extLst>
                <a:ext uri="{FF2B5EF4-FFF2-40B4-BE49-F238E27FC236}">
                  <a16:creationId xmlns:a16="http://schemas.microsoft.com/office/drawing/2014/main" id="{0771315C-DD90-422B-A8CF-B13E2A6784DE}"/>
                </a:ext>
              </a:extLst>
            </p:cNvPr>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488;p80">
              <a:extLst>
                <a:ext uri="{FF2B5EF4-FFF2-40B4-BE49-F238E27FC236}">
                  <a16:creationId xmlns:a16="http://schemas.microsoft.com/office/drawing/2014/main" id="{02121B0C-DC61-4459-8DA3-62EF3462C336}"/>
                </a:ext>
              </a:extLst>
            </p:cNvPr>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0489;p80">
              <a:extLst>
                <a:ext uri="{FF2B5EF4-FFF2-40B4-BE49-F238E27FC236}">
                  <a16:creationId xmlns:a16="http://schemas.microsoft.com/office/drawing/2014/main" id="{BAC3A171-913E-4A03-ACAA-418C8E7DE356}"/>
                </a:ext>
              </a:extLst>
            </p:cNvPr>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490;p80">
              <a:extLst>
                <a:ext uri="{FF2B5EF4-FFF2-40B4-BE49-F238E27FC236}">
                  <a16:creationId xmlns:a16="http://schemas.microsoft.com/office/drawing/2014/main" id="{F201ADBF-4CA9-4F0A-AB88-6B512564794B}"/>
                </a:ext>
              </a:extLst>
            </p:cNvPr>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0491;p80">
              <a:extLst>
                <a:ext uri="{FF2B5EF4-FFF2-40B4-BE49-F238E27FC236}">
                  <a16:creationId xmlns:a16="http://schemas.microsoft.com/office/drawing/2014/main" id="{27E65B68-BFE0-4A1C-B46D-C04A89462FF7}"/>
                </a:ext>
              </a:extLst>
            </p:cNvPr>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solidFill>
                <a:srgbClr val="8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8727;p76">
            <a:extLst>
              <a:ext uri="{FF2B5EF4-FFF2-40B4-BE49-F238E27FC236}">
                <a16:creationId xmlns:a16="http://schemas.microsoft.com/office/drawing/2014/main" id="{D20E1D6C-074A-44D3-A632-C7391FADB910}"/>
              </a:ext>
            </a:extLst>
          </p:cNvPr>
          <p:cNvSpPr/>
          <p:nvPr/>
        </p:nvSpPr>
        <p:spPr>
          <a:xfrm>
            <a:off x="5102352" y="1068455"/>
            <a:ext cx="3272494" cy="289639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25400" cap="flat" cmpd="sng">
            <a:gradFill>
              <a:gsLst>
                <a:gs pos="0">
                  <a:srgbClr val="FF3B3B"/>
                </a:gs>
                <a:gs pos="54000">
                  <a:srgbClr val="CC0000"/>
                </a:gs>
                <a:gs pos="100000">
                  <a:srgbClr val="800000"/>
                </a:gs>
              </a:gsLst>
              <a:lin ang="5400000" scaled="1"/>
            </a:gra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TextBox 7">
            <a:extLst>
              <a:ext uri="{FF2B5EF4-FFF2-40B4-BE49-F238E27FC236}">
                <a16:creationId xmlns:a16="http://schemas.microsoft.com/office/drawing/2014/main" id="{800A5FD4-8F8F-475B-BCC6-9100504105FC}"/>
              </a:ext>
            </a:extLst>
          </p:cNvPr>
          <p:cNvSpPr txBox="1"/>
          <p:nvPr/>
        </p:nvSpPr>
        <p:spPr>
          <a:xfrm>
            <a:off x="907128" y="1152144"/>
            <a:ext cx="3015648" cy="1754326"/>
          </a:xfrm>
          <a:prstGeom prst="rect">
            <a:avLst/>
          </a:prstGeom>
          <a:noFill/>
        </p:spPr>
        <p:txBody>
          <a:bodyPr wrap="square" rtlCol="0">
            <a:spAutoFit/>
          </a:bodyPr>
          <a:lstStyle/>
          <a:p>
            <a:r>
              <a:rPr lang="en-US" sz="1800" dirty="0">
                <a:latin typeface="Roboto" panose="020B0604020202020204" charset="0"/>
                <a:ea typeface="Roboto" panose="020B0604020202020204" charset="0"/>
                <a:cs typeface="Roboto" panose="020B0604020202020204" charset="0"/>
              </a:rPr>
              <a:t>AI can’t make the right words come out of my mouth. It can’t tell my stories, display my expertise, or show my personality.</a:t>
            </a:r>
          </a:p>
        </p:txBody>
      </p:sp>
      <p:sp>
        <p:nvSpPr>
          <p:cNvPr id="38" name="Google Shape;10933;p80">
            <a:extLst>
              <a:ext uri="{FF2B5EF4-FFF2-40B4-BE49-F238E27FC236}">
                <a16:creationId xmlns:a16="http://schemas.microsoft.com/office/drawing/2014/main" id="{66E0D72F-CE10-4A05-BB61-E21835EF277E}"/>
              </a:ext>
            </a:extLst>
          </p:cNvPr>
          <p:cNvSpPr/>
          <p:nvPr/>
        </p:nvSpPr>
        <p:spPr>
          <a:xfrm>
            <a:off x="7549023" y="3995174"/>
            <a:ext cx="1106831" cy="849838"/>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8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TextBox 38">
            <a:extLst>
              <a:ext uri="{FF2B5EF4-FFF2-40B4-BE49-F238E27FC236}">
                <a16:creationId xmlns:a16="http://schemas.microsoft.com/office/drawing/2014/main" id="{EEE6402B-EEEE-4846-9CB5-99E3568DDB0A}"/>
              </a:ext>
            </a:extLst>
          </p:cNvPr>
          <p:cNvSpPr txBox="1"/>
          <p:nvPr/>
        </p:nvSpPr>
        <p:spPr>
          <a:xfrm>
            <a:off x="5230775" y="1178648"/>
            <a:ext cx="3015648" cy="2308324"/>
          </a:xfrm>
          <a:prstGeom prst="rect">
            <a:avLst/>
          </a:prstGeom>
          <a:noFill/>
        </p:spPr>
        <p:txBody>
          <a:bodyPr wrap="square" rtlCol="0">
            <a:spAutoFit/>
          </a:bodyPr>
          <a:lstStyle/>
          <a:p>
            <a:r>
              <a:rPr lang="en-US" sz="1800" dirty="0">
                <a:latin typeface="Roboto" panose="020B0604020202020204" charset="0"/>
                <a:ea typeface="Roboto" panose="020B0604020202020204" charset="0"/>
                <a:cs typeface="Roboto" panose="020B0604020202020204" charset="0"/>
              </a:rPr>
              <a:t>AI can’t substitute the human connection. It can’t help us comprehend how the speaker connects the big pieces of the subject. It can’t answer questions from the speaker’s point of view.</a:t>
            </a:r>
          </a:p>
        </p:txBody>
      </p:sp>
    </p:spTree>
    <p:extLst>
      <p:ext uri="{BB962C8B-B14F-4D97-AF65-F5344CB8AC3E}">
        <p14:creationId xmlns:p14="http://schemas.microsoft.com/office/powerpoint/2010/main" val="2700295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615;p25">
            <a:extLst>
              <a:ext uri="{FF2B5EF4-FFF2-40B4-BE49-F238E27FC236}">
                <a16:creationId xmlns:a16="http://schemas.microsoft.com/office/drawing/2014/main" id="{4ED9A18E-6EFF-48B6-B208-F83A20C7B4DC}"/>
              </a:ext>
            </a:extLst>
          </p:cNvPr>
          <p:cNvSpPr txBox="1"/>
          <p:nvPr/>
        </p:nvSpPr>
        <p:spPr>
          <a:xfrm>
            <a:off x="86863" y="325843"/>
            <a:ext cx="2583969" cy="317058"/>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rgbClr val="FB569C"/>
                </a:solidFill>
                <a:latin typeface="Fira Sans Extra Condensed Medium"/>
                <a:ea typeface="Fira Sans Extra Condensed Medium"/>
                <a:cs typeface="Fira Sans Extra Condensed Medium"/>
                <a:sym typeface="Fira Sans Extra Condensed Medium"/>
              </a:rPr>
              <a:t>The AI Question</a:t>
            </a:r>
            <a:endParaRPr sz="2000" dirty="0">
              <a:solidFill>
                <a:srgbClr val="FB569C"/>
              </a:solidFill>
              <a:latin typeface="Fira Sans Extra Condensed Medium"/>
              <a:ea typeface="Fira Sans Extra Condensed Medium"/>
              <a:cs typeface="Fira Sans Extra Condensed Medium"/>
              <a:sym typeface="Fira Sans Extra Condensed Medium"/>
            </a:endParaRPr>
          </a:p>
        </p:txBody>
      </p:sp>
      <p:cxnSp>
        <p:nvCxnSpPr>
          <p:cNvPr id="5" name="Straight Connector 4">
            <a:extLst>
              <a:ext uri="{FF2B5EF4-FFF2-40B4-BE49-F238E27FC236}">
                <a16:creationId xmlns:a16="http://schemas.microsoft.com/office/drawing/2014/main" id="{AC6C31F8-7A5F-4361-B7FD-BDFDC1FFFE76}"/>
              </a:ext>
            </a:extLst>
          </p:cNvPr>
          <p:cNvCxnSpPr>
            <a:cxnSpLocks/>
          </p:cNvCxnSpPr>
          <p:nvPr/>
        </p:nvCxnSpPr>
        <p:spPr>
          <a:xfrm flipV="1">
            <a:off x="0" y="594869"/>
            <a:ext cx="9144000" cy="48032"/>
          </a:xfrm>
          <a:prstGeom prst="line">
            <a:avLst/>
          </a:prstGeom>
          <a:ln>
            <a:solidFill>
              <a:srgbClr val="FB569C"/>
            </a:solidFill>
          </a:ln>
        </p:spPr>
        <p:style>
          <a:lnRef idx="1">
            <a:schemeClr val="accent1"/>
          </a:lnRef>
          <a:fillRef idx="0">
            <a:schemeClr val="accent1"/>
          </a:fillRef>
          <a:effectRef idx="0">
            <a:schemeClr val="accent1"/>
          </a:effectRef>
          <a:fontRef idx="minor">
            <a:schemeClr val="tx1"/>
          </a:fontRef>
        </p:style>
      </p:cxnSp>
      <p:sp>
        <p:nvSpPr>
          <p:cNvPr id="18" name="Google Shape;261;p19">
            <a:extLst>
              <a:ext uri="{FF2B5EF4-FFF2-40B4-BE49-F238E27FC236}">
                <a16:creationId xmlns:a16="http://schemas.microsoft.com/office/drawing/2014/main" id="{189DAB63-6D98-4EC6-84C6-E24ED64E6D15}"/>
              </a:ext>
            </a:extLst>
          </p:cNvPr>
          <p:cNvSpPr/>
          <p:nvPr/>
        </p:nvSpPr>
        <p:spPr>
          <a:xfrm>
            <a:off x="6747911" y="132943"/>
            <a:ext cx="1948800" cy="385800"/>
          </a:xfrm>
          <a:prstGeom prst="roundRect">
            <a:avLst>
              <a:gd name="adj" fmla="val 50000"/>
            </a:avLst>
          </a:prstGeom>
          <a:solidFill>
            <a:srgbClr val="FFFFFF"/>
          </a:solidFill>
          <a:ln w="9525" cap="flat" cmpd="sng">
            <a:solidFill>
              <a:schemeClr val="accent3"/>
            </a:solidFill>
            <a:prstDash val="solid"/>
            <a:round/>
            <a:headEnd type="none" w="sm" len="sm"/>
            <a:tailEnd type="none" w="sm" len="sm"/>
          </a:ln>
        </p:spPr>
        <p:txBody>
          <a:bodyPr spcFirstLastPara="1" wrap="square" lIns="182875"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Implications </a:t>
            </a:r>
            <a:endParaRPr dirty="0">
              <a:solidFill>
                <a:schemeClr val="accent3"/>
              </a:solidFill>
            </a:endParaRPr>
          </a:p>
        </p:txBody>
      </p:sp>
      <p:sp>
        <p:nvSpPr>
          <p:cNvPr id="2" name="TextBox 1">
            <a:extLst>
              <a:ext uri="{FF2B5EF4-FFF2-40B4-BE49-F238E27FC236}">
                <a16:creationId xmlns:a16="http://schemas.microsoft.com/office/drawing/2014/main" id="{D7DEA8F7-5F5F-497F-A713-B4940AAD5E17}"/>
              </a:ext>
            </a:extLst>
          </p:cNvPr>
          <p:cNvSpPr txBox="1"/>
          <p:nvPr/>
        </p:nvSpPr>
        <p:spPr>
          <a:xfrm>
            <a:off x="324612" y="4586824"/>
            <a:ext cx="8494776" cy="461665"/>
          </a:xfrm>
          <a:prstGeom prst="rect">
            <a:avLst/>
          </a:prstGeom>
          <a:noFill/>
        </p:spPr>
        <p:txBody>
          <a:bodyPr wrap="square" rtlCol="0">
            <a:spAutoFit/>
          </a:bodyPr>
          <a:lstStyle/>
          <a:p>
            <a:r>
              <a:rPr lang="en-US" sz="800" dirty="0" err="1"/>
              <a:t>Bodell</a:t>
            </a:r>
            <a:r>
              <a:rPr lang="en-US" sz="800" dirty="0"/>
              <a:t>, Harry J., Highland Community College; Davis, Benjamin L., Truman State University; Paine, Richard E., North Central College; Stanley, John R., North Central College; Wood, Brandon, College of DuPage; </a:t>
            </a:r>
            <a:r>
              <a:rPr lang="en-US" sz="800" dirty="0" err="1"/>
              <a:t>Besel</a:t>
            </a:r>
            <a:r>
              <a:rPr lang="en-US" sz="800" dirty="0"/>
              <a:t>, Richard D., Grand Valley State University. “A.I. in I.E.: Exploring the Implications of Artificial Intelligence in Competitive Speaking Events. National Communication Association. National Harbor, MD, 17 Nov. 2024. </a:t>
            </a:r>
          </a:p>
        </p:txBody>
      </p:sp>
      <p:sp>
        <p:nvSpPr>
          <p:cNvPr id="3" name="TextBox 2">
            <a:extLst>
              <a:ext uri="{FF2B5EF4-FFF2-40B4-BE49-F238E27FC236}">
                <a16:creationId xmlns:a16="http://schemas.microsoft.com/office/drawing/2014/main" id="{E1B259BF-788D-433D-9380-38476F325838}"/>
              </a:ext>
            </a:extLst>
          </p:cNvPr>
          <p:cNvSpPr txBox="1"/>
          <p:nvPr/>
        </p:nvSpPr>
        <p:spPr>
          <a:xfrm>
            <a:off x="859536" y="911927"/>
            <a:ext cx="2843784" cy="3077766"/>
          </a:xfrm>
          <a:prstGeom prst="rect">
            <a:avLst/>
          </a:prstGeom>
          <a:noFill/>
          <a:ln>
            <a:solidFill>
              <a:srgbClr val="800000"/>
            </a:solidFill>
          </a:ln>
          <a:effectLst>
            <a:glow rad="63500">
              <a:schemeClr val="bg1">
                <a:lumMod val="75000"/>
                <a:alpha val="40000"/>
              </a:schemeClr>
            </a:glow>
          </a:effectLst>
        </p:spPr>
        <p:txBody>
          <a:bodyPr wrap="square" rtlCol="0">
            <a:spAutoFit/>
          </a:bodyPr>
          <a:lstStyle/>
          <a:p>
            <a:pPr algn="ctr">
              <a:spcBef>
                <a:spcPts val="600"/>
              </a:spcBef>
              <a:spcAft>
                <a:spcPts val="600"/>
              </a:spcAft>
            </a:pPr>
            <a:r>
              <a:rPr lang="en-US" dirty="0">
                <a:latin typeface="Roboto" panose="020B0604020202020204" charset="0"/>
                <a:ea typeface="Roboto" panose="020B0604020202020204" charset="0"/>
                <a:cs typeface="Roboto" panose="020B0604020202020204" charset="0"/>
              </a:rPr>
              <a:t>Memo</a:t>
            </a:r>
          </a:p>
          <a:p>
            <a:pPr>
              <a:spcBef>
                <a:spcPts val="600"/>
              </a:spcBef>
              <a:spcAft>
                <a:spcPts val="600"/>
              </a:spcAft>
            </a:pPr>
            <a:r>
              <a:rPr lang="en-US" dirty="0">
                <a:latin typeface="Roboto" panose="020B0604020202020204" charset="0"/>
                <a:ea typeface="Roboto" panose="020B0604020202020204" charset="0"/>
                <a:cs typeface="Roboto" panose="020B0604020202020204" charset="0"/>
              </a:rPr>
              <a:t>Subj: Use of Generative AI</a:t>
            </a:r>
          </a:p>
          <a:p>
            <a:pPr>
              <a:spcBef>
                <a:spcPts val="600"/>
              </a:spcBef>
              <a:spcAft>
                <a:spcPts val="600"/>
              </a:spcAft>
            </a:pPr>
            <a:r>
              <a:rPr lang="en-US" dirty="0">
                <a:latin typeface="Roboto" panose="020B0604020202020204" charset="0"/>
                <a:ea typeface="Roboto" panose="020B0604020202020204" charset="0"/>
                <a:cs typeface="Roboto" panose="020B0604020202020204" charset="0"/>
              </a:rPr>
              <a:t>Does your institution already have guidance in place to include oral communication assignments?</a:t>
            </a:r>
          </a:p>
          <a:p>
            <a:pPr>
              <a:spcBef>
                <a:spcPts val="600"/>
              </a:spcBef>
              <a:spcAft>
                <a:spcPts val="600"/>
              </a:spcAft>
            </a:pPr>
            <a:r>
              <a:rPr lang="en-US" dirty="0">
                <a:latin typeface="Roboto" panose="020B0604020202020204" charset="0"/>
                <a:ea typeface="Roboto" panose="020B0604020202020204" charset="0"/>
                <a:cs typeface="Roboto" panose="020B0604020202020204" charset="0"/>
              </a:rPr>
              <a:t>Do lesson cards and rubrics include language on the use of AI?</a:t>
            </a:r>
          </a:p>
          <a:p>
            <a:pPr>
              <a:spcBef>
                <a:spcPts val="600"/>
              </a:spcBef>
              <a:spcAft>
                <a:spcPts val="600"/>
              </a:spcAft>
            </a:pPr>
            <a:r>
              <a:rPr lang="en-US" dirty="0">
                <a:latin typeface="Roboto" panose="020B0604020202020204" charset="0"/>
                <a:ea typeface="Roboto" panose="020B0604020202020204" charset="0"/>
                <a:cs typeface="Roboto" panose="020B0604020202020204" charset="0"/>
              </a:rPr>
              <a:t>Does your institution have a violation policy?</a:t>
            </a:r>
          </a:p>
        </p:txBody>
      </p:sp>
      <p:sp>
        <p:nvSpPr>
          <p:cNvPr id="29" name="TextBox 28">
            <a:extLst>
              <a:ext uri="{FF2B5EF4-FFF2-40B4-BE49-F238E27FC236}">
                <a16:creationId xmlns:a16="http://schemas.microsoft.com/office/drawing/2014/main" id="{13463401-782E-4D03-82CE-E845E802A9EC}"/>
              </a:ext>
            </a:extLst>
          </p:cNvPr>
          <p:cNvSpPr txBox="1"/>
          <p:nvPr/>
        </p:nvSpPr>
        <p:spPr>
          <a:xfrm>
            <a:off x="5440682" y="911927"/>
            <a:ext cx="2843784" cy="3077766"/>
          </a:xfrm>
          <a:prstGeom prst="rect">
            <a:avLst/>
          </a:prstGeom>
          <a:noFill/>
          <a:ln>
            <a:solidFill>
              <a:srgbClr val="800000"/>
            </a:solidFill>
          </a:ln>
          <a:effectLst>
            <a:glow rad="63500">
              <a:schemeClr val="bg1">
                <a:lumMod val="75000"/>
                <a:alpha val="40000"/>
              </a:schemeClr>
            </a:glow>
          </a:effectLst>
        </p:spPr>
        <p:txBody>
          <a:bodyPr wrap="square" rtlCol="0">
            <a:spAutoFit/>
          </a:bodyPr>
          <a:lstStyle/>
          <a:p>
            <a:pPr algn="ctr">
              <a:spcBef>
                <a:spcPts val="600"/>
              </a:spcBef>
              <a:spcAft>
                <a:spcPts val="600"/>
              </a:spcAft>
            </a:pPr>
            <a:r>
              <a:rPr lang="en-US" dirty="0">
                <a:latin typeface="Roboto" panose="020B0604020202020204" charset="0"/>
                <a:ea typeface="Roboto" panose="020B0604020202020204" charset="0"/>
                <a:cs typeface="Roboto" panose="020B0604020202020204" charset="0"/>
              </a:rPr>
              <a:t>Diversifying</a:t>
            </a:r>
          </a:p>
          <a:p>
            <a:pPr marL="285750" indent="-285750">
              <a:spcBef>
                <a:spcPts val="600"/>
              </a:spcBef>
              <a:spcAft>
                <a:spcPts val="600"/>
              </a:spcAft>
              <a:buFont typeface="Arial" panose="020B0604020202020204" pitchFamily="34" charset="0"/>
              <a:buChar char="•"/>
            </a:pPr>
            <a:r>
              <a:rPr lang="en-US" dirty="0">
                <a:latin typeface="Roboto" panose="020B0604020202020204" charset="0"/>
                <a:ea typeface="Roboto" panose="020B0604020202020204" charset="0"/>
                <a:cs typeface="Roboto" panose="020B0604020202020204" charset="0"/>
              </a:rPr>
              <a:t>Are there oral communication classes to teach best practices?</a:t>
            </a:r>
          </a:p>
          <a:p>
            <a:pPr marL="285750" indent="-285750">
              <a:spcBef>
                <a:spcPts val="600"/>
              </a:spcBef>
              <a:spcAft>
                <a:spcPts val="600"/>
              </a:spcAft>
              <a:buFont typeface="Arial" panose="020B0604020202020204" pitchFamily="34" charset="0"/>
              <a:buChar char="•"/>
            </a:pPr>
            <a:r>
              <a:rPr lang="en-US" dirty="0">
                <a:latin typeface="Roboto" panose="020B0604020202020204" charset="0"/>
                <a:ea typeface="Roboto" panose="020B0604020202020204" charset="0"/>
                <a:cs typeface="Roboto" panose="020B0604020202020204" charset="0"/>
              </a:rPr>
              <a:t>Are there workshops to help support students?</a:t>
            </a:r>
          </a:p>
          <a:p>
            <a:pPr marL="285750" indent="-285750">
              <a:spcBef>
                <a:spcPts val="600"/>
              </a:spcBef>
              <a:spcAft>
                <a:spcPts val="600"/>
              </a:spcAft>
              <a:buFont typeface="Arial" panose="020B0604020202020204" pitchFamily="34" charset="0"/>
              <a:buChar char="•"/>
            </a:pPr>
            <a:r>
              <a:rPr lang="en-US" dirty="0">
                <a:latin typeface="Roboto" panose="020B0604020202020204" charset="0"/>
                <a:ea typeface="Roboto" panose="020B0604020202020204" charset="0"/>
                <a:cs typeface="Roboto" panose="020B0604020202020204" charset="0"/>
              </a:rPr>
              <a:t>Do you offer individual appointments to support students?</a:t>
            </a:r>
          </a:p>
          <a:p>
            <a:pPr marL="285750" indent="-285750">
              <a:spcBef>
                <a:spcPts val="600"/>
              </a:spcBef>
              <a:spcAft>
                <a:spcPts val="600"/>
              </a:spcAft>
              <a:buFont typeface="Arial" panose="020B0604020202020204" pitchFamily="34" charset="0"/>
              <a:buChar char="•"/>
            </a:pPr>
            <a:r>
              <a:rPr lang="en-US" dirty="0">
                <a:latin typeface="Roboto" panose="020B0604020202020204" charset="0"/>
                <a:ea typeface="Roboto" panose="020B0604020202020204" charset="0"/>
                <a:cs typeface="Roboto" panose="020B0604020202020204" charset="0"/>
              </a:rPr>
              <a:t>Who among the faculty can teach best practices?</a:t>
            </a:r>
          </a:p>
        </p:txBody>
      </p:sp>
      <p:sp>
        <p:nvSpPr>
          <p:cNvPr id="6" name="TextBox 5">
            <a:extLst>
              <a:ext uri="{FF2B5EF4-FFF2-40B4-BE49-F238E27FC236}">
                <a16:creationId xmlns:a16="http://schemas.microsoft.com/office/drawing/2014/main" id="{6333FBB1-1343-4650-BE76-1206240D7457}"/>
              </a:ext>
            </a:extLst>
          </p:cNvPr>
          <p:cNvSpPr txBox="1"/>
          <p:nvPr/>
        </p:nvSpPr>
        <p:spPr>
          <a:xfrm>
            <a:off x="859536" y="4206240"/>
            <a:ext cx="7424928" cy="338554"/>
          </a:xfrm>
          <a:prstGeom prst="rect">
            <a:avLst/>
          </a:prstGeom>
          <a:solidFill>
            <a:schemeClr val="bg1">
              <a:lumMod val="50000"/>
            </a:schemeClr>
          </a:solidFill>
        </p:spPr>
        <p:txBody>
          <a:bodyPr wrap="square" rtlCol="0">
            <a:spAutoFit/>
          </a:bodyPr>
          <a:lstStyle/>
          <a:p>
            <a:pPr algn="ctr"/>
            <a:r>
              <a:rPr lang="en-US" sz="1600" dirty="0">
                <a:solidFill>
                  <a:schemeClr val="bg1"/>
                </a:solidFill>
              </a:rPr>
              <a:t>College Competitive Speaking Events: Prioritizing Speaker Performance</a:t>
            </a:r>
          </a:p>
        </p:txBody>
      </p:sp>
      <p:grpSp>
        <p:nvGrpSpPr>
          <p:cNvPr id="9" name="Group 8">
            <a:extLst>
              <a:ext uri="{FF2B5EF4-FFF2-40B4-BE49-F238E27FC236}">
                <a16:creationId xmlns:a16="http://schemas.microsoft.com/office/drawing/2014/main" id="{A7DA84FC-ACDF-40E1-BD71-3675E96193BF}"/>
              </a:ext>
            </a:extLst>
          </p:cNvPr>
          <p:cNvGrpSpPr/>
          <p:nvPr/>
        </p:nvGrpSpPr>
        <p:grpSpPr>
          <a:xfrm>
            <a:off x="4860741" y="778752"/>
            <a:ext cx="739073" cy="750109"/>
            <a:chOff x="7004880" y="3207233"/>
            <a:chExt cx="1562072" cy="1562469"/>
          </a:xfrm>
        </p:grpSpPr>
        <p:sp>
          <p:nvSpPr>
            <p:cNvPr id="10" name="Google Shape;7447;p76">
              <a:extLst>
                <a:ext uri="{FF2B5EF4-FFF2-40B4-BE49-F238E27FC236}">
                  <a16:creationId xmlns:a16="http://schemas.microsoft.com/office/drawing/2014/main" id="{745AFF66-F7E3-471D-A748-9B617F3C85A2}"/>
                </a:ext>
              </a:extLst>
            </p:cNvPr>
            <p:cNvSpPr/>
            <p:nvPr/>
          </p:nvSpPr>
          <p:spPr>
            <a:xfrm>
              <a:off x="7089244" y="3561189"/>
              <a:ext cx="1160520" cy="1089269"/>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gradFill>
              <a:gsLst>
                <a:gs pos="49000">
                  <a:srgbClr val="CC9900"/>
                </a:gs>
                <a:gs pos="38000">
                  <a:schemeClr val="tx1"/>
                </a:gs>
                <a:gs pos="59000">
                  <a:schemeClr val="tx1"/>
                </a:gs>
              </a:gsLst>
              <a:lin ang="18900000" scaled="1"/>
            </a:gra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 name="Google Shape;7448;p76">
              <a:extLst>
                <a:ext uri="{FF2B5EF4-FFF2-40B4-BE49-F238E27FC236}">
                  <a16:creationId xmlns:a16="http://schemas.microsoft.com/office/drawing/2014/main" id="{4C18BB41-CD73-4977-AA0E-9B0CE69069A5}"/>
                </a:ext>
              </a:extLst>
            </p:cNvPr>
            <p:cNvSpPr/>
            <p:nvPr/>
          </p:nvSpPr>
          <p:spPr>
            <a:xfrm>
              <a:off x="7627322" y="3678876"/>
              <a:ext cx="498060" cy="466521"/>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gradFill flip="none" rotWithShape="1">
              <a:gsLst>
                <a:gs pos="0">
                  <a:srgbClr val="CC9900"/>
                </a:gs>
                <a:gs pos="86000">
                  <a:schemeClr val="tx1"/>
                </a:gs>
              </a:gsLst>
              <a:lin ang="189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 name="Google Shape;7449;p76">
              <a:extLst>
                <a:ext uri="{FF2B5EF4-FFF2-40B4-BE49-F238E27FC236}">
                  <a16:creationId xmlns:a16="http://schemas.microsoft.com/office/drawing/2014/main" id="{2A656630-D315-43EA-9460-66B1B4857E48}"/>
                </a:ext>
              </a:extLst>
            </p:cNvPr>
            <p:cNvSpPr/>
            <p:nvPr/>
          </p:nvSpPr>
          <p:spPr>
            <a:xfrm>
              <a:off x="7755757" y="3207233"/>
              <a:ext cx="811195" cy="905893"/>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CC9900"/>
            </a:solidFill>
            <a:ln>
              <a:solidFill>
                <a:schemeClr val="tx1"/>
              </a:solidFill>
            </a:ln>
            <a:effectLst>
              <a:glow rad="38100">
                <a:schemeClr val="tx1"/>
              </a:glo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7450;p76">
              <a:extLst>
                <a:ext uri="{FF2B5EF4-FFF2-40B4-BE49-F238E27FC236}">
                  <a16:creationId xmlns:a16="http://schemas.microsoft.com/office/drawing/2014/main" id="{239F219F-F85F-4647-8055-76D40784BAEE}"/>
                </a:ext>
              </a:extLst>
            </p:cNvPr>
            <p:cNvSpPr/>
            <p:nvPr/>
          </p:nvSpPr>
          <p:spPr>
            <a:xfrm>
              <a:off x="7225754" y="4068592"/>
              <a:ext cx="473845" cy="47215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CC9900"/>
            </a:solidFill>
            <a:ln>
              <a:solidFill>
                <a:srgbClr val="CC9900"/>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7451;p76">
              <a:extLst>
                <a:ext uri="{FF2B5EF4-FFF2-40B4-BE49-F238E27FC236}">
                  <a16:creationId xmlns:a16="http://schemas.microsoft.com/office/drawing/2014/main" id="{186B8539-F8FC-46D2-BCE9-694F3417B6CA}"/>
                </a:ext>
              </a:extLst>
            </p:cNvPr>
            <p:cNvSpPr/>
            <p:nvPr/>
          </p:nvSpPr>
          <p:spPr>
            <a:xfrm>
              <a:off x="7004880" y="4359143"/>
              <a:ext cx="413690" cy="410559"/>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gradFill flip="none" rotWithShape="1">
              <a:gsLst>
                <a:gs pos="0">
                  <a:srgbClr val="CC9900"/>
                </a:gs>
                <a:gs pos="100000">
                  <a:schemeClr val="tx1"/>
                </a:gs>
              </a:gsLst>
              <a:lin ang="81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7452;p76">
              <a:extLst>
                <a:ext uri="{FF2B5EF4-FFF2-40B4-BE49-F238E27FC236}">
                  <a16:creationId xmlns:a16="http://schemas.microsoft.com/office/drawing/2014/main" id="{F88C1046-AEC4-4144-AA80-26E3528EC5C5}"/>
                </a:ext>
              </a:extLst>
            </p:cNvPr>
            <p:cNvSpPr/>
            <p:nvPr/>
          </p:nvSpPr>
          <p:spPr>
            <a:xfrm>
              <a:off x="7133208" y="4165410"/>
              <a:ext cx="469894" cy="472283"/>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tx1"/>
            </a:soli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146115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 calcmode="lin" valueType="num">
                                      <p:cBhvr>
                                        <p:cTn id="14"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597;p25">
            <a:extLst>
              <a:ext uri="{FF2B5EF4-FFF2-40B4-BE49-F238E27FC236}">
                <a16:creationId xmlns:a16="http://schemas.microsoft.com/office/drawing/2014/main" id="{F794E677-BC8F-424B-B0D0-61D2BB715228}"/>
              </a:ext>
            </a:extLst>
          </p:cNvPr>
          <p:cNvSpPr txBox="1">
            <a:spLocks/>
          </p:cNvSpPr>
          <p:nvPr/>
        </p:nvSpPr>
        <p:spPr>
          <a:xfrm>
            <a:off x="736648" y="225004"/>
            <a:ext cx="7723500" cy="61521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latin typeface="Fira Sans Extra Condensed Medium" panose="020B0604020202020204" charset="0"/>
              </a:rPr>
              <a:t>Let’s Build Something Meaningful Together</a:t>
            </a:r>
            <a:br>
              <a:rPr lang="en-US" dirty="0"/>
            </a:br>
            <a:r>
              <a:rPr lang="en-US" sz="1200" dirty="0">
                <a:latin typeface="Fira Sans Extra Condensed Medium" panose="020B0604020202020204" charset="0"/>
              </a:rPr>
              <a:t>Agenda Slide</a:t>
            </a:r>
            <a:endParaRPr lang="en-US" dirty="0">
              <a:latin typeface="Fira Sans Extra Condensed Medium" panose="020B0604020202020204" charset="0"/>
            </a:endParaRPr>
          </a:p>
        </p:txBody>
      </p:sp>
      <p:grpSp>
        <p:nvGrpSpPr>
          <p:cNvPr id="44" name="Group 43">
            <a:extLst>
              <a:ext uri="{FF2B5EF4-FFF2-40B4-BE49-F238E27FC236}">
                <a16:creationId xmlns:a16="http://schemas.microsoft.com/office/drawing/2014/main" id="{C7E8F896-A8E8-433D-AB9E-022941195D19}"/>
              </a:ext>
            </a:extLst>
          </p:cNvPr>
          <p:cNvGrpSpPr/>
          <p:nvPr/>
        </p:nvGrpSpPr>
        <p:grpSpPr>
          <a:xfrm>
            <a:off x="619725" y="2071445"/>
            <a:ext cx="3289851" cy="2120597"/>
            <a:chOff x="619725" y="2071445"/>
            <a:chExt cx="3289851" cy="2120597"/>
          </a:xfrm>
        </p:grpSpPr>
        <p:grpSp>
          <p:nvGrpSpPr>
            <p:cNvPr id="15" name="Google Shape;3592;p67">
              <a:extLst>
                <a:ext uri="{FF2B5EF4-FFF2-40B4-BE49-F238E27FC236}">
                  <a16:creationId xmlns:a16="http://schemas.microsoft.com/office/drawing/2014/main" id="{C949F91D-529D-4772-B8EE-CD5F3437A433}"/>
                </a:ext>
              </a:extLst>
            </p:cNvPr>
            <p:cNvGrpSpPr/>
            <p:nvPr/>
          </p:nvGrpSpPr>
          <p:grpSpPr>
            <a:xfrm>
              <a:off x="2595786" y="2071445"/>
              <a:ext cx="1313790" cy="1251032"/>
              <a:chOff x="6777990" y="3874492"/>
              <a:chExt cx="411129" cy="427733"/>
            </a:xfrm>
          </p:grpSpPr>
          <p:cxnSp>
            <p:nvCxnSpPr>
              <p:cNvPr id="25" name="Google Shape;3593;p67">
                <a:extLst>
                  <a:ext uri="{FF2B5EF4-FFF2-40B4-BE49-F238E27FC236}">
                    <a16:creationId xmlns:a16="http://schemas.microsoft.com/office/drawing/2014/main" id="{C2ED13AF-34F4-4930-BFB2-004548B3B3DA}"/>
                  </a:ext>
                </a:extLst>
              </p:cNvPr>
              <p:cNvCxnSpPr>
                <a:cxnSpLocks/>
              </p:cNvCxnSpPr>
              <p:nvPr/>
            </p:nvCxnSpPr>
            <p:spPr>
              <a:xfrm flipH="1">
                <a:off x="6977019" y="4216875"/>
                <a:ext cx="0" cy="85350"/>
              </a:xfrm>
              <a:prstGeom prst="straightConnector1">
                <a:avLst/>
              </a:prstGeom>
              <a:noFill/>
              <a:ln w="19050" cap="flat" cmpd="sng">
                <a:solidFill>
                  <a:srgbClr val="FB8569"/>
                </a:solidFill>
                <a:prstDash val="solid"/>
                <a:round/>
                <a:headEnd type="none" w="med" len="med"/>
                <a:tailEnd type="diamond" w="med" len="med"/>
              </a:ln>
            </p:spPr>
          </p:cxnSp>
          <p:sp>
            <p:nvSpPr>
              <p:cNvPr id="26" name="Google Shape;3594;p67">
                <a:extLst>
                  <a:ext uri="{FF2B5EF4-FFF2-40B4-BE49-F238E27FC236}">
                    <a16:creationId xmlns:a16="http://schemas.microsoft.com/office/drawing/2014/main" id="{E6FCE25B-9F5B-4514-9570-CF726A39FD4D}"/>
                  </a:ext>
                </a:extLst>
              </p:cNvPr>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FB8569"/>
              </a:solidFill>
              <a:ln w="19050" cap="flat" cmpd="sng">
                <a:solidFill>
                  <a:srgbClr val="FB8569"/>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 name="Google Shape;5270;p72">
              <a:extLst>
                <a:ext uri="{FF2B5EF4-FFF2-40B4-BE49-F238E27FC236}">
                  <a16:creationId xmlns:a16="http://schemas.microsoft.com/office/drawing/2014/main" id="{F91F122E-050B-4535-8CC6-0356C3BD6CCD}"/>
                </a:ext>
              </a:extLst>
            </p:cNvPr>
            <p:cNvSpPr/>
            <p:nvPr/>
          </p:nvSpPr>
          <p:spPr>
            <a:xfrm>
              <a:off x="2939131" y="2326116"/>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bg1"/>
            </a:solid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3" name="Google Shape;615;p25">
              <a:extLst>
                <a:ext uri="{FF2B5EF4-FFF2-40B4-BE49-F238E27FC236}">
                  <a16:creationId xmlns:a16="http://schemas.microsoft.com/office/drawing/2014/main" id="{9FBCA0E5-C8F6-4B9A-A928-A5148CFDA5E7}"/>
                </a:ext>
              </a:extLst>
            </p:cNvPr>
            <p:cNvSpPr txBox="1"/>
            <p:nvPr/>
          </p:nvSpPr>
          <p:spPr>
            <a:xfrm>
              <a:off x="619725" y="3322145"/>
              <a:ext cx="2787334" cy="869897"/>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Intentional Oral Comm Design</a:t>
              </a:r>
            </a:p>
            <a:p>
              <a:pPr algn="r"/>
              <a:r>
                <a:rPr lang="en-US" sz="1200" dirty="0">
                  <a:latin typeface="Roboto"/>
                  <a:ea typeface="Roboto"/>
                  <a:cs typeface="Roboto"/>
                  <a:sym typeface="Roboto"/>
                </a:rPr>
                <a:t>Building Oral Communication assignments that meet your goals</a:t>
              </a:r>
            </a:p>
          </p:txBody>
        </p:sp>
      </p:grpSp>
      <p:grpSp>
        <p:nvGrpSpPr>
          <p:cNvPr id="46" name="Group 45">
            <a:extLst>
              <a:ext uri="{FF2B5EF4-FFF2-40B4-BE49-F238E27FC236}">
                <a16:creationId xmlns:a16="http://schemas.microsoft.com/office/drawing/2014/main" id="{4B366ADD-E42C-434D-A9FF-5A63EBE551CE}"/>
              </a:ext>
            </a:extLst>
          </p:cNvPr>
          <p:cNvGrpSpPr/>
          <p:nvPr/>
        </p:nvGrpSpPr>
        <p:grpSpPr>
          <a:xfrm>
            <a:off x="3707737" y="1184065"/>
            <a:ext cx="1713000" cy="1929298"/>
            <a:chOff x="3707737" y="1184065"/>
            <a:chExt cx="1713000" cy="1929298"/>
          </a:xfrm>
        </p:grpSpPr>
        <p:grpSp>
          <p:nvGrpSpPr>
            <p:cNvPr id="16" name="Google Shape;3595;p67">
              <a:extLst>
                <a:ext uri="{FF2B5EF4-FFF2-40B4-BE49-F238E27FC236}">
                  <a16:creationId xmlns:a16="http://schemas.microsoft.com/office/drawing/2014/main" id="{4996AC05-35FE-487C-89A7-AAE29F7A2BDA}"/>
                </a:ext>
              </a:extLst>
            </p:cNvPr>
            <p:cNvGrpSpPr/>
            <p:nvPr/>
          </p:nvGrpSpPr>
          <p:grpSpPr>
            <a:xfrm>
              <a:off x="3907359" y="1895168"/>
              <a:ext cx="1313771" cy="1218195"/>
              <a:chOff x="7188425" y="3814223"/>
              <a:chExt cx="411123" cy="416506"/>
            </a:xfrm>
          </p:grpSpPr>
          <p:cxnSp>
            <p:nvCxnSpPr>
              <p:cNvPr id="23" name="Google Shape;3596;p67">
                <a:extLst>
                  <a:ext uri="{FF2B5EF4-FFF2-40B4-BE49-F238E27FC236}">
                    <a16:creationId xmlns:a16="http://schemas.microsoft.com/office/drawing/2014/main" id="{98381012-1DD7-4613-8D96-5A0D09CEC607}"/>
                  </a:ext>
                </a:extLst>
              </p:cNvPr>
              <p:cNvCxnSpPr>
                <a:cxnSpLocks/>
              </p:cNvCxnSpPr>
              <p:nvPr/>
            </p:nvCxnSpPr>
            <p:spPr>
              <a:xfrm flipH="1" flipV="1">
                <a:off x="7393986" y="3814223"/>
                <a:ext cx="2" cy="66671"/>
              </a:xfrm>
              <a:prstGeom prst="straightConnector1">
                <a:avLst/>
              </a:prstGeom>
              <a:noFill/>
              <a:ln w="19050" cap="flat" cmpd="sng">
                <a:solidFill>
                  <a:srgbClr val="FB569C"/>
                </a:solidFill>
                <a:prstDash val="solid"/>
                <a:round/>
                <a:headEnd type="none" w="med" len="med"/>
                <a:tailEnd type="diamond" w="med" len="med"/>
              </a:ln>
            </p:spPr>
          </p:cxnSp>
          <p:sp>
            <p:nvSpPr>
              <p:cNvPr id="24" name="Google Shape;3597;p67">
                <a:extLst>
                  <a:ext uri="{FF2B5EF4-FFF2-40B4-BE49-F238E27FC236}">
                    <a16:creationId xmlns:a16="http://schemas.microsoft.com/office/drawing/2014/main" id="{B09B3E61-079C-4D07-B995-6D8967F7ABC0}"/>
                  </a:ext>
                </a:extLst>
              </p:cNvPr>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FB569C"/>
              </a:solidFill>
              <a:ln w="19050" cap="flat" cmpd="sng">
                <a:solidFill>
                  <a:srgbClr val="FB569C"/>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 name="Google Shape;5119;p71">
              <a:extLst>
                <a:ext uri="{FF2B5EF4-FFF2-40B4-BE49-F238E27FC236}">
                  <a16:creationId xmlns:a16="http://schemas.microsoft.com/office/drawing/2014/main" id="{025A7D6B-AA37-4BED-B7C3-A62AADEC4910}"/>
                </a:ext>
              </a:extLst>
            </p:cNvPr>
            <p:cNvGrpSpPr/>
            <p:nvPr/>
          </p:nvGrpSpPr>
          <p:grpSpPr>
            <a:xfrm>
              <a:off x="4358969" y="2353637"/>
              <a:ext cx="452337" cy="452337"/>
              <a:chOff x="899850" y="4992125"/>
              <a:chExt cx="481825" cy="481825"/>
            </a:xfrm>
            <a:solidFill>
              <a:schemeClr val="lt1"/>
            </a:solidFill>
          </p:grpSpPr>
          <p:sp>
            <p:nvSpPr>
              <p:cNvPr id="30" name="Google Shape;5120;p71">
                <a:extLst>
                  <a:ext uri="{FF2B5EF4-FFF2-40B4-BE49-F238E27FC236}">
                    <a16:creationId xmlns:a16="http://schemas.microsoft.com/office/drawing/2014/main" id="{598E28AC-A5EA-4C21-BFF6-0FCD744B7E08}"/>
                  </a:ext>
                </a:extLst>
              </p:cNvPr>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1" name="Google Shape;5121;p71">
                <a:extLst>
                  <a:ext uri="{FF2B5EF4-FFF2-40B4-BE49-F238E27FC236}">
                    <a16:creationId xmlns:a16="http://schemas.microsoft.com/office/drawing/2014/main" id="{41DA09FD-FCA8-41E4-9326-B36CE3183BDF}"/>
                  </a:ext>
                </a:extLst>
              </p:cNvPr>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2" name="Google Shape;5122;p71">
                <a:extLst>
                  <a:ext uri="{FF2B5EF4-FFF2-40B4-BE49-F238E27FC236}">
                    <a16:creationId xmlns:a16="http://schemas.microsoft.com/office/drawing/2014/main" id="{0AA86D4E-DE1F-4897-8ED9-35CB762C7054}"/>
                  </a:ext>
                </a:extLst>
              </p:cNvPr>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grpSp>
        <p:sp>
          <p:nvSpPr>
            <p:cNvPr id="40" name="Google Shape;600;p25">
              <a:extLst>
                <a:ext uri="{FF2B5EF4-FFF2-40B4-BE49-F238E27FC236}">
                  <a16:creationId xmlns:a16="http://schemas.microsoft.com/office/drawing/2014/main" id="{B6971F04-2F8C-4A02-96E0-94ECEF4F7350}"/>
                </a:ext>
              </a:extLst>
            </p:cNvPr>
            <p:cNvSpPr txBox="1"/>
            <p:nvPr/>
          </p:nvSpPr>
          <p:spPr>
            <a:xfrm>
              <a:off x="3707737" y="1184065"/>
              <a:ext cx="1713000" cy="600816"/>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The AI Question</a:t>
              </a:r>
            </a:p>
            <a:p>
              <a:pPr lvl="0" algn="ctr"/>
              <a:r>
                <a:rPr lang="en-US" sz="1200" dirty="0">
                  <a:latin typeface="Roboto"/>
                  <a:ea typeface="Roboto"/>
                  <a:cs typeface="Roboto"/>
                  <a:sym typeface="Roboto"/>
                </a:rPr>
                <a:t>Working with AI to support instruction</a:t>
              </a:r>
              <a:endParaRPr sz="1200" dirty="0">
                <a:solidFill>
                  <a:schemeClr val="accent3"/>
                </a:solidFill>
                <a:latin typeface="Fira Sans Extra Condensed Medium"/>
                <a:ea typeface="Fira Sans Extra Condensed Medium"/>
                <a:cs typeface="Fira Sans Extra Condensed Medium"/>
                <a:sym typeface="Fira Sans Extra Condensed Medium"/>
              </a:endParaRPr>
            </a:p>
          </p:txBody>
        </p:sp>
      </p:grpSp>
      <p:grpSp>
        <p:nvGrpSpPr>
          <p:cNvPr id="47" name="Group 46">
            <a:extLst>
              <a:ext uri="{FF2B5EF4-FFF2-40B4-BE49-F238E27FC236}">
                <a16:creationId xmlns:a16="http://schemas.microsoft.com/office/drawing/2014/main" id="{908788B9-FC96-4A87-BF88-AE52F4CB0D44}"/>
              </a:ext>
            </a:extLst>
          </p:cNvPr>
          <p:cNvGrpSpPr/>
          <p:nvPr/>
        </p:nvGrpSpPr>
        <p:grpSpPr>
          <a:xfrm>
            <a:off x="5233250" y="2071441"/>
            <a:ext cx="3290951" cy="2135339"/>
            <a:chOff x="5233250" y="2071441"/>
            <a:chExt cx="3290951" cy="2135339"/>
          </a:xfrm>
        </p:grpSpPr>
        <p:grpSp>
          <p:nvGrpSpPr>
            <p:cNvPr id="17" name="Google Shape;3598;p67">
              <a:extLst>
                <a:ext uri="{FF2B5EF4-FFF2-40B4-BE49-F238E27FC236}">
                  <a16:creationId xmlns:a16="http://schemas.microsoft.com/office/drawing/2014/main" id="{80A5B5F5-1CE3-4C16-ADD8-970C1F160531}"/>
                </a:ext>
              </a:extLst>
            </p:cNvPr>
            <p:cNvGrpSpPr/>
            <p:nvPr/>
          </p:nvGrpSpPr>
          <p:grpSpPr>
            <a:xfrm>
              <a:off x="5233250" y="2071441"/>
              <a:ext cx="1314893" cy="1251034"/>
              <a:chOff x="7603341" y="3874492"/>
              <a:chExt cx="411474" cy="427734"/>
            </a:xfrm>
          </p:grpSpPr>
          <p:cxnSp>
            <p:nvCxnSpPr>
              <p:cNvPr id="21" name="Google Shape;3599;p67">
                <a:extLst>
                  <a:ext uri="{FF2B5EF4-FFF2-40B4-BE49-F238E27FC236}">
                    <a16:creationId xmlns:a16="http://schemas.microsoft.com/office/drawing/2014/main" id="{3F3F081D-FA36-4FEC-8915-58C272839636}"/>
                  </a:ext>
                </a:extLst>
              </p:cNvPr>
              <p:cNvCxnSpPr>
                <a:cxnSpLocks/>
              </p:cNvCxnSpPr>
              <p:nvPr/>
            </p:nvCxnSpPr>
            <p:spPr>
              <a:xfrm>
                <a:off x="7809095" y="4216875"/>
                <a:ext cx="0" cy="85351"/>
              </a:xfrm>
              <a:prstGeom prst="straightConnector1">
                <a:avLst/>
              </a:prstGeom>
              <a:noFill/>
              <a:ln w="19050" cap="flat" cmpd="sng">
                <a:solidFill>
                  <a:srgbClr val="9C27B0"/>
                </a:solidFill>
                <a:prstDash val="solid"/>
                <a:round/>
                <a:headEnd type="none" w="med" len="med"/>
                <a:tailEnd type="diamond" w="med" len="med"/>
              </a:ln>
            </p:spPr>
          </p:cxnSp>
          <p:sp>
            <p:nvSpPr>
              <p:cNvPr id="22" name="Google Shape;3600;p67">
                <a:extLst>
                  <a:ext uri="{FF2B5EF4-FFF2-40B4-BE49-F238E27FC236}">
                    <a16:creationId xmlns:a16="http://schemas.microsoft.com/office/drawing/2014/main" id="{48AF6541-7AE3-4806-B54A-163E38393A4F}"/>
                  </a:ext>
                </a:extLst>
              </p:cNvPr>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9C27B0"/>
              </a:solidFill>
              <a:ln w="19050" cap="flat" cmpd="sng">
                <a:solidFill>
                  <a:srgbClr val="9C27B0"/>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 name="Google Shape;6182;p74">
              <a:extLst>
                <a:ext uri="{FF2B5EF4-FFF2-40B4-BE49-F238E27FC236}">
                  <a16:creationId xmlns:a16="http://schemas.microsoft.com/office/drawing/2014/main" id="{30F1BC82-EF52-4BD0-A762-216D6961DE3C}"/>
                </a:ext>
              </a:extLst>
            </p:cNvPr>
            <p:cNvGrpSpPr/>
            <p:nvPr/>
          </p:nvGrpSpPr>
          <p:grpSpPr>
            <a:xfrm>
              <a:off x="5683725" y="2317241"/>
              <a:ext cx="476624" cy="475329"/>
              <a:chOff x="-31455100" y="3909350"/>
              <a:chExt cx="294600" cy="293800"/>
            </a:xfrm>
            <a:solidFill>
              <a:schemeClr val="lt1"/>
            </a:solidFill>
          </p:grpSpPr>
          <p:sp>
            <p:nvSpPr>
              <p:cNvPr id="35" name="Google Shape;6183;p74">
                <a:extLst>
                  <a:ext uri="{FF2B5EF4-FFF2-40B4-BE49-F238E27FC236}">
                    <a16:creationId xmlns:a16="http://schemas.microsoft.com/office/drawing/2014/main" id="{B01FBA75-BB09-4028-B211-2B04C6810C37}"/>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6" name="Google Shape;6184;p74">
                <a:extLst>
                  <a:ext uri="{FF2B5EF4-FFF2-40B4-BE49-F238E27FC236}">
                    <a16:creationId xmlns:a16="http://schemas.microsoft.com/office/drawing/2014/main" id="{BB1B3139-97B5-44A5-AB69-8CECFEC79F8C}"/>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41" name="Google Shape;620;p25">
              <a:extLst>
                <a:ext uri="{FF2B5EF4-FFF2-40B4-BE49-F238E27FC236}">
                  <a16:creationId xmlns:a16="http://schemas.microsoft.com/office/drawing/2014/main" id="{C2470A78-6113-4096-A39C-1F268CD24B23}"/>
                </a:ext>
              </a:extLst>
            </p:cNvPr>
            <p:cNvSpPr txBox="1"/>
            <p:nvPr/>
          </p:nvSpPr>
          <p:spPr>
            <a:xfrm>
              <a:off x="5857686" y="3336883"/>
              <a:ext cx="2666515" cy="869897"/>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1700" dirty="0">
                  <a:solidFill>
                    <a:srgbClr val="9C27B0"/>
                  </a:solidFill>
                  <a:latin typeface="Fira Sans Extra Condensed Medium"/>
                  <a:ea typeface="Fira Sans Extra Condensed Medium"/>
                  <a:cs typeface="Fira Sans Extra Condensed Medium"/>
                  <a:sym typeface="Fira Sans Extra Condensed Medium"/>
                </a:rPr>
                <a:t>A Lasting Effect</a:t>
              </a:r>
            </a:p>
            <a:p>
              <a:r>
                <a:rPr lang="en-US" sz="1200" dirty="0">
                  <a:latin typeface="Roboto"/>
                  <a:ea typeface="Roboto"/>
                  <a:cs typeface="Roboto"/>
                  <a:sym typeface="Roboto"/>
                </a:rPr>
                <a:t>Creating space to maintain continuity and high standards</a:t>
              </a:r>
            </a:p>
          </p:txBody>
        </p:sp>
      </p:grpSp>
    </p:spTree>
    <p:extLst>
      <p:ext uri="{BB962C8B-B14F-4D97-AF65-F5344CB8AC3E}">
        <p14:creationId xmlns:p14="http://schemas.microsoft.com/office/powerpoint/2010/main" val="41823569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250"/>
                                  </p:stCondLst>
                                  <p:childTnLst>
                                    <p:animRot by="120000">
                                      <p:cBhvr>
                                        <p:cTn id="6" dur="100" fill="hold">
                                          <p:stCondLst>
                                            <p:cond delay="0"/>
                                          </p:stCondLst>
                                        </p:cTn>
                                        <p:tgtEl>
                                          <p:spTgt spid="47"/>
                                        </p:tgtEl>
                                        <p:attrNameLst>
                                          <p:attrName>r</p:attrName>
                                        </p:attrNameLst>
                                      </p:cBhvr>
                                    </p:animRot>
                                    <p:animRot by="-240000">
                                      <p:cBhvr>
                                        <p:cTn id="7" dur="200" fill="hold">
                                          <p:stCondLst>
                                            <p:cond delay="200"/>
                                          </p:stCondLst>
                                        </p:cTn>
                                        <p:tgtEl>
                                          <p:spTgt spid="47"/>
                                        </p:tgtEl>
                                        <p:attrNameLst>
                                          <p:attrName>r</p:attrName>
                                        </p:attrNameLst>
                                      </p:cBhvr>
                                    </p:animRot>
                                    <p:animRot by="240000">
                                      <p:cBhvr>
                                        <p:cTn id="8" dur="200" fill="hold">
                                          <p:stCondLst>
                                            <p:cond delay="400"/>
                                          </p:stCondLst>
                                        </p:cTn>
                                        <p:tgtEl>
                                          <p:spTgt spid="47"/>
                                        </p:tgtEl>
                                        <p:attrNameLst>
                                          <p:attrName>r</p:attrName>
                                        </p:attrNameLst>
                                      </p:cBhvr>
                                    </p:animRot>
                                    <p:animRot by="-240000">
                                      <p:cBhvr>
                                        <p:cTn id="9" dur="200" fill="hold">
                                          <p:stCondLst>
                                            <p:cond delay="600"/>
                                          </p:stCondLst>
                                        </p:cTn>
                                        <p:tgtEl>
                                          <p:spTgt spid="47"/>
                                        </p:tgtEl>
                                        <p:attrNameLst>
                                          <p:attrName>r</p:attrName>
                                        </p:attrNameLst>
                                      </p:cBhvr>
                                    </p:animRot>
                                    <p:animRot by="120000">
                                      <p:cBhvr>
                                        <p:cTn id="10" dur="200" fill="hold">
                                          <p:stCondLst>
                                            <p:cond delay="800"/>
                                          </p:stCondLst>
                                        </p:cTn>
                                        <p:tgtEl>
                                          <p:spTgt spid="4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2" name="Google Shape;962;p33"/>
          <p:cNvSpPr/>
          <p:nvPr/>
        </p:nvSpPr>
        <p:spPr>
          <a:xfrm>
            <a:off x="3223810" y="2091615"/>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33"/>
          <p:cNvSpPr/>
          <p:nvPr/>
        </p:nvSpPr>
        <p:spPr>
          <a:xfrm>
            <a:off x="3223810" y="3574118"/>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 name="Group 4">
            <a:extLst>
              <a:ext uri="{FF2B5EF4-FFF2-40B4-BE49-F238E27FC236}">
                <a16:creationId xmlns:a16="http://schemas.microsoft.com/office/drawing/2014/main" id="{1EBB1D56-0CA9-4DD9-AC77-CAFCC9F91E3A}"/>
              </a:ext>
            </a:extLst>
          </p:cNvPr>
          <p:cNvGrpSpPr/>
          <p:nvPr/>
        </p:nvGrpSpPr>
        <p:grpSpPr>
          <a:xfrm>
            <a:off x="3202887" y="3582649"/>
            <a:ext cx="2985777" cy="741454"/>
            <a:chOff x="3169581" y="3545641"/>
            <a:chExt cx="2985777" cy="741454"/>
          </a:xfrm>
        </p:grpSpPr>
        <p:sp>
          <p:nvSpPr>
            <p:cNvPr id="966" name="Google Shape;966;p33"/>
            <p:cNvSpPr/>
            <p:nvPr/>
          </p:nvSpPr>
          <p:spPr>
            <a:xfrm>
              <a:off x="3169581" y="3545641"/>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6"/>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Briefs &amp; Decisions</a:t>
              </a:r>
              <a:endParaRPr dirty="0">
                <a:solidFill>
                  <a:srgbClr val="FFFFFF"/>
                </a:solidFill>
              </a:endParaRPr>
            </a:p>
          </p:txBody>
        </p:sp>
        <p:sp>
          <p:nvSpPr>
            <p:cNvPr id="968" name="Google Shape;968;p33"/>
            <p:cNvSpPr/>
            <p:nvPr/>
          </p:nvSpPr>
          <p:spPr>
            <a:xfrm rot="10800000">
              <a:off x="3650526" y="3827991"/>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2" name="Google Shape;972;p33"/>
          <p:cNvSpPr/>
          <p:nvPr/>
        </p:nvSpPr>
        <p:spPr>
          <a:xfrm>
            <a:off x="3147825" y="2833029"/>
            <a:ext cx="2772373" cy="121285"/>
          </a:xfrm>
          <a:custGeom>
            <a:avLst/>
            <a:gdLst/>
            <a:ahLst/>
            <a:cxnLst/>
            <a:rect l="l" t="t" r="r" b="b"/>
            <a:pathLst>
              <a:path w="102085" h="4466" extrusionOk="0">
                <a:moveTo>
                  <a:pt x="0" y="1"/>
                </a:moveTo>
                <a:lnTo>
                  <a:pt x="100608" y="4466"/>
                </a:lnTo>
                <a:lnTo>
                  <a:pt x="102085"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 name="Google Shape;979;p33"/>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Our Building Blocks of Possibilities</a:t>
            </a:r>
            <a:endParaRPr dirty="0"/>
          </a:p>
        </p:txBody>
      </p:sp>
    </p:spTree>
    <p:extLst>
      <p:ext uri="{BB962C8B-B14F-4D97-AF65-F5344CB8AC3E}">
        <p14:creationId xmlns:p14="http://schemas.microsoft.com/office/powerpoint/2010/main" val="1242280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2" name="Google Shape;962;p33"/>
          <p:cNvSpPr/>
          <p:nvPr/>
        </p:nvSpPr>
        <p:spPr>
          <a:xfrm>
            <a:off x="3223810" y="2091615"/>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33"/>
          <p:cNvSpPr/>
          <p:nvPr/>
        </p:nvSpPr>
        <p:spPr>
          <a:xfrm>
            <a:off x="3223810" y="3574118"/>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 name="Group 4">
            <a:extLst>
              <a:ext uri="{FF2B5EF4-FFF2-40B4-BE49-F238E27FC236}">
                <a16:creationId xmlns:a16="http://schemas.microsoft.com/office/drawing/2014/main" id="{1EBB1D56-0CA9-4DD9-AC77-CAFCC9F91E3A}"/>
              </a:ext>
            </a:extLst>
          </p:cNvPr>
          <p:cNvGrpSpPr/>
          <p:nvPr/>
        </p:nvGrpSpPr>
        <p:grpSpPr>
          <a:xfrm>
            <a:off x="3202887" y="3582649"/>
            <a:ext cx="2985777" cy="741454"/>
            <a:chOff x="3169581" y="3545641"/>
            <a:chExt cx="2985777" cy="741454"/>
          </a:xfrm>
        </p:grpSpPr>
        <p:sp>
          <p:nvSpPr>
            <p:cNvPr id="966" name="Google Shape;966;p33"/>
            <p:cNvSpPr/>
            <p:nvPr/>
          </p:nvSpPr>
          <p:spPr>
            <a:xfrm>
              <a:off x="3169581" y="3545641"/>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6"/>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Briefs &amp; Decisions</a:t>
              </a:r>
              <a:endParaRPr dirty="0">
                <a:solidFill>
                  <a:srgbClr val="FFFFFF"/>
                </a:solidFill>
              </a:endParaRPr>
            </a:p>
          </p:txBody>
        </p:sp>
        <p:sp>
          <p:nvSpPr>
            <p:cNvPr id="968" name="Google Shape;968;p33"/>
            <p:cNvSpPr/>
            <p:nvPr/>
          </p:nvSpPr>
          <p:spPr>
            <a:xfrm rot="10800000">
              <a:off x="3650526" y="3827991"/>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2" name="Google Shape;972;p33"/>
          <p:cNvSpPr/>
          <p:nvPr/>
        </p:nvSpPr>
        <p:spPr>
          <a:xfrm>
            <a:off x="3147825" y="2833029"/>
            <a:ext cx="2772373" cy="121285"/>
          </a:xfrm>
          <a:custGeom>
            <a:avLst/>
            <a:gdLst/>
            <a:ahLst/>
            <a:cxnLst/>
            <a:rect l="l" t="t" r="r" b="b"/>
            <a:pathLst>
              <a:path w="102085" h="4466" extrusionOk="0">
                <a:moveTo>
                  <a:pt x="0" y="1"/>
                </a:moveTo>
                <a:lnTo>
                  <a:pt x="100608" y="4466"/>
                </a:lnTo>
                <a:lnTo>
                  <a:pt x="102085"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 name="Group 3">
            <a:extLst>
              <a:ext uri="{FF2B5EF4-FFF2-40B4-BE49-F238E27FC236}">
                <a16:creationId xmlns:a16="http://schemas.microsoft.com/office/drawing/2014/main" id="{E8EB94CE-7E24-4B3F-844F-EBDE958D22C6}"/>
              </a:ext>
            </a:extLst>
          </p:cNvPr>
          <p:cNvGrpSpPr/>
          <p:nvPr/>
        </p:nvGrpSpPr>
        <p:grpSpPr>
          <a:xfrm>
            <a:off x="2934425" y="2833029"/>
            <a:ext cx="2985777" cy="741128"/>
            <a:chOff x="2934425" y="2833029"/>
            <a:chExt cx="2985777" cy="741128"/>
          </a:xfrm>
        </p:grpSpPr>
        <p:sp>
          <p:nvSpPr>
            <p:cNvPr id="971" name="Google Shape;971;p33"/>
            <p:cNvSpPr/>
            <p:nvPr/>
          </p:nvSpPr>
          <p:spPr>
            <a:xfrm>
              <a:off x="2934425" y="2833029"/>
              <a:ext cx="2985777" cy="741128"/>
            </a:xfrm>
            <a:custGeom>
              <a:avLst/>
              <a:gdLst/>
              <a:ahLst/>
              <a:cxnLst/>
              <a:rect l="l" t="t" r="r" b="b"/>
              <a:pathLst>
                <a:path w="109943" h="27290" extrusionOk="0">
                  <a:moveTo>
                    <a:pt x="4501" y="1"/>
                  </a:moveTo>
                  <a:lnTo>
                    <a:pt x="0" y="13645"/>
                  </a:lnTo>
                  <a:lnTo>
                    <a:pt x="4501" y="27290"/>
                  </a:lnTo>
                  <a:lnTo>
                    <a:pt x="109943" y="27290"/>
                  </a:lnTo>
                  <a:lnTo>
                    <a:pt x="105442" y="13645"/>
                  </a:lnTo>
                  <a:lnTo>
                    <a:pt x="109943" y="1"/>
                  </a:lnTo>
                  <a:close/>
                </a:path>
              </a:pathLst>
            </a:custGeom>
            <a:solidFill>
              <a:schemeClr val="accent3"/>
            </a:solidFill>
            <a:ln>
              <a:noFill/>
            </a:ln>
          </p:spPr>
          <p:txBody>
            <a:bodyPr spcFirstLastPara="1" wrap="square" lIns="365750"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Performing Under</a:t>
              </a:r>
            </a:p>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Duress</a:t>
              </a:r>
              <a:endParaRPr dirty="0">
                <a:solidFill>
                  <a:srgbClr val="FFFFFF"/>
                </a:solidFill>
              </a:endParaRPr>
            </a:p>
          </p:txBody>
        </p:sp>
        <p:sp>
          <p:nvSpPr>
            <p:cNvPr id="973" name="Google Shape;973;p33"/>
            <p:cNvSpPr/>
            <p:nvPr/>
          </p:nvSpPr>
          <p:spPr>
            <a:xfrm>
              <a:off x="5098605" y="3099872"/>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9" name="Google Shape;979;p33"/>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Our Building Blocks of Possibilities</a:t>
            </a:r>
            <a:endParaRPr dirty="0"/>
          </a:p>
        </p:txBody>
      </p:sp>
    </p:spTree>
    <p:extLst>
      <p:ext uri="{BB962C8B-B14F-4D97-AF65-F5344CB8AC3E}">
        <p14:creationId xmlns:p14="http://schemas.microsoft.com/office/powerpoint/2010/main" val="2175177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38"/>
        <p:cNvGrpSpPr/>
        <p:nvPr/>
      </p:nvGrpSpPr>
      <p:grpSpPr>
        <a:xfrm>
          <a:off x="0" y="0"/>
          <a:ext cx="0" cy="0"/>
          <a:chOff x="0" y="0"/>
          <a:chExt cx="0" cy="0"/>
        </a:xfrm>
      </p:grpSpPr>
      <p:sp>
        <p:nvSpPr>
          <p:cNvPr id="439" name="Google Shape;439;p44"/>
          <p:cNvSpPr txBox="1">
            <a:spLocks noGrp="1"/>
          </p:cNvSpPr>
          <p:nvPr>
            <p:ph type="title"/>
          </p:nvPr>
        </p:nvSpPr>
        <p:spPr>
          <a:xfrm>
            <a:off x="442904" y="623424"/>
            <a:ext cx="3858775" cy="794733"/>
          </a:xfrm>
          <a:prstGeom prst="rect">
            <a:avLst/>
          </a:prstGeom>
        </p:spPr>
        <p:txBody>
          <a:bodyPr spcFirstLastPara="1" wrap="square" lIns="91425" tIns="91425" rIns="91425" bIns="0" anchor="b" anchorCtr="0">
            <a:noAutofit/>
          </a:bodyPr>
          <a:lstStyle/>
          <a:p>
            <a:pPr marL="0" lvl="0" indent="0" algn="ctr" rtl="0">
              <a:spcBef>
                <a:spcPts val="0"/>
              </a:spcBef>
              <a:spcAft>
                <a:spcPts val="0"/>
              </a:spcAft>
              <a:buNone/>
            </a:pPr>
            <a:r>
              <a:rPr lang="en" sz="2400" dirty="0">
                <a:latin typeface="Roboto" panose="020B0604020202020204" charset="0"/>
                <a:ea typeface="Roboto" panose="020B0604020202020204" charset="0"/>
                <a:cs typeface="Roboto" panose="020B0604020202020204" charset="0"/>
              </a:rPr>
              <a:t>Limited Preparation </a:t>
            </a:r>
            <a:r>
              <a:rPr lang="en-US" sz="2400" dirty="0">
                <a:latin typeface="Roboto" panose="020B0604020202020204" charset="0"/>
                <a:ea typeface="Roboto" panose="020B0604020202020204" charset="0"/>
                <a:cs typeface="Roboto" panose="020B0604020202020204" charset="0"/>
              </a:rPr>
              <a:t>Time</a:t>
            </a:r>
            <a:br>
              <a:rPr lang="en" sz="2400" dirty="0">
                <a:latin typeface="Roboto" panose="020B0604020202020204" charset="0"/>
                <a:ea typeface="Roboto" panose="020B0604020202020204" charset="0"/>
                <a:cs typeface="Roboto" panose="020B0604020202020204" charset="0"/>
              </a:rPr>
            </a:br>
            <a:r>
              <a:rPr lang="en" sz="2400" b="1" dirty="0">
                <a:latin typeface="Roboto" panose="020B0604020202020204" charset="0"/>
                <a:ea typeface="Roboto" panose="020B0604020202020204" charset="0"/>
                <a:cs typeface="Roboto" panose="020B0604020202020204" charset="0"/>
              </a:rPr>
              <a:t>60-</a:t>
            </a:r>
            <a:r>
              <a:rPr lang="en-US" sz="2400" b="1" dirty="0">
                <a:latin typeface="Roboto" panose="020B0604020202020204" charset="0"/>
                <a:ea typeface="Roboto" panose="020B0604020202020204" charset="0"/>
                <a:cs typeface="Roboto" panose="020B0604020202020204" charset="0"/>
              </a:rPr>
              <a:t>minutes to prepare</a:t>
            </a:r>
            <a:endParaRPr sz="2400" b="1" dirty="0">
              <a:latin typeface="Roboto" panose="020B0604020202020204" charset="0"/>
              <a:ea typeface="Roboto" panose="020B0604020202020204" charset="0"/>
              <a:cs typeface="Roboto" panose="020B0604020202020204" charset="0"/>
            </a:endParaRPr>
          </a:p>
        </p:txBody>
      </p:sp>
      <p:grpSp>
        <p:nvGrpSpPr>
          <p:cNvPr id="30" name="Group 29">
            <a:extLst>
              <a:ext uri="{FF2B5EF4-FFF2-40B4-BE49-F238E27FC236}">
                <a16:creationId xmlns:a16="http://schemas.microsoft.com/office/drawing/2014/main" id="{A6A393C9-C243-4E0B-AF36-723CEA35471A}"/>
              </a:ext>
            </a:extLst>
          </p:cNvPr>
          <p:cNvGrpSpPr/>
          <p:nvPr/>
        </p:nvGrpSpPr>
        <p:grpSpPr>
          <a:xfrm>
            <a:off x="873468" y="1749811"/>
            <a:ext cx="2997643" cy="2897642"/>
            <a:chOff x="873468" y="2026064"/>
            <a:chExt cx="2997643" cy="2897642"/>
          </a:xfrm>
        </p:grpSpPr>
        <p:grpSp>
          <p:nvGrpSpPr>
            <p:cNvPr id="28" name="Group 27">
              <a:extLst>
                <a:ext uri="{FF2B5EF4-FFF2-40B4-BE49-F238E27FC236}">
                  <a16:creationId xmlns:a16="http://schemas.microsoft.com/office/drawing/2014/main" id="{E236BB11-0A4F-4BED-AC08-0114B3AFA00D}"/>
                </a:ext>
              </a:extLst>
            </p:cNvPr>
            <p:cNvGrpSpPr/>
            <p:nvPr/>
          </p:nvGrpSpPr>
          <p:grpSpPr>
            <a:xfrm>
              <a:off x="873468" y="2026064"/>
              <a:ext cx="2997643" cy="2735249"/>
              <a:chOff x="842836" y="2138901"/>
              <a:chExt cx="2997643" cy="2735249"/>
            </a:xfrm>
          </p:grpSpPr>
          <p:grpSp>
            <p:nvGrpSpPr>
              <p:cNvPr id="26" name="Group 25">
                <a:extLst>
                  <a:ext uri="{FF2B5EF4-FFF2-40B4-BE49-F238E27FC236}">
                    <a16:creationId xmlns:a16="http://schemas.microsoft.com/office/drawing/2014/main" id="{554F5775-25E0-490B-AC49-B3F0A7269665}"/>
                  </a:ext>
                </a:extLst>
              </p:cNvPr>
              <p:cNvGrpSpPr/>
              <p:nvPr/>
            </p:nvGrpSpPr>
            <p:grpSpPr>
              <a:xfrm>
                <a:off x="842836" y="2138901"/>
                <a:ext cx="2997643" cy="2735249"/>
                <a:chOff x="1121133" y="2400429"/>
                <a:chExt cx="2425148" cy="2186608"/>
              </a:xfrm>
            </p:grpSpPr>
            <p:sp>
              <p:nvSpPr>
                <p:cNvPr id="71" name="Google Shape;8382;p69">
                  <a:extLst>
                    <a:ext uri="{FF2B5EF4-FFF2-40B4-BE49-F238E27FC236}">
                      <a16:creationId xmlns:a16="http://schemas.microsoft.com/office/drawing/2014/main" id="{91157431-3201-4FD8-93D7-3571728A98B4}"/>
                    </a:ext>
                  </a:extLst>
                </p:cNvPr>
                <p:cNvSpPr/>
                <p:nvPr/>
              </p:nvSpPr>
              <p:spPr>
                <a:xfrm>
                  <a:off x="1570378" y="2400429"/>
                  <a:ext cx="1502422" cy="72984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12700" cap="flat" cmpd="sng">
                  <a:solidFill>
                    <a:srgbClr val="008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8383;p69">
                  <a:extLst>
                    <a:ext uri="{FF2B5EF4-FFF2-40B4-BE49-F238E27FC236}">
                      <a16:creationId xmlns:a16="http://schemas.microsoft.com/office/drawing/2014/main" id="{12C6E1CC-9C0B-469A-AA74-C50726C6A5EE}"/>
                    </a:ext>
                  </a:extLst>
                </p:cNvPr>
                <p:cNvSpPr/>
                <p:nvPr/>
              </p:nvSpPr>
              <p:spPr>
                <a:xfrm>
                  <a:off x="2447087" y="3243909"/>
                  <a:ext cx="1099194" cy="1305233"/>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12700" cap="flat" cmpd="sng">
                  <a:solidFill>
                    <a:srgbClr val="0000C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8384;p69">
                  <a:extLst>
                    <a:ext uri="{FF2B5EF4-FFF2-40B4-BE49-F238E27FC236}">
                      <a16:creationId xmlns:a16="http://schemas.microsoft.com/office/drawing/2014/main" id="{524B5D4F-FFA8-4F99-A730-FC5BF4099702}"/>
                    </a:ext>
                  </a:extLst>
                </p:cNvPr>
                <p:cNvSpPr/>
                <p:nvPr/>
              </p:nvSpPr>
              <p:spPr>
                <a:xfrm>
                  <a:off x="2358490" y="3135283"/>
                  <a:ext cx="712344" cy="635323"/>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gradFill flip="none" rotWithShape="1">
                    <a:gsLst>
                      <a:gs pos="0">
                        <a:srgbClr val="008000"/>
                      </a:gs>
                      <a:gs pos="100000">
                        <a:srgbClr val="0000CC"/>
                      </a:gs>
                    </a:gsLst>
                    <a:lin ang="5400000" scaled="1"/>
                    <a:tileRect/>
                  </a:gra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8385;p69">
                  <a:extLst>
                    <a:ext uri="{FF2B5EF4-FFF2-40B4-BE49-F238E27FC236}">
                      <a16:creationId xmlns:a16="http://schemas.microsoft.com/office/drawing/2014/main" id="{1D771ED5-BED0-4663-A52B-42D4BAF60FB0}"/>
                    </a:ext>
                  </a:extLst>
                </p:cNvPr>
                <p:cNvSpPr/>
                <p:nvPr/>
              </p:nvSpPr>
              <p:spPr>
                <a:xfrm>
                  <a:off x="1121133" y="3281804"/>
                  <a:ext cx="1099267" cy="1305233"/>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12700" cap="flat" cmpd="sng">
                  <a:solidFill>
                    <a:srgbClr val="99336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8386;p69">
                  <a:extLst>
                    <a:ext uri="{FF2B5EF4-FFF2-40B4-BE49-F238E27FC236}">
                      <a16:creationId xmlns:a16="http://schemas.microsoft.com/office/drawing/2014/main" id="{61FA2260-E62F-41F9-A6FA-7136C290CAD8}"/>
                    </a:ext>
                  </a:extLst>
                </p:cNvPr>
                <p:cNvSpPr/>
                <p:nvPr/>
              </p:nvSpPr>
              <p:spPr>
                <a:xfrm>
                  <a:off x="1572488" y="3135283"/>
                  <a:ext cx="712344" cy="635323"/>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gradFill flip="none" rotWithShape="1">
                    <a:gsLst>
                      <a:gs pos="0">
                        <a:srgbClr val="993366"/>
                      </a:gs>
                      <a:gs pos="100000">
                        <a:srgbClr val="008000"/>
                      </a:gs>
                    </a:gsLst>
                    <a:lin ang="16200000" scaled="1"/>
                    <a:tileRect/>
                  </a:gra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8387;p69">
                  <a:extLst>
                    <a:ext uri="{FF2B5EF4-FFF2-40B4-BE49-F238E27FC236}">
                      <a16:creationId xmlns:a16="http://schemas.microsoft.com/office/drawing/2014/main" id="{E674E598-7A83-433A-9ACA-9284689E5A99}"/>
                    </a:ext>
                  </a:extLst>
                </p:cNvPr>
                <p:cNvSpPr/>
                <p:nvPr/>
              </p:nvSpPr>
              <p:spPr>
                <a:xfrm>
                  <a:off x="1955263" y="3828891"/>
                  <a:ext cx="732723" cy="620186"/>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gradFill flip="none" rotWithShape="1">
                    <a:gsLst>
                      <a:gs pos="0">
                        <a:srgbClr val="0000CC"/>
                      </a:gs>
                      <a:gs pos="100000">
                        <a:srgbClr val="993366"/>
                      </a:gs>
                    </a:gsLst>
                    <a:lin ang="10800000" scaled="1"/>
                    <a:tileRect/>
                  </a:gra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 name="TextBox 26">
                <a:extLst>
                  <a:ext uri="{FF2B5EF4-FFF2-40B4-BE49-F238E27FC236}">
                    <a16:creationId xmlns:a16="http://schemas.microsoft.com/office/drawing/2014/main" id="{877C453A-73C4-46A7-B944-F536881725D7}"/>
                  </a:ext>
                </a:extLst>
              </p:cNvPr>
              <p:cNvSpPr txBox="1"/>
              <p:nvPr/>
            </p:nvSpPr>
            <p:spPr>
              <a:xfrm rot="3802575">
                <a:off x="2646247" y="3165899"/>
                <a:ext cx="48311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8000"/>
                    </a:solidFill>
                    <a:effectLst/>
                    <a:uLnTx/>
                    <a:uFillTx/>
                    <a:latin typeface="Roboto" panose="020B0604020202020204" charset="0"/>
                    <a:ea typeface="Roboto" panose="020B0604020202020204" charset="0"/>
                    <a:cs typeface="Roboto" panose="020B0604020202020204" charset="0"/>
                    <a:sym typeface="Arial"/>
                  </a:rPr>
                  <a:t>20</a:t>
                </a:r>
              </a:p>
            </p:txBody>
          </p:sp>
          <p:sp>
            <p:nvSpPr>
              <p:cNvPr id="79" name="TextBox 78">
                <a:extLst>
                  <a:ext uri="{FF2B5EF4-FFF2-40B4-BE49-F238E27FC236}">
                    <a16:creationId xmlns:a16="http://schemas.microsoft.com/office/drawing/2014/main" id="{BCCB4647-8694-4677-BFDF-0607F87C06D4}"/>
                  </a:ext>
                </a:extLst>
              </p:cNvPr>
              <p:cNvSpPr txBox="1"/>
              <p:nvPr/>
            </p:nvSpPr>
            <p:spPr>
              <a:xfrm>
                <a:off x="2085119" y="4129010"/>
                <a:ext cx="48311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00CC"/>
                    </a:solidFill>
                    <a:effectLst/>
                    <a:uLnTx/>
                    <a:uFillTx/>
                    <a:latin typeface="Roboto" panose="020B0604020202020204" charset="0"/>
                    <a:ea typeface="Roboto" panose="020B0604020202020204" charset="0"/>
                    <a:cs typeface="Roboto" panose="020B0604020202020204" charset="0"/>
                    <a:sym typeface="Arial"/>
                  </a:rPr>
                  <a:t>20</a:t>
                </a:r>
              </a:p>
            </p:txBody>
          </p:sp>
          <p:sp>
            <p:nvSpPr>
              <p:cNvPr id="80" name="TextBox 79">
                <a:extLst>
                  <a:ext uri="{FF2B5EF4-FFF2-40B4-BE49-F238E27FC236}">
                    <a16:creationId xmlns:a16="http://schemas.microsoft.com/office/drawing/2014/main" id="{3E46CAFF-5826-4A5B-8D40-E85359F45F90}"/>
                  </a:ext>
                </a:extLst>
              </p:cNvPr>
              <p:cNvSpPr txBox="1"/>
              <p:nvPr/>
            </p:nvSpPr>
            <p:spPr>
              <a:xfrm rot="17964250">
                <a:off x="1532818" y="3168305"/>
                <a:ext cx="48311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993366"/>
                    </a:solidFill>
                    <a:effectLst/>
                    <a:uLnTx/>
                    <a:uFillTx/>
                    <a:latin typeface="Roboto" panose="020B0604020202020204" charset="0"/>
                    <a:ea typeface="Roboto" panose="020B0604020202020204" charset="0"/>
                    <a:cs typeface="Roboto" panose="020B0604020202020204" charset="0"/>
                    <a:sym typeface="Arial"/>
                  </a:rPr>
                  <a:t>20</a:t>
                </a:r>
              </a:p>
            </p:txBody>
          </p:sp>
        </p:grpSp>
        <p:sp>
          <p:nvSpPr>
            <p:cNvPr id="29" name="TextBox 28">
              <a:extLst>
                <a:ext uri="{FF2B5EF4-FFF2-40B4-BE49-F238E27FC236}">
                  <a16:creationId xmlns:a16="http://schemas.microsoft.com/office/drawing/2014/main" id="{BB61EE54-3116-41D7-8580-4E1A7A0E2257}"/>
                </a:ext>
              </a:extLst>
            </p:cNvPr>
            <p:cNvSpPr txBox="1"/>
            <p:nvPr/>
          </p:nvSpPr>
          <p:spPr>
            <a:xfrm>
              <a:off x="1588291" y="2270401"/>
              <a:ext cx="156799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a:noFill/>
                  </a:ln>
                  <a:solidFill>
                    <a:srgbClr val="008000"/>
                  </a:solidFill>
                  <a:effectLst/>
                  <a:uLnTx/>
                  <a:uFillTx/>
                  <a:latin typeface="Roboto" panose="020B0604020202020204" charset="0"/>
                  <a:ea typeface="Roboto" panose="020B0604020202020204" charset="0"/>
                  <a:cs typeface="Roboto" panose="020B0604020202020204" charset="0"/>
                  <a:sym typeface="Arial"/>
                </a:rPr>
                <a:t>Research</a:t>
              </a:r>
            </a:p>
          </p:txBody>
        </p:sp>
        <p:sp>
          <p:nvSpPr>
            <p:cNvPr id="83" name="TextBox 82">
              <a:extLst>
                <a:ext uri="{FF2B5EF4-FFF2-40B4-BE49-F238E27FC236}">
                  <a16:creationId xmlns:a16="http://schemas.microsoft.com/office/drawing/2014/main" id="{C4FDD429-50A8-4275-8002-B5C1AD7CAA06}"/>
                </a:ext>
              </a:extLst>
            </p:cNvPr>
            <p:cNvSpPr txBox="1"/>
            <p:nvPr/>
          </p:nvSpPr>
          <p:spPr>
            <a:xfrm rot="17937935">
              <a:off x="2687037" y="3672683"/>
              <a:ext cx="141180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a:noFill/>
                  </a:ln>
                  <a:solidFill>
                    <a:srgbClr val="0000CC"/>
                  </a:solidFill>
                  <a:effectLst/>
                  <a:uLnTx/>
                  <a:uFillTx/>
                  <a:latin typeface="Roboto" panose="020B0604020202020204" charset="0"/>
                  <a:ea typeface="Roboto" panose="020B0604020202020204" charset="0"/>
                  <a:cs typeface="Roboto" panose="020B0604020202020204" charset="0"/>
                  <a:sym typeface="Arial"/>
                </a:rPr>
                <a:t>Prepare Notes</a:t>
              </a:r>
            </a:p>
          </p:txBody>
        </p:sp>
        <p:sp>
          <p:nvSpPr>
            <p:cNvPr id="84" name="TextBox 83">
              <a:extLst>
                <a:ext uri="{FF2B5EF4-FFF2-40B4-BE49-F238E27FC236}">
                  <a16:creationId xmlns:a16="http://schemas.microsoft.com/office/drawing/2014/main" id="{EB2E01E3-7087-4401-88D7-484CFD5AA46E}"/>
                </a:ext>
              </a:extLst>
            </p:cNvPr>
            <p:cNvSpPr txBox="1"/>
            <p:nvPr/>
          </p:nvSpPr>
          <p:spPr>
            <a:xfrm rot="3510699">
              <a:off x="580439" y="3759497"/>
              <a:ext cx="1620532"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a:noFill/>
                  </a:ln>
                  <a:solidFill>
                    <a:srgbClr val="993366"/>
                  </a:solidFill>
                  <a:effectLst/>
                  <a:uLnTx/>
                  <a:uFillTx/>
                  <a:latin typeface="Roboto" panose="020B0604020202020204" charset="0"/>
                  <a:ea typeface="Roboto" panose="020B0604020202020204" charset="0"/>
                  <a:cs typeface="Roboto" panose="020B0604020202020204" charset="0"/>
                  <a:sym typeface="Arial"/>
                </a:rPr>
                <a:t>Rehearse Speech</a:t>
              </a:r>
            </a:p>
          </p:txBody>
        </p:sp>
      </p:grpSp>
      <p:sp>
        <p:nvSpPr>
          <p:cNvPr id="86" name="Google Shape;439;p44">
            <a:extLst>
              <a:ext uri="{FF2B5EF4-FFF2-40B4-BE49-F238E27FC236}">
                <a16:creationId xmlns:a16="http://schemas.microsoft.com/office/drawing/2014/main" id="{B6D9C3D4-6106-4E26-8EDB-042F2F62BF97}"/>
              </a:ext>
            </a:extLst>
          </p:cNvPr>
          <p:cNvSpPr txBox="1">
            <a:spLocks/>
          </p:cNvSpPr>
          <p:nvPr/>
        </p:nvSpPr>
        <p:spPr>
          <a:xfrm>
            <a:off x="4842321" y="623424"/>
            <a:ext cx="3858775" cy="794734"/>
          </a:xfrm>
          <a:prstGeom prst="rect">
            <a:avLst/>
          </a:prstGeom>
          <a:no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prstClr val="black"/>
              </a:buClr>
              <a:buSzPts val="3000"/>
              <a:buFont typeface="Lora"/>
              <a:buNone/>
              <a:tabLst/>
              <a:defRPr/>
            </a:pPr>
            <a:r>
              <a:rPr kumimoji="0" lang="en-US" sz="2400" b="0" i="0" u="none" strike="noStrike" kern="0" cap="none" spc="0" normalizeH="0" baseline="0" noProof="0" dirty="0">
                <a:ln>
                  <a:noFill/>
                </a:ln>
                <a:solidFill>
                  <a:prstClr val="black"/>
                </a:solidFill>
                <a:effectLst/>
                <a:uLnTx/>
                <a:uFillTx/>
                <a:latin typeface="Roboto" panose="020B0604020202020204" charset="0"/>
                <a:ea typeface="Roboto" panose="020B0604020202020204" charset="0"/>
                <a:cs typeface="Roboto" panose="020B0604020202020204" charset="0"/>
                <a:sym typeface="Lora"/>
              </a:rPr>
              <a:t>Limited Speaking Time</a:t>
            </a:r>
            <a:br>
              <a:rPr kumimoji="0" lang="en-US" sz="2400" b="0" i="0" u="none" strike="noStrike" kern="0" cap="none" spc="0" normalizeH="0" baseline="0" noProof="0" dirty="0">
                <a:ln>
                  <a:noFill/>
                </a:ln>
                <a:solidFill>
                  <a:prstClr val="black"/>
                </a:solidFill>
                <a:effectLst/>
                <a:uLnTx/>
                <a:uFillTx/>
                <a:latin typeface="Roboto" panose="020B0604020202020204" charset="0"/>
                <a:ea typeface="Roboto" panose="020B0604020202020204" charset="0"/>
                <a:cs typeface="Roboto" panose="020B0604020202020204" charset="0"/>
                <a:sym typeface="Lora"/>
              </a:rPr>
            </a:br>
            <a:r>
              <a:rPr kumimoji="0" lang="en-US" sz="2400" b="1" i="0" u="none" strike="noStrike" kern="0" cap="none" spc="0" normalizeH="0" baseline="0" noProof="0" dirty="0">
                <a:ln>
                  <a:noFill/>
                </a:ln>
                <a:solidFill>
                  <a:prstClr val="black"/>
                </a:solidFill>
                <a:effectLst/>
                <a:uLnTx/>
                <a:uFillTx/>
                <a:latin typeface="Roboto" panose="020B0604020202020204" charset="0"/>
                <a:ea typeface="Roboto" panose="020B0604020202020204" charset="0"/>
                <a:cs typeface="Roboto" panose="020B0604020202020204" charset="0"/>
                <a:sym typeface="Lora"/>
              </a:rPr>
              <a:t>7-minutes to speak</a:t>
            </a:r>
          </a:p>
        </p:txBody>
      </p:sp>
      <p:sp>
        <p:nvSpPr>
          <p:cNvPr id="2" name="TextBox 1">
            <a:extLst>
              <a:ext uri="{FF2B5EF4-FFF2-40B4-BE49-F238E27FC236}">
                <a16:creationId xmlns:a16="http://schemas.microsoft.com/office/drawing/2014/main" id="{43391242-7482-4B0B-95C9-B8166326A4BB}"/>
              </a:ext>
            </a:extLst>
          </p:cNvPr>
          <p:cNvSpPr txBox="1"/>
          <p:nvPr/>
        </p:nvSpPr>
        <p:spPr>
          <a:xfrm>
            <a:off x="5195455" y="1895302"/>
            <a:ext cx="3192087" cy="193899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60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A speech with clear structure</a:t>
            </a:r>
          </a:p>
          <a:p>
            <a:pPr marL="285750" marR="0" lvl="0" indent="-285750" algn="l" defTabSz="914400" rtl="0" eaLnBrk="1" fontAlgn="auto" latinLnBrk="0" hangingPunct="1">
              <a:lnSpc>
                <a:spcPct val="100000"/>
              </a:lnSpc>
              <a:spcBef>
                <a:spcPts val="60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Using a notecard</a:t>
            </a:r>
          </a:p>
          <a:p>
            <a:pPr marL="285750" marR="0" lvl="0" indent="-285750" algn="l" defTabSz="914400" rtl="0" eaLnBrk="1" fontAlgn="auto" latinLnBrk="0" hangingPunct="1">
              <a:lnSpc>
                <a:spcPct val="100000"/>
              </a:lnSpc>
              <a:spcBef>
                <a:spcPts val="60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Verbally citing supporting research</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50"/>
        <p:cNvGrpSpPr/>
        <p:nvPr/>
      </p:nvGrpSpPr>
      <p:grpSpPr>
        <a:xfrm>
          <a:off x="0" y="0"/>
          <a:ext cx="0" cy="0"/>
          <a:chOff x="0" y="0"/>
          <a:chExt cx="0" cy="0"/>
        </a:xfrm>
      </p:grpSpPr>
      <p:sp>
        <p:nvSpPr>
          <p:cNvPr id="351" name="Google Shape;351;p40"/>
          <p:cNvSpPr txBox="1">
            <a:spLocks noGrp="1"/>
          </p:cNvSpPr>
          <p:nvPr>
            <p:ph type="title"/>
          </p:nvPr>
        </p:nvSpPr>
        <p:spPr>
          <a:xfrm>
            <a:off x="545155" y="44450"/>
            <a:ext cx="8053690" cy="478200"/>
          </a:xfrm>
          <a:prstGeom prst="rect">
            <a:avLst/>
          </a:prstGeom>
        </p:spPr>
        <p:txBody>
          <a:bodyPr spcFirstLastPara="1" wrap="square" lIns="91425" tIns="91425" rIns="91425" bIns="0" anchor="b" anchorCtr="0">
            <a:noAutofit/>
          </a:bodyPr>
          <a:lstStyle/>
          <a:p>
            <a:pPr marL="0" lvl="0" indent="0" algn="ctr" rtl="0">
              <a:spcBef>
                <a:spcPts val="0"/>
              </a:spcBef>
              <a:spcAft>
                <a:spcPts val="0"/>
              </a:spcAft>
              <a:buNone/>
            </a:pPr>
            <a:r>
              <a:rPr lang="en-US" sz="1800" dirty="0">
                <a:latin typeface="Fira Sans Extra Condensed Medium" panose="020B0604020202020204" charset="0"/>
              </a:rPr>
              <a:t>Structure: Select a Question, Prepare a Speech, Deliver Speech to MILFAC</a:t>
            </a:r>
            <a:endParaRPr sz="1800" dirty="0">
              <a:latin typeface="Fira Sans Extra Condensed Medium" panose="020B0604020202020204" charset="0"/>
            </a:endParaRPr>
          </a:p>
        </p:txBody>
      </p:sp>
      <p:grpSp>
        <p:nvGrpSpPr>
          <p:cNvPr id="44" name="Google Shape;5094;p71">
            <a:extLst>
              <a:ext uri="{FF2B5EF4-FFF2-40B4-BE49-F238E27FC236}">
                <a16:creationId xmlns:a16="http://schemas.microsoft.com/office/drawing/2014/main" id="{0905F36A-47A7-48E1-B2A7-F485851AA879}"/>
              </a:ext>
            </a:extLst>
          </p:cNvPr>
          <p:cNvGrpSpPr/>
          <p:nvPr/>
        </p:nvGrpSpPr>
        <p:grpSpPr>
          <a:xfrm>
            <a:off x="870668" y="954342"/>
            <a:ext cx="1179576" cy="1451169"/>
            <a:chOff x="3330525" y="4399275"/>
            <a:chExt cx="390650" cy="481850"/>
          </a:xfrm>
          <a:solidFill>
            <a:schemeClr val="bg1">
              <a:lumMod val="50000"/>
            </a:schemeClr>
          </a:solidFill>
        </p:grpSpPr>
        <p:sp>
          <p:nvSpPr>
            <p:cNvPr id="45" name="Google Shape;5095;p71">
              <a:extLst>
                <a:ext uri="{FF2B5EF4-FFF2-40B4-BE49-F238E27FC236}">
                  <a16:creationId xmlns:a16="http://schemas.microsoft.com/office/drawing/2014/main" id="{C0FAB74C-7CE2-4480-85B2-E1DCB7778B01}"/>
                </a:ext>
              </a:extLst>
            </p:cNvPr>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 name="Google Shape;5096;p71">
              <a:extLst>
                <a:ext uri="{FF2B5EF4-FFF2-40B4-BE49-F238E27FC236}">
                  <a16:creationId xmlns:a16="http://schemas.microsoft.com/office/drawing/2014/main" id="{30B1CB7B-A85A-4146-8D7D-05EF66513ED2}"/>
                </a:ext>
              </a:extLst>
            </p:cNvPr>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 name="Google Shape;5097;p71">
              <a:extLst>
                <a:ext uri="{FF2B5EF4-FFF2-40B4-BE49-F238E27FC236}">
                  <a16:creationId xmlns:a16="http://schemas.microsoft.com/office/drawing/2014/main" id="{8F2A09C0-6857-4913-A9CF-295B1BA523FE}"/>
                </a:ext>
              </a:extLst>
            </p:cNvPr>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 name="Google Shape;5098;p71">
              <a:extLst>
                <a:ext uri="{FF2B5EF4-FFF2-40B4-BE49-F238E27FC236}">
                  <a16:creationId xmlns:a16="http://schemas.microsoft.com/office/drawing/2014/main" id="{BEC7E602-23AA-4717-A077-CB265E23EF7C}"/>
                </a:ext>
              </a:extLst>
            </p:cNvPr>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 name="Google Shape;5099;p71">
              <a:extLst>
                <a:ext uri="{FF2B5EF4-FFF2-40B4-BE49-F238E27FC236}">
                  <a16:creationId xmlns:a16="http://schemas.microsoft.com/office/drawing/2014/main" id="{5FC238D2-92E5-41B8-9906-D479A0340A9C}"/>
                </a:ext>
              </a:extLst>
            </p:cNvPr>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 name="Google Shape;5100;p71">
              <a:extLst>
                <a:ext uri="{FF2B5EF4-FFF2-40B4-BE49-F238E27FC236}">
                  <a16:creationId xmlns:a16="http://schemas.microsoft.com/office/drawing/2014/main" id="{59744C98-E0E9-40C9-AF72-8BBFFF48FFBA}"/>
                </a:ext>
              </a:extLst>
            </p:cNvPr>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 name="Google Shape;5101;p71">
              <a:extLst>
                <a:ext uri="{FF2B5EF4-FFF2-40B4-BE49-F238E27FC236}">
                  <a16:creationId xmlns:a16="http://schemas.microsoft.com/office/drawing/2014/main" id="{DEE7221C-EC05-4599-B6C2-74CFB6C9A089}"/>
                </a:ext>
              </a:extLst>
            </p:cNvPr>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 name="TextBox 3">
            <a:extLst>
              <a:ext uri="{FF2B5EF4-FFF2-40B4-BE49-F238E27FC236}">
                <a16:creationId xmlns:a16="http://schemas.microsoft.com/office/drawing/2014/main" id="{25C8CDE0-379C-415C-BD28-2DC221547044}"/>
              </a:ext>
            </a:extLst>
          </p:cNvPr>
          <p:cNvSpPr txBox="1"/>
          <p:nvPr/>
        </p:nvSpPr>
        <p:spPr>
          <a:xfrm>
            <a:off x="2156204" y="720690"/>
            <a:ext cx="6781601" cy="1672253"/>
          </a:xfrm>
          <a:prstGeom prst="rect">
            <a:avLst/>
          </a:prstGeom>
          <a:noFill/>
        </p:spPr>
        <p:txBody>
          <a:bodyPr wrap="square" rtlCol="0">
            <a:spAutoFit/>
          </a:bodyPr>
          <a:lstStyle/>
          <a:p>
            <a:pPr marL="342900" indent="-342900">
              <a:spcBef>
                <a:spcPts val="200"/>
              </a:spcBef>
              <a:spcAft>
                <a:spcPts val="200"/>
              </a:spcAft>
              <a:buAutoNum type="arabicPeriod"/>
            </a:pPr>
            <a:r>
              <a:rPr lang="en-US" sz="1600" dirty="0">
                <a:latin typeface="Lora" panose="020B0604020202020204" charset="0"/>
              </a:rPr>
              <a:t>A student draws slip of paper with three questions. The student must select one question to answer and develop into a 7-minute speech.</a:t>
            </a:r>
          </a:p>
          <a:p>
            <a:pPr marL="342900" indent="-342900">
              <a:spcBef>
                <a:spcPts val="200"/>
              </a:spcBef>
              <a:spcAft>
                <a:spcPts val="200"/>
              </a:spcAft>
              <a:buAutoNum type="arabicPeriod"/>
            </a:pPr>
            <a:r>
              <a:rPr lang="en-US" sz="1600" dirty="0">
                <a:latin typeface="Lora" panose="020B0604020202020204" charset="0"/>
              </a:rPr>
              <a:t>Each student gets 60-minutes to research, prepare notes, and practice.</a:t>
            </a:r>
          </a:p>
          <a:p>
            <a:pPr marL="342900" indent="-342900">
              <a:spcBef>
                <a:spcPts val="200"/>
              </a:spcBef>
              <a:spcAft>
                <a:spcPts val="200"/>
              </a:spcAft>
              <a:buAutoNum type="arabicPeriod"/>
            </a:pPr>
            <a:r>
              <a:rPr lang="en-US" sz="1600" dirty="0">
                <a:latin typeface="Lora" panose="020B0604020202020204" charset="0"/>
              </a:rPr>
              <a:t>At the 60-minute mark, the student delivers the speech for a MILFAC and fellow CG students in a conference group room.</a:t>
            </a:r>
          </a:p>
        </p:txBody>
      </p:sp>
      <p:pic>
        <p:nvPicPr>
          <p:cNvPr id="3" name="Picture 2">
            <a:extLst>
              <a:ext uri="{FF2B5EF4-FFF2-40B4-BE49-F238E27FC236}">
                <a16:creationId xmlns:a16="http://schemas.microsoft.com/office/drawing/2014/main" id="{18D680CB-F15C-4933-BE8A-2CBBE59500B1}"/>
              </a:ext>
            </a:extLst>
          </p:cNvPr>
          <p:cNvPicPr>
            <a:picLocks noChangeAspect="1"/>
          </p:cNvPicPr>
          <p:nvPr/>
        </p:nvPicPr>
        <p:blipFill>
          <a:blip r:embed="rId3"/>
          <a:stretch>
            <a:fillRect/>
          </a:stretch>
        </p:blipFill>
        <p:spPr>
          <a:xfrm>
            <a:off x="206195" y="2673236"/>
            <a:ext cx="6005140" cy="1091345"/>
          </a:xfrm>
          <a:prstGeom prst="rect">
            <a:avLst/>
          </a:prstGeom>
          <a:effectLst>
            <a:glow rad="50800">
              <a:schemeClr val="accent4"/>
            </a:glow>
          </a:effectLst>
        </p:spPr>
      </p:pic>
      <p:pic>
        <p:nvPicPr>
          <p:cNvPr id="7" name="Picture 6">
            <a:extLst>
              <a:ext uri="{FF2B5EF4-FFF2-40B4-BE49-F238E27FC236}">
                <a16:creationId xmlns:a16="http://schemas.microsoft.com/office/drawing/2014/main" id="{5120C813-CECA-4297-A6AA-623CFB13F418}"/>
              </a:ext>
            </a:extLst>
          </p:cNvPr>
          <p:cNvPicPr>
            <a:picLocks noChangeAspect="1"/>
          </p:cNvPicPr>
          <p:nvPr/>
        </p:nvPicPr>
        <p:blipFill>
          <a:blip r:embed="rId4"/>
          <a:stretch>
            <a:fillRect/>
          </a:stretch>
        </p:blipFill>
        <p:spPr>
          <a:xfrm>
            <a:off x="2239962" y="3900358"/>
            <a:ext cx="6614084" cy="1044904"/>
          </a:xfrm>
          <a:prstGeom prst="rect">
            <a:avLst/>
          </a:prstGeom>
          <a:effectLst>
            <a:glow rad="50800">
              <a:schemeClr val="accent4"/>
            </a:glow>
          </a:effec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305;p39">
            <a:extLst>
              <a:ext uri="{FF2B5EF4-FFF2-40B4-BE49-F238E27FC236}">
                <a16:creationId xmlns:a16="http://schemas.microsoft.com/office/drawing/2014/main" id="{9894B13E-66E5-4B56-B5B3-E125560578B9}"/>
              </a:ext>
            </a:extLst>
          </p:cNvPr>
          <p:cNvSpPr txBox="1">
            <a:spLocks/>
          </p:cNvSpPr>
          <p:nvPr/>
        </p:nvSpPr>
        <p:spPr>
          <a:xfrm>
            <a:off x="73152" y="281701"/>
            <a:ext cx="9070848" cy="262899"/>
          </a:xfrm>
          <a:prstGeom prst="rect">
            <a:avLst/>
          </a:prstGeom>
          <a:no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algn="ctr"/>
            <a:r>
              <a:rPr lang="en-US" sz="2000" dirty="0">
                <a:solidFill>
                  <a:schemeClr val="bg2"/>
                </a:solidFill>
                <a:latin typeface="Fira Sans Extra Condensed Medium" panose="020B0604020202020204" charset="0"/>
                <a:ea typeface="Roboto" panose="020B0604020202020204" charset="0"/>
                <a:cs typeface="Roboto" panose="020B0604020202020204" charset="0"/>
              </a:rPr>
              <a:t>Group B will be Audience Members for Group A (reverse in afternoon)</a:t>
            </a:r>
            <a:endParaRPr lang="en-US" sz="2000" dirty="0">
              <a:latin typeface="Fira Sans Extra Condensed Medium" panose="020B0604020202020204" charset="0"/>
              <a:ea typeface="Roboto" panose="020B0604020202020204" charset="0"/>
              <a:cs typeface="Roboto" panose="020B0604020202020204" charset="0"/>
            </a:endParaRPr>
          </a:p>
        </p:txBody>
      </p:sp>
      <p:sp>
        <p:nvSpPr>
          <p:cNvPr id="200" name="TextBox 199">
            <a:extLst>
              <a:ext uri="{FF2B5EF4-FFF2-40B4-BE49-F238E27FC236}">
                <a16:creationId xmlns:a16="http://schemas.microsoft.com/office/drawing/2014/main" id="{7322D7E3-B313-46CB-8DCE-B41163C95F97}"/>
              </a:ext>
            </a:extLst>
          </p:cNvPr>
          <p:cNvSpPr txBox="1"/>
          <p:nvPr/>
        </p:nvSpPr>
        <p:spPr>
          <a:xfrm>
            <a:off x="288888" y="638388"/>
            <a:ext cx="2179186" cy="446276"/>
          </a:xfrm>
          <a:prstGeom prst="rect">
            <a:avLst/>
          </a:prstGeom>
          <a:noFill/>
          <a:ln>
            <a:solidFill>
              <a:schemeClr val="accent2"/>
            </a:solidFill>
          </a:ln>
        </p:spPr>
        <p:txBody>
          <a:bodyPr wrap="square" rtlCol="0">
            <a:spAutoFit/>
          </a:bodyPr>
          <a:lstStyle/>
          <a:p>
            <a:pPr algn="ctr"/>
            <a:r>
              <a:rPr lang="en-US" sz="1100" dirty="0">
                <a:latin typeface="Roboto" panose="020B0604020202020204" charset="0"/>
                <a:ea typeface="Roboto" panose="020B0604020202020204" charset="0"/>
                <a:cs typeface="Roboto" panose="020B0604020202020204" charset="0"/>
              </a:rPr>
              <a:t>CG1 Classroom, </a:t>
            </a:r>
            <a:r>
              <a:rPr lang="en-US" sz="1100" dirty="0">
                <a:solidFill>
                  <a:srgbClr val="666633"/>
                </a:solidFill>
                <a:latin typeface="Roboto" panose="020B0604020202020204" charset="0"/>
                <a:ea typeface="Roboto" panose="020B0604020202020204" charset="0"/>
                <a:cs typeface="Roboto" panose="020B0604020202020204" charset="0"/>
              </a:rPr>
              <a:t>CG 16 MILFAC</a:t>
            </a:r>
          </a:p>
          <a:p>
            <a:pPr algn="ctr"/>
            <a:endParaRPr lang="en-US" sz="1200" dirty="0">
              <a:solidFill>
                <a:srgbClr val="666633"/>
              </a:solidFill>
              <a:latin typeface="Lora" panose="020B0604020202020204" charset="0"/>
            </a:endParaRPr>
          </a:p>
        </p:txBody>
      </p:sp>
      <p:sp>
        <p:nvSpPr>
          <p:cNvPr id="1831" name="TextBox 1830">
            <a:extLst>
              <a:ext uri="{FF2B5EF4-FFF2-40B4-BE49-F238E27FC236}">
                <a16:creationId xmlns:a16="http://schemas.microsoft.com/office/drawing/2014/main" id="{05C76FB3-648E-471F-968C-1FD12582991B}"/>
              </a:ext>
            </a:extLst>
          </p:cNvPr>
          <p:cNvSpPr txBox="1"/>
          <p:nvPr/>
        </p:nvSpPr>
        <p:spPr>
          <a:xfrm>
            <a:off x="284669" y="1136069"/>
            <a:ext cx="2182275" cy="446276"/>
          </a:xfrm>
          <a:prstGeom prst="rect">
            <a:avLst/>
          </a:prstGeom>
          <a:noFill/>
          <a:ln>
            <a:solidFill>
              <a:schemeClr val="accent2"/>
            </a:solidFill>
          </a:ln>
        </p:spPr>
        <p:txBody>
          <a:bodyPr wrap="square" rtlCol="0">
            <a:spAutoFit/>
          </a:bodyPr>
          <a:lstStyle/>
          <a:p>
            <a:pPr algn="ctr"/>
            <a:r>
              <a:rPr lang="en-US" sz="1100" dirty="0">
                <a:solidFill>
                  <a:srgbClr val="990099"/>
                </a:solidFill>
                <a:latin typeface="Roboto" panose="020B0604020202020204" charset="0"/>
                <a:ea typeface="Roboto" panose="020B0604020202020204" charset="0"/>
                <a:cs typeface="Roboto" panose="020B0604020202020204" charset="0"/>
              </a:rPr>
              <a:t>CG2 Classroom, </a:t>
            </a:r>
            <a:r>
              <a:rPr lang="en-US" sz="1100" dirty="0">
                <a:solidFill>
                  <a:schemeClr val="bg2"/>
                </a:solidFill>
                <a:latin typeface="Roboto" panose="020B0604020202020204" charset="0"/>
                <a:ea typeface="Roboto" panose="020B0604020202020204" charset="0"/>
                <a:cs typeface="Roboto" panose="020B0604020202020204" charset="0"/>
              </a:rPr>
              <a:t>CG 1 MILFAC</a:t>
            </a:r>
          </a:p>
          <a:p>
            <a:pPr algn="ctr"/>
            <a:endParaRPr lang="en-US" sz="1200" dirty="0">
              <a:solidFill>
                <a:srgbClr val="666633"/>
              </a:solidFill>
              <a:latin typeface="Lora" panose="020B0604020202020204" charset="0"/>
            </a:endParaRPr>
          </a:p>
        </p:txBody>
      </p:sp>
      <p:sp>
        <p:nvSpPr>
          <p:cNvPr id="1832" name="TextBox 1831">
            <a:extLst>
              <a:ext uri="{FF2B5EF4-FFF2-40B4-BE49-F238E27FC236}">
                <a16:creationId xmlns:a16="http://schemas.microsoft.com/office/drawing/2014/main" id="{D7F8E582-0F78-4B0D-BA2C-1A5D7DA8B6BD}"/>
              </a:ext>
            </a:extLst>
          </p:cNvPr>
          <p:cNvSpPr txBox="1"/>
          <p:nvPr/>
        </p:nvSpPr>
        <p:spPr>
          <a:xfrm>
            <a:off x="288887" y="1634673"/>
            <a:ext cx="2179186" cy="446276"/>
          </a:xfrm>
          <a:prstGeom prst="rect">
            <a:avLst/>
          </a:prstGeom>
          <a:noFill/>
          <a:ln>
            <a:solidFill>
              <a:schemeClr val="accent2"/>
            </a:solidFill>
          </a:ln>
        </p:spPr>
        <p:txBody>
          <a:bodyPr wrap="square" rtlCol="0">
            <a:spAutoFit/>
          </a:bodyPr>
          <a:lstStyle/>
          <a:p>
            <a:pPr algn="ctr"/>
            <a:r>
              <a:rPr lang="en-US" sz="1100" dirty="0">
                <a:solidFill>
                  <a:srgbClr val="0000CC"/>
                </a:solidFill>
                <a:latin typeface="Roboto" panose="020B0604020202020204" charset="0"/>
                <a:ea typeface="Roboto" panose="020B0604020202020204" charset="0"/>
                <a:cs typeface="Roboto" panose="020B0604020202020204" charset="0"/>
              </a:rPr>
              <a:t>CG3 Classroom, </a:t>
            </a:r>
            <a:r>
              <a:rPr lang="en-US" sz="1100" dirty="0">
                <a:solidFill>
                  <a:srgbClr val="990099"/>
                </a:solidFill>
                <a:latin typeface="Roboto" panose="020B0604020202020204" charset="0"/>
                <a:ea typeface="Roboto" panose="020B0604020202020204" charset="0"/>
                <a:cs typeface="Roboto" panose="020B0604020202020204" charset="0"/>
              </a:rPr>
              <a:t>CG 2 MILFAC</a:t>
            </a:r>
          </a:p>
          <a:p>
            <a:pPr algn="ctr"/>
            <a:endParaRPr lang="en-US" sz="1200" dirty="0">
              <a:solidFill>
                <a:srgbClr val="666633"/>
              </a:solidFill>
              <a:latin typeface="Lora" panose="020B0604020202020204" charset="0"/>
            </a:endParaRPr>
          </a:p>
        </p:txBody>
      </p:sp>
      <p:sp>
        <p:nvSpPr>
          <p:cNvPr id="1833" name="TextBox 1832">
            <a:extLst>
              <a:ext uri="{FF2B5EF4-FFF2-40B4-BE49-F238E27FC236}">
                <a16:creationId xmlns:a16="http://schemas.microsoft.com/office/drawing/2014/main" id="{B792994C-8211-4AC8-8457-C1A1DC59346D}"/>
              </a:ext>
            </a:extLst>
          </p:cNvPr>
          <p:cNvSpPr txBox="1"/>
          <p:nvPr/>
        </p:nvSpPr>
        <p:spPr>
          <a:xfrm>
            <a:off x="288886" y="2145049"/>
            <a:ext cx="2178057" cy="446276"/>
          </a:xfrm>
          <a:prstGeom prst="rect">
            <a:avLst/>
          </a:prstGeom>
          <a:noFill/>
          <a:ln>
            <a:solidFill>
              <a:schemeClr val="accent2"/>
            </a:solidFill>
          </a:ln>
        </p:spPr>
        <p:txBody>
          <a:bodyPr wrap="square" rtlCol="0">
            <a:spAutoFit/>
          </a:bodyPr>
          <a:lstStyle/>
          <a:p>
            <a:pPr algn="ctr"/>
            <a:r>
              <a:rPr lang="en-US" sz="1100" dirty="0">
                <a:solidFill>
                  <a:srgbClr val="663300"/>
                </a:solidFill>
                <a:latin typeface="Roboto" panose="020B0604020202020204" charset="0"/>
                <a:ea typeface="Roboto" panose="020B0604020202020204" charset="0"/>
                <a:cs typeface="Roboto" panose="020B0604020202020204" charset="0"/>
              </a:rPr>
              <a:t>CG4 Classroom, </a:t>
            </a:r>
            <a:r>
              <a:rPr lang="en-US" sz="1100" dirty="0">
                <a:solidFill>
                  <a:srgbClr val="0000CC"/>
                </a:solidFill>
                <a:latin typeface="Roboto" panose="020B0604020202020204" charset="0"/>
                <a:ea typeface="Roboto" panose="020B0604020202020204" charset="0"/>
                <a:cs typeface="Roboto" panose="020B0604020202020204" charset="0"/>
              </a:rPr>
              <a:t>CG 3 MILFAC</a:t>
            </a:r>
          </a:p>
          <a:p>
            <a:pPr algn="ctr"/>
            <a:endParaRPr lang="en-US" sz="1200" dirty="0">
              <a:solidFill>
                <a:srgbClr val="666633"/>
              </a:solidFill>
              <a:latin typeface="Lora" panose="020B0604020202020204" charset="0"/>
            </a:endParaRPr>
          </a:p>
        </p:txBody>
      </p:sp>
      <p:sp>
        <p:nvSpPr>
          <p:cNvPr id="1834" name="TextBox 1833">
            <a:extLst>
              <a:ext uri="{FF2B5EF4-FFF2-40B4-BE49-F238E27FC236}">
                <a16:creationId xmlns:a16="http://schemas.microsoft.com/office/drawing/2014/main" id="{8CB47240-846A-4E53-94E7-DFFD1CFD174F}"/>
              </a:ext>
            </a:extLst>
          </p:cNvPr>
          <p:cNvSpPr txBox="1"/>
          <p:nvPr/>
        </p:nvSpPr>
        <p:spPr>
          <a:xfrm>
            <a:off x="288887" y="2648621"/>
            <a:ext cx="2178056" cy="446276"/>
          </a:xfrm>
          <a:prstGeom prst="rect">
            <a:avLst/>
          </a:prstGeom>
          <a:noFill/>
          <a:ln>
            <a:solidFill>
              <a:schemeClr val="accent2"/>
            </a:solidFill>
          </a:ln>
        </p:spPr>
        <p:txBody>
          <a:bodyPr wrap="square" rtlCol="0">
            <a:spAutoFit/>
          </a:bodyPr>
          <a:lstStyle/>
          <a:p>
            <a:pPr algn="ctr"/>
            <a:r>
              <a:rPr lang="en-US" sz="1100" dirty="0">
                <a:solidFill>
                  <a:srgbClr val="006600"/>
                </a:solidFill>
                <a:latin typeface="Roboto" panose="020B0604020202020204" charset="0"/>
                <a:ea typeface="Roboto" panose="020B0604020202020204" charset="0"/>
                <a:cs typeface="Roboto" panose="020B0604020202020204" charset="0"/>
              </a:rPr>
              <a:t>CG5 Classroom, </a:t>
            </a:r>
            <a:r>
              <a:rPr lang="en-US" sz="1100" dirty="0">
                <a:solidFill>
                  <a:srgbClr val="663300"/>
                </a:solidFill>
                <a:latin typeface="Roboto" panose="020B0604020202020204" charset="0"/>
                <a:ea typeface="Roboto" panose="020B0604020202020204" charset="0"/>
                <a:cs typeface="Roboto" panose="020B0604020202020204" charset="0"/>
              </a:rPr>
              <a:t>CG 4 MILFAC</a:t>
            </a:r>
          </a:p>
          <a:p>
            <a:pPr algn="ctr"/>
            <a:endParaRPr lang="en-US" sz="1200" dirty="0">
              <a:solidFill>
                <a:srgbClr val="666633"/>
              </a:solidFill>
              <a:latin typeface="Lora" panose="020B0604020202020204" charset="0"/>
            </a:endParaRPr>
          </a:p>
        </p:txBody>
      </p:sp>
      <p:sp>
        <p:nvSpPr>
          <p:cNvPr id="1835" name="TextBox 1834">
            <a:extLst>
              <a:ext uri="{FF2B5EF4-FFF2-40B4-BE49-F238E27FC236}">
                <a16:creationId xmlns:a16="http://schemas.microsoft.com/office/drawing/2014/main" id="{DB0E8D6F-09A4-4AD2-8EDE-C665FBB31B82}"/>
              </a:ext>
            </a:extLst>
          </p:cNvPr>
          <p:cNvSpPr txBox="1"/>
          <p:nvPr/>
        </p:nvSpPr>
        <p:spPr>
          <a:xfrm>
            <a:off x="284669" y="3148635"/>
            <a:ext cx="2178056" cy="446276"/>
          </a:xfrm>
          <a:prstGeom prst="rect">
            <a:avLst/>
          </a:prstGeom>
          <a:noFill/>
          <a:ln>
            <a:solidFill>
              <a:schemeClr val="accent2"/>
            </a:solidFill>
          </a:ln>
        </p:spPr>
        <p:txBody>
          <a:bodyPr wrap="square" rtlCol="0">
            <a:spAutoFit/>
          </a:bodyPr>
          <a:lstStyle/>
          <a:p>
            <a:pPr algn="ctr"/>
            <a:r>
              <a:rPr lang="en-US" sz="1100" dirty="0">
                <a:solidFill>
                  <a:srgbClr val="DA8200"/>
                </a:solidFill>
                <a:latin typeface="Roboto" panose="020B0604020202020204" charset="0"/>
                <a:ea typeface="Roboto" panose="020B0604020202020204" charset="0"/>
                <a:cs typeface="Roboto" panose="020B0604020202020204" charset="0"/>
              </a:rPr>
              <a:t>CG6 Classroom,</a:t>
            </a:r>
            <a:r>
              <a:rPr lang="en-US" sz="1100" dirty="0">
                <a:solidFill>
                  <a:srgbClr val="006600"/>
                </a:solidFill>
                <a:latin typeface="Roboto" panose="020B0604020202020204" charset="0"/>
                <a:ea typeface="Roboto" panose="020B0604020202020204" charset="0"/>
                <a:cs typeface="Roboto" panose="020B0604020202020204" charset="0"/>
              </a:rPr>
              <a:t> CG 5 MILFAC</a:t>
            </a:r>
          </a:p>
          <a:p>
            <a:pPr algn="ctr"/>
            <a:endParaRPr lang="en-US" sz="1200" dirty="0">
              <a:solidFill>
                <a:srgbClr val="666633"/>
              </a:solidFill>
              <a:latin typeface="Lora" panose="020B0604020202020204" charset="0"/>
            </a:endParaRPr>
          </a:p>
        </p:txBody>
      </p:sp>
      <p:grpSp>
        <p:nvGrpSpPr>
          <p:cNvPr id="3373" name="Google Shape;9268;p71">
            <a:extLst>
              <a:ext uri="{FF2B5EF4-FFF2-40B4-BE49-F238E27FC236}">
                <a16:creationId xmlns:a16="http://schemas.microsoft.com/office/drawing/2014/main" id="{28EF3F0A-859F-4F74-A760-F1362F5C9FC1}"/>
              </a:ext>
            </a:extLst>
          </p:cNvPr>
          <p:cNvGrpSpPr/>
          <p:nvPr/>
        </p:nvGrpSpPr>
        <p:grpSpPr>
          <a:xfrm>
            <a:off x="2634722" y="734324"/>
            <a:ext cx="133670" cy="199341"/>
            <a:chOff x="6974158" y="2789537"/>
            <a:chExt cx="255247" cy="327458"/>
          </a:xfrm>
        </p:grpSpPr>
        <p:sp>
          <p:nvSpPr>
            <p:cNvPr id="3467" name="Google Shape;9269;p71">
              <a:extLst>
                <a:ext uri="{FF2B5EF4-FFF2-40B4-BE49-F238E27FC236}">
                  <a16:creationId xmlns:a16="http://schemas.microsoft.com/office/drawing/2014/main" id="{A0768AAD-F4FD-4C54-9EB7-62A0AA55456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9270;p71">
              <a:extLst>
                <a:ext uri="{FF2B5EF4-FFF2-40B4-BE49-F238E27FC236}">
                  <a16:creationId xmlns:a16="http://schemas.microsoft.com/office/drawing/2014/main" id="{0EF93983-FAB1-4F85-8FC7-4FD9B0CFD1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9271;p71">
              <a:extLst>
                <a:ext uri="{FF2B5EF4-FFF2-40B4-BE49-F238E27FC236}">
                  <a16:creationId xmlns:a16="http://schemas.microsoft.com/office/drawing/2014/main" id="{64B3A2A1-10DC-4A48-9AFA-14233FF77E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9272;p71">
              <a:extLst>
                <a:ext uri="{FF2B5EF4-FFF2-40B4-BE49-F238E27FC236}">
                  <a16:creationId xmlns:a16="http://schemas.microsoft.com/office/drawing/2014/main" id="{B09BE708-DFB9-4B93-B445-08932205306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9273;p71">
              <a:extLst>
                <a:ext uri="{FF2B5EF4-FFF2-40B4-BE49-F238E27FC236}">
                  <a16:creationId xmlns:a16="http://schemas.microsoft.com/office/drawing/2014/main" id="{BFA7473D-219F-40C6-8966-6207FC44465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9274;p71">
              <a:extLst>
                <a:ext uri="{FF2B5EF4-FFF2-40B4-BE49-F238E27FC236}">
                  <a16:creationId xmlns:a16="http://schemas.microsoft.com/office/drawing/2014/main" id="{3C462DE9-18EA-4245-84A1-00694EEBD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roup 3373">
            <a:extLst>
              <a:ext uri="{FF2B5EF4-FFF2-40B4-BE49-F238E27FC236}">
                <a16:creationId xmlns:a16="http://schemas.microsoft.com/office/drawing/2014/main" id="{91A01830-A0D3-4AFA-8B87-0A27E5509F76}"/>
              </a:ext>
            </a:extLst>
          </p:cNvPr>
          <p:cNvGrpSpPr/>
          <p:nvPr/>
        </p:nvGrpSpPr>
        <p:grpSpPr>
          <a:xfrm>
            <a:off x="2844450" y="727906"/>
            <a:ext cx="1178862" cy="205759"/>
            <a:chOff x="2298228" y="746090"/>
            <a:chExt cx="1781951" cy="294826"/>
          </a:xfrm>
        </p:grpSpPr>
        <p:grpSp>
          <p:nvGrpSpPr>
            <p:cNvPr id="3425" name="Google Shape;9268;p71">
              <a:extLst>
                <a:ext uri="{FF2B5EF4-FFF2-40B4-BE49-F238E27FC236}">
                  <a16:creationId xmlns:a16="http://schemas.microsoft.com/office/drawing/2014/main" id="{AEBA8DCE-80B8-4D49-83AC-40AA543C960D}"/>
                </a:ext>
              </a:extLst>
            </p:cNvPr>
            <p:cNvGrpSpPr/>
            <p:nvPr/>
          </p:nvGrpSpPr>
          <p:grpSpPr>
            <a:xfrm>
              <a:off x="2298228" y="750688"/>
              <a:ext cx="202053" cy="285630"/>
              <a:chOff x="6974158" y="2789537"/>
              <a:chExt cx="255247" cy="327458"/>
            </a:xfrm>
          </p:grpSpPr>
          <p:sp>
            <p:nvSpPr>
              <p:cNvPr id="3461" name="Google Shape;9269;p71">
                <a:extLst>
                  <a:ext uri="{FF2B5EF4-FFF2-40B4-BE49-F238E27FC236}">
                    <a16:creationId xmlns:a16="http://schemas.microsoft.com/office/drawing/2014/main" id="{BD346B86-8257-440D-A2A9-1FA149BD6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9270;p71">
                <a:extLst>
                  <a:ext uri="{FF2B5EF4-FFF2-40B4-BE49-F238E27FC236}">
                    <a16:creationId xmlns:a16="http://schemas.microsoft.com/office/drawing/2014/main" id="{0F27C8A9-5B36-4F1D-A924-546522AE5F5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9271;p71">
                <a:extLst>
                  <a:ext uri="{FF2B5EF4-FFF2-40B4-BE49-F238E27FC236}">
                    <a16:creationId xmlns:a16="http://schemas.microsoft.com/office/drawing/2014/main" id="{378F97F7-FEBD-4F11-A5A4-D2E584CA4C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9272;p71">
                <a:extLst>
                  <a:ext uri="{FF2B5EF4-FFF2-40B4-BE49-F238E27FC236}">
                    <a16:creationId xmlns:a16="http://schemas.microsoft.com/office/drawing/2014/main" id="{F7C7E619-D75D-45BF-A7EE-F3E54EBD12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9273;p71">
                <a:extLst>
                  <a:ext uri="{FF2B5EF4-FFF2-40B4-BE49-F238E27FC236}">
                    <a16:creationId xmlns:a16="http://schemas.microsoft.com/office/drawing/2014/main" id="{594D2E10-D43A-4C56-B3AD-5726ADF72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9274;p71">
                <a:extLst>
                  <a:ext uri="{FF2B5EF4-FFF2-40B4-BE49-F238E27FC236}">
                    <a16:creationId xmlns:a16="http://schemas.microsoft.com/office/drawing/2014/main" id="{085D9399-8BB5-4D3B-B35B-6A7D72BCC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9268;p71">
              <a:extLst>
                <a:ext uri="{FF2B5EF4-FFF2-40B4-BE49-F238E27FC236}">
                  <a16:creationId xmlns:a16="http://schemas.microsoft.com/office/drawing/2014/main" id="{2CFDBACA-416F-40BE-8D31-B20F82082233}"/>
                </a:ext>
              </a:extLst>
            </p:cNvPr>
            <p:cNvGrpSpPr/>
            <p:nvPr/>
          </p:nvGrpSpPr>
          <p:grpSpPr>
            <a:xfrm>
              <a:off x="2609822" y="750688"/>
              <a:ext cx="202053" cy="285630"/>
              <a:chOff x="6974158" y="2789537"/>
              <a:chExt cx="255247" cy="327458"/>
            </a:xfrm>
          </p:grpSpPr>
          <p:sp>
            <p:nvSpPr>
              <p:cNvPr id="3455" name="Google Shape;9269;p71">
                <a:extLst>
                  <a:ext uri="{FF2B5EF4-FFF2-40B4-BE49-F238E27FC236}">
                    <a16:creationId xmlns:a16="http://schemas.microsoft.com/office/drawing/2014/main" id="{00631D23-6AED-4E4A-B003-4724652B785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9270;p71">
                <a:extLst>
                  <a:ext uri="{FF2B5EF4-FFF2-40B4-BE49-F238E27FC236}">
                    <a16:creationId xmlns:a16="http://schemas.microsoft.com/office/drawing/2014/main" id="{64EF79EA-3318-4BE7-9E75-C9CD62042BA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9271;p71">
                <a:extLst>
                  <a:ext uri="{FF2B5EF4-FFF2-40B4-BE49-F238E27FC236}">
                    <a16:creationId xmlns:a16="http://schemas.microsoft.com/office/drawing/2014/main" id="{A2A149F6-5163-46B9-99B5-17D90D43026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9272;p71">
                <a:extLst>
                  <a:ext uri="{FF2B5EF4-FFF2-40B4-BE49-F238E27FC236}">
                    <a16:creationId xmlns:a16="http://schemas.microsoft.com/office/drawing/2014/main" id="{34352DC0-4F14-48EC-B5CD-A4BD7C3CD07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9273;p71">
                <a:extLst>
                  <a:ext uri="{FF2B5EF4-FFF2-40B4-BE49-F238E27FC236}">
                    <a16:creationId xmlns:a16="http://schemas.microsoft.com/office/drawing/2014/main" id="{9578E7B9-6116-4243-B4DD-5482EF8D2B1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9274;p71">
                <a:extLst>
                  <a:ext uri="{FF2B5EF4-FFF2-40B4-BE49-F238E27FC236}">
                    <a16:creationId xmlns:a16="http://schemas.microsoft.com/office/drawing/2014/main" id="{3BB4A400-E228-4345-8EEF-2E8332FE399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9268;p71">
              <a:extLst>
                <a:ext uri="{FF2B5EF4-FFF2-40B4-BE49-F238E27FC236}">
                  <a16:creationId xmlns:a16="http://schemas.microsoft.com/office/drawing/2014/main" id="{08D57EB4-407F-466F-A0AB-21B4AA92EB73}"/>
                </a:ext>
              </a:extLst>
            </p:cNvPr>
            <p:cNvGrpSpPr/>
            <p:nvPr/>
          </p:nvGrpSpPr>
          <p:grpSpPr>
            <a:xfrm>
              <a:off x="2920013" y="755286"/>
              <a:ext cx="202053" cy="285630"/>
              <a:chOff x="6974158" y="2789537"/>
              <a:chExt cx="255247" cy="327458"/>
            </a:xfrm>
          </p:grpSpPr>
          <p:sp>
            <p:nvSpPr>
              <p:cNvPr id="3449" name="Google Shape;9269;p71">
                <a:extLst>
                  <a:ext uri="{FF2B5EF4-FFF2-40B4-BE49-F238E27FC236}">
                    <a16:creationId xmlns:a16="http://schemas.microsoft.com/office/drawing/2014/main" id="{AB9EC7FD-5036-45B3-B0B0-3E7DB259F8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9270;p71">
                <a:extLst>
                  <a:ext uri="{FF2B5EF4-FFF2-40B4-BE49-F238E27FC236}">
                    <a16:creationId xmlns:a16="http://schemas.microsoft.com/office/drawing/2014/main" id="{22BA8D72-4121-4D5F-A7D5-6EB09BDDA2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9271;p71">
                <a:extLst>
                  <a:ext uri="{FF2B5EF4-FFF2-40B4-BE49-F238E27FC236}">
                    <a16:creationId xmlns:a16="http://schemas.microsoft.com/office/drawing/2014/main" id="{354FD3D9-00DC-4906-A590-6ED96750850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9272;p71">
                <a:extLst>
                  <a:ext uri="{FF2B5EF4-FFF2-40B4-BE49-F238E27FC236}">
                    <a16:creationId xmlns:a16="http://schemas.microsoft.com/office/drawing/2014/main" id="{0C0373A1-C796-4202-BE5B-7876483310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9273;p71">
                <a:extLst>
                  <a:ext uri="{FF2B5EF4-FFF2-40B4-BE49-F238E27FC236}">
                    <a16:creationId xmlns:a16="http://schemas.microsoft.com/office/drawing/2014/main" id="{FA1EDE95-04B7-492B-9332-290585B97F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9274;p71">
                <a:extLst>
                  <a:ext uri="{FF2B5EF4-FFF2-40B4-BE49-F238E27FC236}">
                    <a16:creationId xmlns:a16="http://schemas.microsoft.com/office/drawing/2014/main" id="{56AB174F-53C1-47A4-B7A4-81D55719E1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9268;p71">
              <a:extLst>
                <a:ext uri="{FF2B5EF4-FFF2-40B4-BE49-F238E27FC236}">
                  <a16:creationId xmlns:a16="http://schemas.microsoft.com/office/drawing/2014/main" id="{054CF322-3AC7-42A1-A9D2-28CC03AF18F0}"/>
                </a:ext>
              </a:extLst>
            </p:cNvPr>
            <p:cNvGrpSpPr/>
            <p:nvPr/>
          </p:nvGrpSpPr>
          <p:grpSpPr>
            <a:xfrm>
              <a:off x="3243579" y="755286"/>
              <a:ext cx="202053" cy="285630"/>
              <a:chOff x="6974158" y="2789537"/>
              <a:chExt cx="255247" cy="327458"/>
            </a:xfrm>
          </p:grpSpPr>
          <p:sp>
            <p:nvSpPr>
              <p:cNvPr id="3443" name="Google Shape;9269;p71">
                <a:extLst>
                  <a:ext uri="{FF2B5EF4-FFF2-40B4-BE49-F238E27FC236}">
                    <a16:creationId xmlns:a16="http://schemas.microsoft.com/office/drawing/2014/main" id="{E71843C2-6666-4B24-BCA8-31B546E749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9270;p71">
                <a:extLst>
                  <a:ext uri="{FF2B5EF4-FFF2-40B4-BE49-F238E27FC236}">
                    <a16:creationId xmlns:a16="http://schemas.microsoft.com/office/drawing/2014/main" id="{7439305D-B171-49FD-812B-EBEB272007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9271;p71">
                <a:extLst>
                  <a:ext uri="{FF2B5EF4-FFF2-40B4-BE49-F238E27FC236}">
                    <a16:creationId xmlns:a16="http://schemas.microsoft.com/office/drawing/2014/main" id="{FA32BEEC-0F57-4A0A-A4DB-0CDF82B8B4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9272;p71">
                <a:extLst>
                  <a:ext uri="{FF2B5EF4-FFF2-40B4-BE49-F238E27FC236}">
                    <a16:creationId xmlns:a16="http://schemas.microsoft.com/office/drawing/2014/main" id="{67558524-3FA1-4451-A573-44524B3FAE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9273;p71">
                <a:extLst>
                  <a:ext uri="{FF2B5EF4-FFF2-40B4-BE49-F238E27FC236}">
                    <a16:creationId xmlns:a16="http://schemas.microsoft.com/office/drawing/2014/main" id="{E60D839E-B4E5-4882-BA96-717F4CC62E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9274;p71">
                <a:extLst>
                  <a:ext uri="{FF2B5EF4-FFF2-40B4-BE49-F238E27FC236}">
                    <a16:creationId xmlns:a16="http://schemas.microsoft.com/office/drawing/2014/main" id="{E98F35C5-97D0-4750-A990-DC99E5CF10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9268;p71">
              <a:extLst>
                <a:ext uri="{FF2B5EF4-FFF2-40B4-BE49-F238E27FC236}">
                  <a16:creationId xmlns:a16="http://schemas.microsoft.com/office/drawing/2014/main" id="{F2274479-94F7-4ADA-B59D-984CBDAD0875}"/>
                </a:ext>
              </a:extLst>
            </p:cNvPr>
            <p:cNvGrpSpPr/>
            <p:nvPr/>
          </p:nvGrpSpPr>
          <p:grpSpPr>
            <a:xfrm>
              <a:off x="3561576" y="746090"/>
              <a:ext cx="202053" cy="285630"/>
              <a:chOff x="6974158" y="2789537"/>
              <a:chExt cx="255247" cy="327458"/>
            </a:xfrm>
          </p:grpSpPr>
          <p:sp>
            <p:nvSpPr>
              <p:cNvPr id="3437" name="Google Shape;9269;p71">
                <a:extLst>
                  <a:ext uri="{FF2B5EF4-FFF2-40B4-BE49-F238E27FC236}">
                    <a16:creationId xmlns:a16="http://schemas.microsoft.com/office/drawing/2014/main" id="{66DED7DA-5901-4464-B29A-FF527C3E41D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9270;p71">
                <a:extLst>
                  <a:ext uri="{FF2B5EF4-FFF2-40B4-BE49-F238E27FC236}">
                    <a16:creationId xmlns:a16="http://schemas.microsoft.com/office/drawing/2014/main" id="{9A74668E-347E-4656-908E-77FFF7DB32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9271;p71">
                <a:extLst>
                  <a:ext uri="{FF2B5EF4-FFF2-40B4-BE49-F238E27FC236}">
                    <a16:creationId xmlns:a16="http://schemas.microsoft.com/office/drawing/2014/main" id="{0294010E-1C16-4B14-8683-A8E4AEB97AB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9272;p71">
                <a:extLst>
                  <a:ext uri="{FF2B5EF4-FFF2-40B4-BE49-F238E27FC236}">
                    <a16:creationId xmlns:a16="http://schemas.microsoft.com/office/drawing/2014/main" id="{ED2273CB-4629-473C-A829-62BDB4ABA2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9273;p71">
                <a:extLst>
                  <a:ext uri="{FF2B5EF4-FFF2-40B4-BE49-F238E27FC236}">
                    <a16:creationId xmlns:a16="http://schemas.microsoft.com/office/drawing/2014/main" id="{B2A0359F-C6AF-4200-A7AF-CB7FA363AC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9274;p71">
                <a:extLst>
                  <a:ext uri="{FF2B5EF4-FFF2-40B4-BE49-F238E27FC236}">
                    <a16:creationId xmlns:a16="http://schemas.microsoft.com/office/drawing/2014/main" id="{621FA0D5-750D-453F-A8A0-887BF793977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9268;p71">
              <a:extLst>
                <a:ext uri="{FF2B5EF4-FFF2-40B4-BE49-F238E27FC236}">
                  <a16:creationId xmlns:a16="http://schemas.microsoft.com/office/drawing/2014/main" id="{54CCA867-197E-4F8D-852D-43C96CACA631}"/>
                </a:ext>
              </a:extLst>
            </p:cNvPr>
            <p:cNvGrpSpPr/>
            <p:nvPr/>
          </p:nvGrpSpPr>
          <p:grpSpPr>
            <a:xfrm>
              <a:off x="3878126" y="755286"/>
              <a:ext cx="202053" cy="285630"/>
              <a:chOff x="6974158" y="2789537"/>
              <a:chExt cx="255247" cy="327458"/>
            </a:xfrm>
          </p:grpSpPr>
          <p:sp>
            <p:nvSpPr>
              <p:cNvPr id="3431" name="Google Shape;9269;p71">
                <a:extLst>
                  <a:ext uri="{FF2B5EF4-FFF2-40B4-BE49-F238E27FC236}">
                    <a16:creationId xmlns:a16="http://schemas.microsoft.com/office/drawing/2014/main" id="{1EE9CF27-B562-40B0-A5B8-35D1C149A0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9270;p71">
                <a:extLst>
                  <a:ext uri="{FF2B5EF4-FFF2-40B4-BE49-F238E27FC236}">
                    <a16:creationId xmlns:a16="http://schemas.microsoft.com/office/drawing/2014/main" id="{7EF10FEB-64DE-4779-95A1-61E6F703EDC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9271;p71">
                <a:extLst>
                  <a:ext uri="{FF2B5EF4-FFF2-40B4-BE49-F238E27FC236}">
                    <a16:creationId xmlns:a16="http://schemas.microsoft.com/office/drawing/2014/main" id="{F78BA644-58EB-4756-A724-0CA8A71778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9272;p71">
                <a:extLst>
                  <a:ext uri="{FF2B5EF4-FFF2-40B4-BE49-F238E27FC236}">
                    <a16:creationId xmlns:a16="http://schemas.microsoft.com/office/drawing/2014/main" id="{9EB1B312-DB92-469A-A586-E0020A8900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9273;p71">
                <a:extLst>
                  <a:ext uri="{FF2B5EF4-FFF2-40B4-BE49-F238E27FC236}">
                    <a16:creationId xmlns:a16="http://schemas.microsoft.com/office/drawing/2014/main" id="{C36E75CA-CFAB-4CCE-8829-808C73B8CD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9274;p71">
                <a:extLst>
                  <a:ext uri="{FF2B5EF4-FFF2-40B4-BE49-F238E27FC236}">
                    <a16:creationId xmlns:a16="http://schemas.microsoft.com/office/drawing/2014/main" id="{E6AC657F-BD41-49EE-8B50-A7D7CA3081B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roup 1">
            <a:extLst>
              <a:ext uri="{FF2B5EF4-FFF2-40B4-BE49-F238E27FC236}">
                <a16:creationId xmlns:a16="http://schemas.microsoft.com/office/drawing/2014/main" id="{E952C6B5-2A91-4D71-8980-261975C129B3}"/>
              </a:ext>
            </a:extLst>
          </p:cNvPr>
          <p:cNvGrpSpPr/>
          <p:nvPr/>
        </p:nvGrpSpPr>
        <p:grpSpPr>
          <a:xfrm>
            <a:off x="2631177" y="959240"/>
            <a:ext cx="1390425" cy="205759"/>
            <a:chOff x="2631177" y="959240"/>
            <a:chExt cx="1390425" cy="205759"/>
          </a:xfrm>
        </p:grpSpPr>
        <p:grpSp>
          <p:nvGrpSpPr>
            <p:cNvPr id="3375" name="Google Shape;9275;p71">
              <a:extLst>
                <a:ext uri="{FF2B5EF4-FFF2-40B4-BE49-F238E27FC236}">
                  <a16:creationId xmlns:a16="http://schemas.microsoft.com/office/drawing/2014/main" id="{E6D69F14-A3BA-4E38-A369-E98330038F08}"/>
                </a:ext>
              </a:extLst>
            </p:cNvPr>
            <p:cNvGrpSpPr/>
            <p:nvPr/>
          </p:nvGrpSpPr>
          <p:grpSpPr>
            <a:xfrm>
              <a:off x="2631177" y="959240"/>
              <a:ext cx="140757" cy="199341"/>
              <a:chOff x="7530697" y="2790299"/>
              <a:chExt cx="244291" cy="326314"/>
            </a:xfrm>
            <a:solidFill>
              <a:schemeClr val="tx1"/>
            </a:solidFill>
          </p:grpSpPr>
          <p:sp>
            <p:nvSpPr>
              <p:cNvPr id="3419" name="Google Shape;9276;p71">
                <a:extLst>
                  <a:ext uri="{FF2B5EF4-FFF2-40B4-BE49-F238E27FC236}">
                    <a16:creationId xmlns:a16="http://schemas.microsoft.com/office/drawing/2014/main" id="{80FFD93B-76A4-4C1C-B3DD-0086276DBA7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9277;p71">
                <a:extLst>
                  <a:ext uri="{FF2B5EF4-FFF2-40B4-BE49-F238E27FC236}">
                    <a16:creationId xmlns:a16="http://schemas.microsoft.com/office/drawing/2014/main" id="{327F7152-2D10-4099-886B-A3CD7CF8B38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9278;p71">
                <a:extLst>
                  <a:ext uri="{FF2B5EF4-FFF2-40B4-BE49-F238E27FC236}">
                    <a16:creationId xmlns:a16="http://schemas.microsoft.com/office/drawing/2014/main" id="{BA9FA2DE-9EB5-401A-8E67-8E86AF2E98F2}"/>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9279;p71">
                <a:extLst>
                  <a:ext uri="{FF2B5EF4-FFF2-40B4-BE49-F238E27FC236}">
                    <a16:creationId xmlns:a16="http://schemas.microsoft.com/office/drawing/2014/main" id="{8C23BFE1-0D25-4E26-8D1A-EE15C02A78D5}"/>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9280;p71">
                <a:extLst>
                  <a:ext uri="{FF2B5EF4-FFF2-40B4-BE49-F238E27FC236}">
                    <a16:creationId xmlns:a16="http://schemas.microsoft.com/office/drawing/2014/main" id="{3455B036-3048-4344-98FC-25B2D02B631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9281;p71">
                <a:extLst>
                  <a:ext uri="{FF2B5EF4-FFF2-40B4-BE49-F238E27FC236}">
                    <a16:creationId xmlns:a16="http://schemas.microsoft.com/office/drawing/2014/main" id="{CB69FE0A-30F9-4078-9CF2-1219667882D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 name="Group 3375">
              <a:extLst>
                <a:ext uri="{FF2B5EF4-FFF2-40B4-BE49-F238E27FC236}">
                  <a16:creationId xmlns:a16="http://schemas.microsoft.com/office/drawing/2014/main" id="{FD4301BD-368F-459A-A9C7-B8F596836F22}"/>
                </a:ext>
              </a:extLst>
            </p:cNvPr>
            <p:cNvGrpSpPr/>
            <p:nvPr/>
          </p:nvGrpSpPr>
          <p:grpSpPr>
            <a:xfrm>
              <a:off x="2842740" y="959240"/>
              <a:ext cx="1178862" cy="205759"/>
              <a:chOff x="2298228" y="746090"/>
              <a:chExt cx="1781951" cy="294826"/>
            </a:xfrm>
          </p:grpSpPr>
          <p:grpSp>
            <p:nvGrpSpPr>
              <p:cNvPr id="3377" name="Google Shape;9268;p71">
                <a:extLst>
                  <a:ext uri="{FF2B5EF4-FFF2-40B4-BE49-F238E27FC236}">
                    <a16:creationId xmlns:a16="http://schemas.microsoft.com/office/drawing/2014/main" id="{11046E6A-A80A-45B8-809D-8B078D443236}"/>
                  </a:ext>
                </a:extLst>
              </p:cNvPr>
              <p:cNvGrpSpPr/>
              <p:nvPr/>
            </p:nvGrpSpPr>
            <p:grpSpPr>
              <a:xfrm>
                <a:off x="2298228" y="750688"/>
                <a:ext cx="202053" cy="285630"/>
                <a:chOff x="6974158" y="2789537"/>
                <a:chExt cx="255247" cy="327458"/>
              </a:xfrm>
            </p:grpSpPr>
            <p:sp>
              <p:nvSpPr>
                <p:cNvPr id="3413" name="Google Shape;9269;p71">
                  <a:extLst>
                    <a:ext uri="{FF2B5EF4-FFF2-40B4-BE49-F238E27FC236}">
                      <a16:creationId xmlns:a16="http://schemas.microsoft.com/office/drawing/2014/main" id="{0F19D921-09C3-4AA9-B23C-6BEC14111DB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9270;p71">
                  <a:extLst>
                    <a:ext uri="{FF2B5EF4-FFF2-40B4-BE49-F238E27FC236}">
                      <a16:creationId xmlns:a16="http://schemas.microsoft.com/office/drawing/2014/main" id="{2D187A4B-0F31-46E9-8071-45D25DD6BD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9271;p71">
                  <a:extLst>
                    <a:ext uri="{FF2B5EF4-FFF2-40B4-BE49-F238E27FC236}">
                      <a16:creationId xmlns:a16="http://schemas.microsoft.com/office/drawing/2014/main" id="{D4C4744A-8D6B-4EAE-B954-9BC93B0B94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9272;p71">
                  <a:extLst>
                    <a:ext uri="{FF2B5EF4-FFF2-40B4-BE49-F238E27FC236}">
                      <a16:creationId xmlns:a16="http://schemas.microsoft.com/office/drawing/2014/main" id="{2711AB5C-3D38-4878-A1BB-160A170CD89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9273;p71">
                  <a:extLst>
                    <a:ext uri="{FF2B5EF4-FFF2-40B4-BE49-F238E27FC236}">
                      <a16:creationId xmlns:a16="http://schemas.microsoft.com/office/drawing/2014/main" id="{DCB1E1E4-8381-4B9F-8312-2CF91FE76AC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9274;p71">
                  <a:extLst>
                    <a:ext uri="{FF2B5EF4-FFF2-40B4-BE49-F238E27FC236}">
                      <a16:creationId xmlns:a16="http://schemas.microsoft.com/office/drawing/2014/main" id="{01C14953-2F07-4159-8EB3-B1609D5342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9268;p71">
                <a:extLst>
                  <a:ext uri="{FF2B5EF4-FFF2-40B4-BE49-F238E27FC236}">
                    <a16:creationId xmlns:a16="http://schemas.microsoft.com/office/drawing/2014/main" id="{5837F36A-76A3-4866-A2B6-44866934504B}"/>
                  </a:ext>
                </a:extLst>
              </p:cNvPr>
              <p:cNvGrpSpPr/>
              <p:nvPr/>
            </p:nvGrpSpPr>
            <p:grpSpPr>
              <a:xfrm>
                <a:off x="2609822" y="750688"/>
                <a:ext cx="202053" cy="285630"/>
                <a:chOff x="6974158" y="2789537"/>
                <a:chExt cx="255247" cy="327458"/>
              </a:xfrm>
            </p:grpSpPr>
            <p:sp>
              <p:nvSpPr>
                <p:cNvPr id="3407" name="Google Shape;9269;p71">
                  <a:extLst>
                    <a:ext uri="{FF2B5EF4-FFF2-40B4-BE49-F238E27FC236}">
                      <a16:creationId xmlns:a16="http://schemas.microsoft.com/office/drawing/2014/main" id="{D5B0DEEF-A08B-4002-ACA2-55E67882943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9270;p71">
                  <a:extLst>
                    <a:ext uri="{FF2B5EF4-FFF2-40B4-BE49-F238E27FC236}">
                      <a16:creationId xmlns:a16="http://schemas.microsoft.com/office/drawing/2014/main" id="{409615D3-592B-4F16-8ADD-7D4B6CD5EE7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9271;p71">
                  <a:extLst>
                    <a:ext uri="{FF2B5EF4-FFF2-40B4-BE49-F238E27FC236}">
                      <a16:creationId xmlns:a16="http://schemas.microsoft.com/office/drawing/2014/main" id="{FC67618D-419C-494F-B00E-5E56238554E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9272;p71">
                  <a:extLst>
                    <a:ext uri="{FF2B5EF4-FFF2-40B4-BE49-F238E27FC236}">
                      <a16:creationId xmlns:a16="http://schemas.microsoft.com/office/drawing/2014/main" id="{86B24243-7C5F-4826-B80B-3E1C0F1D402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9273;p71">
                  <a:extLst>
                    <a:ext uri="{FF2B5EF4-FFF2-40B4-BE49-F238E27FC236}">
                      <a16:creationId xmlns:a16="http://schemas.microsoft.com/office/drawing/2014/main" id="{6BE8E3DF-B289-4694-9C85-19EB76D5E7D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9274;p71">
                  <a:extLst>
                    <a:ext uri="{FF2B5EF4-FFF2-40B4-BE49-F238E27FC236}">
                      <a16:creationId xmlns:a16="http://schemas.microsoft.com/office/drawing/2014/main" id="{49039BAA-CEE9-40FD-8A7C-0B4AC277A6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9268;p71">
                <a:extLst>
                  <a:ext uri="{FF2B5EF4-FFF2-40B4-BE49-F238E27FC236}">
                    <a16:creationId xmlns:a16="http://schemas.microsoft.com/office/drawing/2014/main" id="{ED33C57F-3BB0-402D-B821-4A1B33170773}"/>
                  </a:ext>
                </a:extLst>
              </p:cNvPr>
              <p:cNvGrpSpPr/>
              <p:nvPr/>
            </p:nvGrpSpPr>
            <p:grpSpPr>
              <a:xfrm>
                <a:off x="2920013" y="755286"/>
                <a:ext cx="202053" cy="285630"/>
                <a:chOff x="6974158" y="2789537"/>
                <a:chExt cx="255247" cy="327458"/>
              </a:xfrm>
            </p:grpSpPr>
            <p:sp>
              <p:nvSpPr>
                <p:cNvPr id="3401" name="Google Shape;9269;p71">
                  <a:extLst>
                    <a:ext uri="{FF2B5EF4-FFF2-40B4-BE49-F238E27FC236}">
                      <a16:creationId xmlns:a16="http://schemas.microsoft.com/office/drawing/2014/main" id="{2BB44817-30FB-4887-A24F-0E13169F66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9270;p71">
                  <a:extLst>
                    <a:ext uri="{FF2B5EF4-FFF2-40B4-BE49-F238E27FC236}">
                      <a16:creationId xmlns:a16="http://schemas.microsoft.com/office/drawing/2014/main" id="{B46C7083-CCBD-44B6-BAAE-16F50DFF3C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9271;p71">
                  <a:extLst>
                    <a:ext uri="{FF2B5EF4-FFF2-40B4-BE49-F238E27FC236}">
                      <a16:creationId xmlns:a16="http://schemas.microsoft.com/office/drawing/2014/main" id="{566F32E7-5EE0-4535-BA72-3013124D870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9272;p71">
                  <a:extLst>
                    <a:ext uri="{FF2B5EF4-FFF2-40B4-BE49-F238E27FC236}">
                      <a16:creationId xmlns:a16="http://schemas.microsoft.com/office/drawing/2014/main" id="{9C6766F7-F3F0-4901-AB5E-696851FC8C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9273;p71">
                  <a:extLst>
                    <a:ext uri="{FF2B5EF4-FFF2-40B4-BE49-F238E27FC236}">
                      <a16:creationId xmlns:a16="http://schemas.microsoft.com/office/drawing/2014/main" id="{F592F562-988C-4424-AD89-BF55C3BF0C5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9274;p71">
                  <a:extLst>
                    <a:ext uri="{FF2B5EF4-FFF2-40B4-BE49-F238E27FC236}">
                      <a16:creationId xmlns:a16="http://schemas.microsoft.com/office/drawing/2014/main" id="{14FC8C27-8FEF-4F3C-9150-AD775C4CE24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9268;p71">
                <a:extLst>
                  <a:ext uri="{FF2B5EF4-FFF2-40B4-BE49-F238E27FC236}">
                    <a16:creationId xmlns:a16="http://schemas.microsoft.com/office/drawing/2014/main" id="{EC9A3F50-A748-4826-9953-2039281F7919}"/>
                  </a:ext>
                </a:extLst>
              </p:cNvPr>
              <p:cNvGrpSpPr/>
              <p:nvPr/>
            </p:nvGrpSpPr>
            <p:grpSpPr>
              <a:xfrm>
                <a:off x="3243579" y="755286"/>
                <a:ext cx="202053" cy="285630"/>
                <a:chOff x="6974158" y="2789537"/>
                <a:chExt cx="255247" cy="327458"/>
              </a:xfrm>
            </p:grpSpPr>
            <p:sp>
              <p:nvSpPr>
                <p:cNvPr id="3395" name="Google Shape;9269;p71">
                  <a:extLst>
                    <a:ext uri="{FF2B5EF4-FFF2-40B4-BE49-F238E27FC236}">
                      <a16:creationId xmlns:a16="http://schemas.microsoft.com/office/drawing/2014/main" id="{A7C61044-DED8-4BE8-BFCE-792F4C9951A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9270;p71">
                  <a:extLst>
                    <a:ext uri="{FF2B5EF4-FFF2-40B4-BE49-F238E27FC236}">
                      <a16:creationId xmlns:a16="http://schemas.microsoft.com/office/drawing/2014/main" id="{46A373D6-1962-48DA-B366-02045A046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9271;p71">
                  <a:extLst>
                    <a:ext uri="{FF2B5EF4-FFF2-40B4-BE49-F238E27FC236}">
                      <a16:creationId xmlns:a16="http://schemas.microsoft.com/office/drawing/2014/main" id="{41C2F164-A3FC-4CF2-B759-4B4AAB62E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9272;p71">
                  <a:extLst>
                    <a:ext uri="{FF2B5EF4-FFF2-40B4-BE49-F238E27FC236}">
                      <a16:creationId xmlns:a16="http://schemas.microsoft.com/office/drawing/2014/main" id="{93C9CC0C-654B-45F8-AED8-25BB2D1BECD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9273;p71">
                  <a:extLst>
                    <a:ext uri="{FF2B5EF4-FFF2-40B4-BE49-F238E27FC236}">
                      <a16:creationId xmlns:a16="http://schemas.microsoft.com/office/drawing/2014/main" id="{C9CA735D-AEF0-4053-A377-AFC5C40CF5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9274;p71">
                  <a:extLst>
                    <a:ext uri="{FF2B5EF4-FFF2-40B4-BE49-F238E27FC236}">
                      <a16:creationId xmlns:a16="http://schemas.microsoft.com/office/drawing/2014/main" id="{309DA135-D9BC-456D-BE98-540BCBB5BC2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 name="Google Shape;9268;p71">
                <a:extLst>
                  <a:ext uri="{FF2B5EF4-FFF2-40B4-BE49-F238E27FC236}">
                    <a16:creationId xmlns:a16="http://schemas.microsoft.com/office/drawing/2014/main" id="{0E7F7EC8-A076-45D4-9029-303FBF2FE547}"/>
                  </a:ext>
                </a:extLst>
              </p:cNvPr>
              <p:cNvGrpSpPr/>
              <p:nvPr/>
            </p:nvGrpSpPr>
            <p:grpSpPr>
              <a:xfrm>
                <a:off x="3561576" y="746090"/>
                <a:ext cx="202053" cy="285630"/>
                <a:chOff x="6974158" y="2789537"/>
                <a:chExt cx="255247" cy="327458"/>
              </a:xfrm>
            </p:grpSpPr>
            <p:sp>
              <p:nvSpPr>
                <p:cNvPr id="3389" name="Google Shape;9269;p71">
                  <a:extLst>
                    <a:ext uri="{FF2B5EF4-FFF2-40B4-BE49-F238E27FC236}">
                      <a16:creationId xmlns:a16="http://schemas.microsoft.com/office/drawing/2014/main" id="{0FCD34D8-A94B-488A-BB5A-F6C40D0993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9270;p71">
                  <a:extLst>
                    <a:ext uri="{FF2B5EF4-FFF2-40B4-BE49-F238E27FC236}">
                      <a16:creationId xmlns:a16="http://schemas.microsoft.com/office/drawing/2014/main" id="{DD9051CB-23CC-4AC3-BA08-6856D2E1D2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9271;p71">
                  <a:extLst>
                    <a:ext uri="{FF2B5EF4-FFF2-40B4-BE49-F238E27FC236}">
                      <a16:creationId xmlns:a16="http://schemas.microsoft.com/office/drawing/2014/main" id="{05653CD8-3194-4188-8F0F-0D3B4F8FC6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9272;p71">
                  <a:extLst>
                    <a:ext uri="{FF2B5EF4-FFF2-40B4-BE49-F238E27FC236}">
                      <a16:creationId xmlns:a16="http://schemas.microsoft.com/office/drawing/2014/main" id="{9E4C7174-9028-4BA8-8779-65AC0E6266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9273;p71">
                  <a:extLst>
                    <a:ext uri="{FF2B5EF4-FFF2-40B4-BE49-F238E27FC236}">
                      <a16:creationId xmlns:a16="http://schemas.microsoft.com/office/drawing/2014/main" id="{B1DD83EB-8794-4EA4-AEA2-D96CBCC0AF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9274;p71">
                  <a:extLst>
                    <a:ext uri="{FF2B5EF4-FFF2-40B4-BE49-F238E27FC236}">
                      <a16:creationId xmlns:a16="http://schemas.microsoft.com/office/drawing/2014/main" id="{9AB41325-14A3-4B84-B766-DF798B761F0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 name="Google Shape;9268;p71">
                <a:extLst>
                  <a:ext uri="{FF2B5EF4-FFF2-40B4-BE49-F238E27FC236}">
                    <a16:creationId xmlns:a16="http://schemas.microsoft.com/office/drawing/2014/main" id="{15808841-3839-4172-8C88-3107B0007B45}"/>
                  </a:ext>
                </a:extLst>
              </p:cNvPr>
              <p:cNvGrpSpPr/>
              <p:nvPr/>
            </p:nvGrpSpPr>
            <p:grpSpPr>
              <a:xfrm>
                <a:off x="3878126" y="755286"/>
                <a:ext cx="202053" cy="285630"/>
                <a:chOff x="6974158" y="2789537"/>
                <a:chExt cx="255247" cy="327458"/>
              </a:xfrm>
            </p:grpSpPr>
            <p:sp>
              <p:nvSpPr>
                <p:cNvPr id="3383" name="Google Shape;9269;p71">
                  <a:extLst>
                    <a:ext uri="{FF2B5EF4-FFF2-40B4-BE49-F238E27FC236}">
                      <a16:creationId xmlns:a16="http://schemas.microsoft.com/office/drawing/2014/main" id="{170CBA36-89E0-4AF6-B605-60F96210C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9270;p71">
                  <a:extLst>
                    <a:ext uri="{FF2B5EF4-FFF2-40B4-BE49-F238E27FC236}">
                      <a16:creationId xmlns:a16="http://schemas.microsoft.com/office/drawing/2014/main" id="{94B67568-209C-40C3-A60B-E768102265D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9271;p71">
                  <a:extLst>
                    <a:ext uri="{FF2B5EF4-FFF2-40B4-BE49-F238E27FC236}">
                      <a16:creationId xmlns:a16="http://schemas.microsoft.com/office/drawing/2014/main" id="{C64719FB-7715-4570-BD65-92B96DEB5C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9272;p71">
                  <a:extLst>
                    <a:ext uri="{FF2B5EF4-FFF2-40B4-BE49-F238E27FC236}">
                      <a16:creationId xmlns:a16="http://schemas.microsoft.com/office/drawing/2014/main" id="{5D4B2E62-0DEA-4815-96DF-239DA6DC90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9273;p71">
                  <a:extLst>
                    <a:ext uri="{FF2B5EF4-FFF2-40B4-BE49-F238E27FC236}">
                      <a16:creationId xmlns:a16="http://schemas.microsoft.com/office/drawing/2014/main" id="{128EF20F-C2DC-4634-9A8F-A913BE0D390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9274;p71">
                  <a:extLst>
                    <a:ext uri="{FF2B5EF4-FFF2-40B4-BE49-F238E27FC236}">
                      <a16:creationId xmlns:a16="http://schemas.microsoft.com/office/drawing/2014/main" id="{55883CBB-80D0-4447-BB17-FE1622A5A5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273" name="Google Shape;9268;p71">
            <a:extLst>
              <a:ext uri="{FF2B5EF4-FFF2-40B4-BE49-F238E27FC236}">
                <a16:creationId xmlns:a16="http://schemas.microsoft.com/office/drawing/2014/main" id="{A980F538-6579-460A-AC15-67441ED4D0C1}"/>
              </a:ext>
            </a:extLst>
          </p:cNvPr>
          <p:cNvGrpSpPr/>
          <p:nvPr/>
        </p:nvGrpSpPr>
        <p:grpSpPr>
          <a:xfrm>
            <a:off x="2633755" y="2100684"/>
            <a:ext cx="134355" cy="194801"/>
            <a:chOff x="6974158" y="2789537"/>
            <a:chExt cx="255247" cy="327458"/>
          </a:xfrm>
          <a:solidFill>
            <a:srgbClr val="663300"/>
          </a:solidFill>
        </p:grpSpPr>
        <p:sp>
          <p:nvSpPr>
            <p:cNvPr id="3367" name="Google Shape;9269;p71">
              <a:extLst>
                <a:ext uri="{FF2B5EF4-FFF2-40B4-BE49-F238E27FC236}">
                  <a16:creationId xmlns:a16="http://schemas.microsoft.com/office/drawing/2014/main" id="{546C8597-1BAC-49FE-8B63-F49D6E12088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9270;p71">
              <a:extLst>
                <a:ext uri="{FF2B5EF4-FFF2-40B4-BE49-F238E27FC236}">
                  <a16:creationId xmlns:a16="http://schemas.microsoft.com/office/drawing/2014/main" id="{2DC14DAB-294B-4037-B1E3-BC53FCC62CC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9271;p71">
              <a:extLst>
                <a:ext uri="{FF2B5EF4-FFF2-40B4-BE49-F238E27FC236}">
                  <a16:creationId xmlns:a16="http://schemas.microsoft.com/office/drawing/2014/main" id="{F2052F8B-8C90-4775-A8CB-ADFC1796D3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9272;p71">
              <a:extLst>
                <a:ext uri="{FF2B5EF4-FFF2-40B4-BE49-F238E27FC236}">
                  <a16:creationId xmlns:a16="http://schemas.microsoft.com/office/drawing/2014/main" id="{62F58B4A-1A7C-4F20-AE21-AA3F3D4EACF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9273;p71">
              <a:extLst>
                <a:ext uri="{FF2B5EF4-FFF2-40B4-BE49-F238E27FC236}">
                  <a16:creationId xmlns:a16="http://schemas.microsoft.com/office/drawing/2014/main" id="{9D09F22C-5B4B-4DC1-8954-E7C7ADD7AF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9274;p71">
              <a:extLst>
                <a:ext uri="{FF2B5EF4-FFF2-40B4-BE49-F238E27FC236}">
                  <a16:creationId xmlns:a16="http://schemas.microsoft.com/office/drawing/2014/main" id="{25B89A8C-7CD8-4179-96F3-99CA160D6F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roup 3273">
            <a:extLst>
              <a:ext uri="{FF2B5EF4-FFF2-40B4-BE49-F238E27FC236}">
                <a16:creationId xmlns:a16="http://schemas.microsoft.com/office/drawing/2014/main" id="{004B0BA9-EDDC-4827-8334-25D0A58BE17A}"/>
              </a:ext>
            </a:extLst>
          </p:cNvPr>
          <p:cNvGrpSpPr/>
          <p:nvPr/>
        </p:nvGrpSpPr>
        <p:grpSpPr>
          <a:xfrm>
            <a:off x="2844559" y="2094412"/>
            <a:ext cx="1184904" cy="201073"/>
            <a:chOff x="2298228" y="746090"/>
            <a:chExt cx="1781951" cy="294826"/>
          </a:xfrm>
          <a:solidFill>
            <a:srgbClr val="663300"/>
          </a:solidFill>
        </p:grpSpPr>
        <p:grpSp>
          <p:nvGrpSpPr>
            <p:cNvPr id="3325" name="Google Shape;9268;p71">
              <a:extLst>
                <a:ext uri="{FF2B5EF4-FFF2-40B4-BE49-F238E27FC236}">
                  <a16:creationId xmlns:a16="http://schemas.microsoft.com/office/drawing/2014/main" id="{2BD319C6-484A-478E-BC56-AB689E81F10B}"/>
                </a:ext>
              </a:extLst>
            </p:cNvPr>
            <p:cNvGrpSpPr/>
            <p:nvPr/>
          </p:nvGrpSpPr>
          <p:grpSpPr>
            <a:xfrm>
              <a:off x="2298228" y="750688"/>
              <a:ext cx="202053" cy="285630"/>
              <a:chOff x="6974158" y="2789537"/>
              <a:chExt cx="255247" cy="327458"/>
            </a:xfrm>
            <a:grpFill/>
          </p:grpSpPr>
          <p:sp>
            <p:nvSpPr>
              <p:cNvPr id="3361" name="Google Shape;9269;p71">
                <a:extLst>
                  <a:ext uri="{FF2B5EF4-FFF2-40B4-BE49-F238E27FC236}">
                    <a16:creationId xmlns:a16="http://schemas.microsoft.com/office/drawing/2014/main" id="{94FE3096-1D02-49CA-B41D-9C37436EB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9270;p71">
                <a:extLst>
                  <a:ext uri="{FF2B5EF4-FFF2-40B4-BE49-F238E27FC236}">
                    <a16:creationId xmlns:a16="http://schemas.microsoft.com/office/drawing/2014/main" id="{025D2A75-533B-480E-B623-CA42DAE37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9271;p71">
                <a:extLst>
                  <a:ext uri="{FF2B5EF4-FFF2-40B4-BE49-F238E27FC236}">
                    <a16:creationId xmlns:a16="http://schemas.microsoft.com/office/drawing/2014/main" id="{3C920377-2C41-47E8-8607-AA0FCA8E11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9272;p71">
                <a:extLst>
                  <a:ext uri="{FF2B5EF4-FFF2-40B4-BE49-F238E27FC236}">
                    <a16:creationId xmlns:a16="http://schemas.microsoft.com/office/drawing/2014/main" id="{EB1981FA-B200-40C8-833C-5E3B69053C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9273;p71">
                <a:extLst>
                  <a:ext uri="{FF2B5EF4-FFF2-40B4-BE49-F238E27FC236}">
                    <a16:creationId xmlns:a16="http://schemas.microsoft.com/office/drawing/2014/main" id="{74528749-B903-4E8C-BC58-8FCE19141E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9274;p71">
                <a:extLst>
                  <a:ext uri="{FF2B5EF4-FFF2-40B4-BE49-F238E27FC236}">
                    <a16:creationId xmlns:a16="http://schemas.microsoft.com/office/drawing/2014/main" id="{D0BE7656-B8D7-427D-A06F-28D53EBF19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9268;p71">
              <a:extLst>
                <a:ext uri="{FF2B5EF4-FFF2-40B4-BE49-F238E27FC236}">
                  <a16:creationId xmlns:a16="http://schemas.microsoft.com/office/drawing/2014/main" id="{7845568A-7F22-4081-A611-EB04F601CCB6}"/>
                </a:ext>
              </a:extLst>
            </p:cNvPr>
            <p:cNvGrpSpPr/>
            <p:nvPr/>
          </p:nvGrpSpPr>
          <p:grpSpPr>
            <a:xfrm>
              <a:off x="2609822" y="750688"/>
              <a:ext cx="202053" cy="285630"/>
              <a:chOff x="6974158" y="2789537"/>
              <a:chExt cx="255247" cy="327458"/>
            </a:xfrm>
            <a:grpFill/>
          </p:grpSpPr>
          <p:sp>
            <p:nvSpPr>
              <p:cNvPr id="3355" name="Google Shape;9269;p71">
                <a:extLst>
                  <a:ext uri="{FF2B5EF4-FFF2-40B4-BE49-F238E27FC236}">
                    <a16:creationId xmlns:a16="http://schemas.microsoft.com/office/drawing/2014/main" id="{CB2F3145-1C58-486F-AC0C-244F482E9B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9270;p71">
                <a:extLst>
                  <a:ext uri="{FF2B5EF4-FFF2-40B4-BE49-F238E27FC236}">
                    <a16:creationId xmlns:a16="http://schemas.microsoft.com/office/drawing/2014/main" id="{5169363B-4FB6-4C33-9F1A-79844E450DD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9271;p71">
                <a:extLst>
                  <a:ext uri="{FF2B5EF4-FFF2-40B4-BE49-F238E27FC236}">
                    <a16:creationId xmlns:a16="http://schemas.microsoft.com/office/drawing/2014/main" id="{BA7909C6-7DB3-43F6-9494-FF751E3CB8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9272;p71">
                <a:extLst>
                  <a:ext uri="{FF2B5EF4-FFF2-40B4-BE49-F238E27FC236}">
                    <a16:creationId xmlns:a16="http://schemas.microsoft.com/office/drawing/2014/main" id="{DB46BE5C-A938-4CFE-8353-AB421D5B67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9273;p71">
                <a:extLst>
                  <a:ext uri="{FF2B5EF4-FFF2-40B4-BE49-F238E27FC236}">
                    <a16:creationId xmlns:a16="http://schemas.microsoft.com/office/drawing/2014/main" id="{1521AD00-8611-467D-8FF3-112814C078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9274;p71">
                <a:extLst>
                  <a:ext uri="{FF2B5EF4-FFF2-40B4-BE49-F238E27FC236}">
                    <a16:creationId xmlns:a16="http://schemas.microsoft.com/office/drawing/2014/main" id="{5982E902-97FD-47EA-A108-7586896B9EF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9268;p71">
              <a:extLst>
                <a:ext uri="{FF2B5EF4-FFF2-40B4-BE49-F238E27FC236}">
                  <a16:creationId xmlns:a16="http://schemas.microsoft.com/office/drawing/2014/main" id="{3B6CC0AB-CBDF-491F-939D-EC19E1971A21}"/>
                </a:ext>
              </a:extLst>
            </p:cNvPr>
            <p:cNvGrpSpPr/>
            <p:nvPr/>
          </p:nvGrpSpPr>
          <p:grpSpPr>
            <a:xfrm>
              <a:off x="2920013" y="755286"/>
              <a:ext cx="202053" cy="285630"/>
              <a:chOff x="6974158" y="2789537"/>
              <a:chExt cx="255247" cy="327458"/>
            </a:xfrm>
            <a:grpFill/>
          </p:grpSpPr>
          <p:sp>
            <p:nvSpPr>
              <p:cNvPr id="3349" name="Google Shape;9269;p71">
                <a:extLst>
                  <a:ext uri="{FF2B5EF4-FFF2-40B4-BE49-F238E27FC236}">
                    <a16:creationId xmlns:a16="http://schemas.microsoft.com/office/drawing/2014/main" id="{3A6641DC-63DB-4383-9BBA-EF5D2F8B5D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9270;p71">
                <a:extLst>
                  <a:ext uri="{FF2B5EF4-FFF2-40B4-BE49-F238E27FC236}">
                    <a16:creationId xmlns:a16="http://schemas.microsoft.com/office/drawing/2014/main" id="{EF7D7690-DBDE-47E5-A125-337387F76F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9271;p71">
                <a:extLst>
                  <a:ext uri="{FF2B5EF4-FFF2-40B4-BE49-F238E27FC236}">
                    <a16:creationId xmlns:a16="http://schemas.microsoft.com/office/drawing/2014/main" id="{D5EFCD66-558C-4924-ADFE-F8F3D788D8B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9272;p71">
                <a:extLst>
                  <a:ext uri="{FF2B5EF4-FFF2-40B4-BE49-F238E27FC236}">
                    <a16:creationId xmlns:a16="http://schemas.microsoft.com/office/drawing/2014/main" id="{3E24A454-0A07-45E8-8D4F-ED9516EC6DF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9273;p71">
                <a:extLst>
                  <a:ext uri="{FF2B5EF4-FFF2-40B4-BE49-F238E27FC236}">
                    <a16:creationId xmlns:a16="http://schemas.microsoft.com/office/drawing/2014/main" id="{247F996A-3E64-4192-A606-7CE31B1F390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9274;p71">
                <a:extLst>
                  <a:ext uri="{FF2B5EF4-FFF2-40B4-BE49-F238E27FC236}">
                    <a16:creationId xmlns:a16="http://schemas.microsoft.com/office/drawing/2014/main" id="{260D07FC-853F-4780-827E-C9CEAB597CD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9268;p71">
              <a:extLst>
                <a:ext uri="{FF2B5EF4-FFF2-40B4-BE49-F238E27FC236}">
                  <a16:creationId xmlns:a16="http://schemas.microsoft.com/office/drawing/2014/main" id="{3270815A-DB40-4E90-A5AF-F6091EB16DC7}"/>
                </a:ext>
              </a:extLst>
            </p:cNvPr>
            <p:cNvGrpSpPr/>
            <p:nvPr/>
          </p:nvGrpSpPr>
          <p:grpSpPr>
            <a:xfrm>
              <a:off x="3243579" y="755286"/>
              <a:ext cx="202053" cy="285630"/>
              <a:chOff x="6974158" y="2789537"/>
              <a:chExt cx="255247" cy="327458"/>
            </a:xfrm>
            <a:grpFill/>
          </p:grpSpPr>
          <p:sp>
            <p:nvSpPr>
              <p:cNvPr id="3343" name="Google Shape;9269;p71">
                <a:extLst>
                  <a:ext uri="{FF2B5EF4-FFF2-40B4-BE49-F238E27FC236}">
                    <a16:creationId xmlns:a16="http://schemas.microsoft.com/office/drawing/2014/main" id="{27C81FE3-86BE-441E-9EFF-27F86432234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9270;p71">
                <a:extLst>
                  <a:ext uri="{FF2B5EF4-FFF2-40B4-BE49-F238E27FC236}">
                    <a16:creationId xmlns:a16="http://schemas.microsoft.com/office/drawing/2014/main" id="{7961D49A-700C-4AA1-AEE5-AF8774215B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9271;p71">
                <a:extLst>
                  <a:ext uri="{FF2B5EF4-FFF2-40B4-BE49-F238E27FC236}">
                    <a16:creationId xmlns:a16="http://schemas.microsoft.com/office/drawing/2014/main" id="{30876823-383F-41E8-850D-41DE021293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9272;p71">
                <a:extLst>
                  <a:ext uri="{FF2B5EF4-FFF2-40B4-BE49-F238E27FC236}">
                    <a16:creationId xmlns:a16="http://schemas.microsoft.com/office/drawing/2014/main" id="{FBF2959A-5F44-4116-A09B-774F8BEC7DF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9273;p71">
                <a:extLst>
                  <a:ext uri="{FF2B5EF4-FFF2-40B4-BE49-F238E27FC236}">
                    <a16:creationId xmlns:a16="http://schemas.microsoft.com/office/drawing/2014/main" id="{93BD41DB-B359-4FE9-860D-C69D7819236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9274;p71">
                <a:extLst>
                  <a:ext uri="{FF2B5EF4-FFF2-40B4-BE49-F238E27FC236}">
                    <a16:creationId xmlns:a16="http://schemas.microsoft.com/office/drawing/2014/main" id="{5AA1324F-6365-449D-A5E0-ED49238791A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9" name="Google Shape;9268;p71">
              <a:extLst>
                <a:ext uri="{FF2B5EF4-FFF2-40B4-BE49-F238E27FC236}">
                  <a16:creationId xmlns:a16="http://schemas.microsoft.com/office/drawing/2014/main" id="{87301624-2411-421C-9499-D3EE0B16D776}"/>
                </a:ext>
              </a:extLst>
            </p:cNvPr>
            <p:cNvGrpSpPr/>
            <p:nvPr/>
          </p:nvGrpSpPr>
          <p:grpSpPr>
            <a:xfrm>
              <a:off x="3561576" y="746090"/>
              <a:ext cx="202053" cy="285630"/>
              <a:chOff x="6974158" y="2789537"/>
              <a:chExt cx="255247" cy="327458"/>
            </a:xfrm>
            <a:grpFill/>
          </p:grpSpPr>
          <p:sp>
            <p:nvSpPr>
              <p:cNvPr id="3337" name="Google Shape;9269;p71">
                <a:extLst>
                  <a:ext uri="{FF2B5EF4-FFF2-40B4-BE49-F238E27FC236}">
                    <a16:creationId xmlns:a16="http://schemas.microsoft.com/office/drawing/2014/main" id="{F1995D2C-381F-47C4-96F1-FA1FE6C6BD4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9270;p71">
                <a:extLst>
                  <a:ext uri="{FF2B5EF4-FFF2-40B4-BE49-F238E27FC236}">
                    <a16:creationId xmlns:a16="http://schemas.microsoft.com/office/drawing/2014/main" id="{320B7530-1BE7-47F7-9F81-254A278429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9271;p71">
                <a:extLst>
                  <a:ext uri="{FF2B5EF4-FFF2-40B4-BE49-F238E27FC236}">
                    <a16:creationId xmlns:a16="http://schemas.microsoft.com/office/drawing/2014/main" id="{D3AD80B1-C9DE-44FF-9F32-743E19209A4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9272;p71">
                <a:extLst>
                  <a:ext uri="{FF2B5EF4-FFF2-40B4-BE49-F238E27FC236}">
                    <a16:creationId xmlns:a16="http://schemas.microsoft.com/office/drawing/2014/main" id="{D335665C-91A6-45CE-92DE-067168F76F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9273;p71">
                <a:extLst>
                  <a:ext uri="{FF2B5EF4-FFF2-40B4-BE49-F238E27FC236}">
                    <a16:creationId xmlns:a16="http://schemas.microsoft.com/office/drawing/2014/main" id="{A14EE313-2961-4410-AE5E-7E90E2B4C0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9274;p71">
                <a:extLst>
                  <a:ext uri="{FF2B5EF4-FFF2-40B4-BE49-F238E27FC236}">
                    <a16:creationId xmlns:a16="http://schemas.microsoft.com/office/drawing/2014/main" id="{E011D51C-ADB1-4572-A843-7FAD36D8CD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0" name="Google Shape;9268;p71">
              <a:extLst>
                <a:ext uri="{FF2B5EF4-FFF2-40B4-BE49-F238E27FC236}">
                  <a16:creationId xmlns:a16="http://schemas.microsoft.com/office/drawing/2014/main" id="{4B9E8B3C-BA88-48BE-A0AF-BD8EC3974B34}"/>
                </a:ext>
              </a:extLst>
            </p:cNvPr>
            <p:cNvGrpSpPr/>
            <p:nvPr/>
          </p:nvGrpSpPr>
          <p:grpSpPr>
            <a:xfrm>
              <a:off x="3878126" y="755286"/>
              <a:ext cx="202053" cy="285630"/>
              <a:chOff x="6974158" y="2789537"/>
              <a:chExt cx="255247" cy="327458"/>
            </a:xfrm>
            <a:grpFill/>
          </p:grpSpPr>
          <p:sp>
            <p:nvSpPr>
              <p:cNvPr id="3331" name="Google Shape;9269;p71">
                <a:extLst>
                  <a:ext uri="{FF2B5EF4-FFF2-40B4-BE49-F238E27FC236}">
                    <a16:creationId xmlns:a16="http://schemas.microsoft.com/office/drawing/2014/main" id="{093149FD-58BB-4F20-A958-63E7558705D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9270;p71">
                <a:extLst>
                  <a:ext uri="{FF2B5EF4-FFF2-40B4-BE49-F238E27FC236}">
                    <a16:creationId xmlns:a16="http://schemas.microsoft.com/office/drawing/2014/main" id="{3B4A34F9-E076-4374-820D-BBC967D4320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9271;p71">
                <a:extLst>
                  <a:ext uri="{FF2B5EF4-FFF2-40B4-BE49-F238E27FC236}">
                    <a16:creationId xmlns:a16="http://schemas.microsoft.com/office/drawing/2014/main" id="{7CE8C949-651D-4DB7-82FB-B4C3E29D242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9272;p71">
                <a:extLst>
                  <a:ext uri="{FF2B5EF4-FFF2-40B4-BE49-F238E27FC236}">
                    <a16:creationId xmlns:a16="http://schemas.microsoft.com/office/drawing/2014/main" id="{6EEC3BB6-32EC-4DCA-B2AD-2C2802CFA2D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9273;p71">
                <a:extLst>
                  <a:ext uri="{FF2B5EF4-FFF2-40B4-BE49-F238E27FC236}">
                    <a16:creationId xmlns:a16="http://schemas.microsoft.com/office/drawing/2014/main" id="{BB2DD586-B06B-4A02-85D8-694B6699F0D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9274;p71">
                <a:extLst>
                  <a:ext uri="{FF2B5EF4-FFF2-40B4-BE49-F238E27FC236}">
                    <a16:creationId xmlns:a16="http://schemas.microsoft.com/office/drawing/2014/main" id="{E8EC95CA-A922-42FF-A4F4-A71BA265CB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roup 5">
            <a:extLst>
              <a:ext uri="{FF2B5EF4-FFF2-40B4-BE49-F238E27FC236}">
                <a16:creationId xmlns:a16="http://schemas.microsoft.com/office/drawing/2014/main" id="{451804EF-B1AE-4C45-8073-A86C415B24E8}"/>
              </a:ext>
            </a:extLst>
          </p:cNvPr>
          <p:cNvGrpSpPr/>
          <p:nvPr/>
        </p:nvGrpSpPr>
        <p:grpSpPr>
          <a:xfrm>
            <a:off x="2630192" y="2320477"/>
            <a:ext cx="1397552" cy="201073"/>
            <a:chOff x="2630192" y="2320477"/>
            <a:chExt cx="1397552" cy="201073"/>
          </a:xfrm>
        </p:grpSpPr>
        <p:grpSp>
          <p:nvGrpSpPr>
            <p:cNvPr id="3275" name="Google Shape;9275;p71">
              <a:extLst>
                <a:ext uri="{FF2B5EF4-FFF2-40B4-BE49-F238E27FC236}">
                  <a16:creationId xmlns:a16="http://schemas.microsoft.com/office/drawing/2014/main" id="{FF02C8DD-7201-4D56-BCA2-A2641D3F0356}"/>
                </a:ext>
              </a:extLst>
            </p:cNvPr>
            <p:cNvGrpSpPr/>
            <p:nvPr/>
          </p:nvGrpSpPr>
          <p:grpSpPr>
            <a:xfrm>
              <a:off x="2630192" y="2320477"/>
              <a:ext cx="141479" cy="194801"/>
              <a:chOff x="7530697" y="2790299"/>
              <a:chExt cx="244291" cy="326314"/>
            </a:xfrm>
            <a:solidFill>
              <a:srgbClr val="663300"/>
            </a:solidFill>
          </p:grpSpPr>
          <p:sp>
            <p:nvSpPr>
              <p:cNvPr id="3319" name="Google Shape;9276;p71">
                <a:extLst>
                  <a:ext uri="{FF2B5EF4-FFF2-40B4-BE49-F238E27FC236}">
                    <a16:creationId xmlns:a16="http://schemas.microsoft.com/office/drawing/2014/main" id="{4442BD9B-BF4C-4777-B1A1-061C18BF9466}"/>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9277;p71">
                <a:extLst>
                  <a:ext uri="{FF2B5EF4-FFF2-40B4-BE49-F238E27FC236}">
                    <a16:creationId xmlns:a16="http://schemas.microsoft.com/office/drawing/2014/main" id="{AB0962FA-4C6F-4923-83DF-B3D28A9F856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9278;p71">
                <a:extLst>
                  <a:ext uri="{FF2B5EF4-FFF2-40B4-BE49-F238E27FC236}">
                    <a16:creationId xmlns:a16="http://schemas.microsoft.com/office/drawing/2014/main" id="{C7374D13-866E-472B-B727-115F76DCFB2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9279;p71">
                <a:extLst>
                  <a:ext uri="{FF2B5EF4-FFF2-40B4-BE49-F238E27FC236}">
                    <a16:creationId xmlns:a16="http://schemas.microsoft.com/office/drawing/2014/main" id="{5005FE41-4BB7-4270-9678-89FF3F4F2F36}"/>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9280;p71">
                <a:extLst>
                  <a:ext uri="{FF2B5EF4-FFF2-40B4-BE49-F238E27FC236}">
                    <a16:creationId xmlns:a16="http://schemas.microsoft.com/office/drawing/2014/main" id="{D25B9E57-DC07-43D4-8C99-81CE8FF4AE98}"/>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9281;p71">
                <a:extLst>
                  <a:ext uri="{FF2B5EF4-FFF2-40B4-BE49-F238E27FC236}">
                    <a16:creationId xmlns:a16="http://schemas.microsoft.com/office/drawing/2014/main" id="{1F60CF01-B1CA-4C49-B4EA-8C4F5D18E99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roup 3275">
              <a:extLst>
                <a:ext uri="{FF2B5EF4-FFF2-40B4-BE49-F238E27FC236}">
                  <a16:creationId xmlns:a16="http://schemas.microsoft.com/office/drawing/2014/main" id="{1D48ED05-9CB3-4305-8617-35CFCF278E39}"/>
                </a:ext>
              </a:extLst>
            </p:cNvPr>
            <p:cNvGrpSpPr/>
            <p:nvPr/>
          </p:nvGrpSpPr>
          <p:grpSpPr>
            <a:xfrm>
              <a:off x="2842840" y="2320477"/>
              <a:ext cx="1184904" cy="201073"/>
              <a:chOff x="2298228" y="746090"/>
              <a:chExt cx="1781951" cy="294826"/>
            </a:xfrm>
            <a:solidFill>
              <a:srgbClr val="663300"/>
            </a:solidFill>
          </p:grpSpPr>
          <p:grpSp>
            <p:nvGrpSpPr>
              <p:cNvPr id="3277" name="Google Shape;9268;p71">
                <a:extLst>
                  <a:ext uri="{FF2B5EF4-FFF2-40B4-BE49-F238E27FC236}">
                    <a16:creationId xmlns:a16="http://schemas.microsoft.com/office/drawing/2014/main" id="{D3C057A7-29DE-403A-A894-2A0242B1CFCC}"/>
                  </a:ext>
                </a:extLst>
              </p:cNvPr>
              <p:cNvGrpSpPr/>
              <p:nvPr/>
            </p:nvGrpSpPr>
            <p:grpSpPr>
              <a:xfrm>
                <a:off x="2298228" y="750688"/>
                <a:ext cx="202053" cy="285630"/>
                <a:chOff x="6974158" y="2789537"/>
                <a:chExt cx="255247" cy="327458"/>
              </a:xfrm>
              <a:grpFill/>
            </p:grpSpPr>
            <p:sp>
              <p:nvSpPr>
                <p:cNvPr id="3313" name="Google Shape;9269;p71">
                  <a:extLst>
                    <a:ext uri="{FF2B5EF4-FFF2-40B4-BE49-F238E27FC236}">
                      <a16:creationId xmlns:a16="http://schemas.microsoft.com/office/drawing/2014/main" id="{9E367427-2638-4ADD-96DA-A1102C2BF2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9270;p71">
                  <a:extLst>
                    <a:ext uri="{FF2B5EF4-FFF2-40B4-BE49-F238E27FC236}">
                      <a16:creationId xmlns:a16="http://schemas.microsoft.com/office/drawing/2014/main" id="{74D0501D-F1EB-4229-998D-6A55C0EDAD9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9271;p71">
                  <a:extLst>
                    <a:ext uri="{FF2B5EF4-FFF2-40B4-BE49-F238E27FC236}">
                      <a16:creationId xmlns:a16="http://schemas.microsoft.com/office/drawing/2014/main" id="{FE3E357D-C37B-4AE1-9DB2-5DC2482FD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9272;p71">
                  <a:extLst>
                    <a:ext uri="{FF2B5EF4-FFF2-40B4-BE49-F238E27FC236}">
                      <a16:creationId xmlns:a16="http://schemas.microsoft.com/office/drawing/2014/main" id="{D6CC5BA1-BF1F-435D-BA02-A65336E1C83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9273;p71">
                  <a:extLst>
                    <a:ext uri="{FF2B5EF4-FFF2-40B4-BE49-F238E27FC236}">
                      <a16:creationId xmlns:a16="http://schemas.microsoft.com/office/drawing/2014/main" id="{1A592EF0-EDAD-42D1-AB75-FB7C2C81C3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9274;p71">
                  <a:extLst>
                    <a:ext uri="{FF2B5EF4-FFF2-40B4-BE49-F238E27FC236}">
                      <a16:creationId xmlns:a16="http://schemas.microsoft.com/office/drawing/2014/main" id="{527DF3BE-3690-4DB5-AC97-CED7AC30181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9268;p71">
                <a:extLst>
                  <a:ext uri="{FF2B5EF4-FFF2-40B4-BE49-F238E27FC236}">
                    <a16:creationId xmlns:a16="http://schemas.microsoft.com/office/drawing/2014/main" id="{D259A707-AF63-4267-BE21-628002B68F36}"/>
                  </a:ext>
                </a:extLst>
              </p:cNvPr>
              <p:cNvGrpSpPr/>
              <p:nvPr/>
            </p:nvGrpSpPr>
            <p:grpSpPr>
              <a:xfrm>
                <a:off x="2609822" y="750688"/>
                <a:ext cx="202053" cy="285630"/>
                <a:chOff x="6974158" y="2789537"/>
                <a:chExt cx="255247" cy="327458"/>
              </a:xfrm>
              <a:grpFill/>
            </p:grpSpPr>
            <p:sp>
              <p:nvSpPr>
                <p:cNvPr id="3307" name="Google Shape;9269;p71">
                  <a:extLst>
                    <a:ext uri="{FF2B5EF4-FFF2-40B4-BE49-F238E27FC236}">
                      <a16:creationId xmlns:a16="http://schemas.microsoft.com/office/drawing/2014/main" id="{2386E316-1686-4EB2-B49F-9376B0149A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9270;p71">
                  <a:extLst>
                    <a:ext uri="{FF2B5EF4-FFF2-40B4-BE49-F238E27FC236}">
                      <a16:creationId xmlns:a16="http://schemas.microsoft.com/office/drawing/2014/main" id="{D50367EE-8A3D-4A4A-B4F8-390FC77193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9271;p71">
                  <a:extLst>
                    <a:ext uri="{FF2B5EF4-FFF2-40B4-BE49-F238E27FC236}">
                      <a16:creationId xmlns:a16="http://schemas.microsoft.com/office/drawing/2014/main" id="{14E15BF1-4E41-4470-9093-9261E63D282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9272;p71">
                  <a:extLst>
                    <a:ext uri="{FF2B5EF4-FFF2-40B4-BE49-F238E27FC236}">
                      <a16:creationId xmlns:a16="http://schemas.microsoft.com/office/drawing/2014/main" id="{BC12A4FD-1A79-4A94-A9DF-358B825A697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9273;p71">
                  <a:extLst>
                    <a:ext uri="{FF2B5EF4-FFF2-40B4-BE49-F238E27FC236}">
                      <a16:creationId xmlns:a16="http://schemas.microsoft.com/office/drawing/2014/main" id="{D0910257-C1AE-4CFE-9649-99F8B0C478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9274;p71">
                  <a:extLst>
                    <a:ext uri="{FF2B5EF4-FFF2-40B4-BE49-F238E27FC236}">
                      <a16:creationId xmlns:a16="http://schemas.microsoft.com/office/drawing/2014/main" id="{B74FF613-BECD-45DD-9544-A9690E120DE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9268;p71">
                <a:extLst>
                  <a:ext uri="{FF2B5EF4-FFF2-40B4-BE49-F238E27FC236}">
                    <a16:creationId xmlns:a16="http://schemas.microsoft.com/office/drawing/2014/main" id="{C094EF65-42FC-48FA-B6C4-58A0E1906523}"/>
                  </a:ext>
                </a:extLst>
              </p:cNvPr>
              <p:cNvGrpSpPr/>
              <p:nvPr/>
            </p:nvGrpSpPr>
            <p:grpSpPr>
              <a:xfrm>
                <a:off x="2920013" y="755286"/>
                <a:ext cx="202053" cy="285630"/>
                <a:chOff x="6974158" y="2789537"/>
                <a:chExt cx="255247" cy="327458"/>
              </a:xfrm>
              <a:grpFill/>
            </p:grpSpPr>
            <p:sp>
              <p:nvSpPr>
                <p:cNvPr id="3301" name="Google Shape;9269;p71">
                  <a:extLst>
                    <a:ext uri="{FF2B5EF4-FFF2-40B4-BE49-F238E27FC236}">
                      <a16:creationId xmlns:a16="http://schemas.microsoft.com/office/drawing/2014/main" id="{4666E05C-7EA2-405F-BA74-2F510511E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9270;p71">
                  <a:extLst>
                    <a:ext uri="{FF2B5EF4-FFF2-40B4-BE49-F238E27FC236}">
                      <a16:creationId xmlns:a16="http://schemas.microsoft.com/office/drawing/2014/main" id="{56395D97-7868-4683-AD5A-2FD757B8B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9271;p71">
                  <a:extLst>
                    <a:ext uri="{FF2B5EF4-FFF2-40B4-BE49-F238E27FC236}">
                      <a16:creationId xmlns:a16="http://schemas.microsoft.com/office/drawing/2014/main" id="{3A839B6A-81F8-4269-B538-A6F00DC3BE8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9272;p71">
                  <a:extLst>
                    <a:ext uri="{FF2B5EF4-FFF2-40B4-BE49-F238E27FC236}">
                      <a16:creationId xmlns:a16="http://schemas.microsoft.com/office/drawing/2014/main" id="{83F105F2-C035-4E4D-9349-1D31797E10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9273;p71">
                  <a:extLst>
                    <a:ext uri="{FF2B5EF4-FFF2-40B4-BE49-F238E27FC236}">
                      <a16:creationId xmlns:a16="http://schemas.microsoft.com/office/drawing/2014/main" id="{6CA98AEA-35D4-4D11-BF42-DAF231248A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9274;p71">
                  <a:extLst>
                    <a:ext uri="{FF2B5EF4-FFF2-40B4-BE49-F238E27FC236}">
                      <a16:creationId xmlns:a16="http://schemas.microsoft.com/office/drawing/2014/main" id="{80AE6F9D-99EA-460B-8B18-D3FD4FAC58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9268;p71">
                <a:extLst>
                  <a:ext uri="{FF2B5EF4-FFF2-40B4-BE49-F238E27FC236}">
                    <a16:creationId xmlns:a16="http://schemas.microsoft.com/office/drawing/2014/main" id="{6804BA08-FC16-4B87-BD0A-F0091F9DB1FC}"/>
                  </a:ext>
                </a:extLst>
              </p:cNvPr>
              <p:cNvGrpSpPr/>
              <p:nvPr/>
            </p:nvGrpSpPr>
            <p:grpSpPr>
              <a:xfrm>
                <a:off x="3243579" y="755286"/>
                <a:ext cx="202053" cy="285630"/>
                <a:chOff x="6974158" y="2789537"/>
                <a:chExt cx="255247" cy="327458"/>
              </a:xfrm>
              <a:grpFill/>
            </p:grpSpPr>
            <p:sp>
              <p:nvSpPr>
                <p:cNvPr id="3295" name="Google Shape;9269;p71">
                  <a:extLst>
                    <a:ext uri="{FF2B5EF4-FFF2-40B4-BE49-F238E27FC236}">
                      <a16:creationId xmlns:a16="http://schemas.microsoft.com/office/drawing/2014/main" id="{95384F1F-0BF3-47DB-81B5-C133BF9958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9270;p71">
                  <a:extLst>
                    <a:ext uri="{FF2B5EF4-FFF2-40B4-BE49-F238E27FC236}">
                      <a16:creationId xmlns:a16="http://schemas.microsoft.com/office/drawing/2014/main" id="{48BD44AA-B9BF-4632-A767-4DBB65484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9271;p71">
                  <a:extLst>
                    <a:ext uri="{FF2B5EF4-FFF2-40B4-BE49-F238E27FC236}">
                      <a16:creationId xmlns:a16="http://schemas.microsoft.com/office/drawing/2014/main" id="{293FC981-BDFD-4B32-8862-8C1528D7368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9272;p71">
                  <a:extLst>
                    <a:ext uri="{FF2B5EF4-FFF2-40B4-BE49-F238E27FC236}">
                      <a16:creationId xmlns:a16="http://schemas.microsoft.com/office/drawing/2014/main" id="{4BD2B314-4329-4E81-A01B-67B9C616F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9273;p71">
                  <a:extLst>
                    <a:ext uri="{FF2B5EF4-FFF2-40B4-BE49-F238E27FC236}">
                      <a16:creationId xmlns:a16="http://schemas.microsoft.com/office/drawing/2014/main" id="{C0379EFF-3421-4D83-ABAA-D79BED5EBC9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9274;p71">
                  <a:extLst>
                    <a:ext uri="{FF2B5EF4-FFF2-40B4-BE49-F238E27FC236}">
                      <a16:creationId xmlns:a16="http://schemas.microsoft.com/office/drawing/2014/main" id="{FAF36BF1-041A-4624-A068-5CBA0A557C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9268;p71">
                <a:extLst>
                  <a:ext uri="{FF2B5EF4-FFF2-40B4-BE49-F238E27FC236}">
                    <a16:creationId xmlns:a16="http://schemas.microsoft.com/office/drawing/2014/main" id="{466521D0-42DB-48AE-95A8-1C6B7427842C}"/>
                  </a:ext>
                </a:extLst>
              </p:cNvPr>
              <p:cNvGrpSpPr/>
              <p:nvPr/>
            </p:nvGrpSpPr>
            <p:grpSpPr>
              <a:xfrm>
                <a:off x="3561576" y="746090"/>
                <a:ext cx="202053" cy="285630"/>
                <a:chOff x="6974158" y="2789537"/>
                <a:chExt cx="255247" cy="327458"/>
              </a:xfrm>
              <a:grpFill/>
            </p:grpSpPr>
            <p:sp>
              <p:nvSpPr>
                <p:cNvPr id="3289" name="Google Shape;9269;p71">
                  <a:extLst>
                    <a:ext uri="{FF2B5EF4-FFF2-40B4-BE49-F238E27FC236}">
                      <a16:creationId xmlns:a16="http://schemas.microsoft.com/office/drawing/2014/main" id="{1A622BFD-A0E3-41A4-96D6-53BA6E56F0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9270;p71">
                  <a:extLst>
                    <a:ext uri="{FF2B5EF4-FFF2-40B4-BE49-F238E27FC236}">
                      <a16:creationId xmlns:a16="http://schemas.microsoft.com/office/drawing/2014/main" id="{1E3626DC-EDD9-404F-8A94-5CB521617E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9271;p71">
                  <a:extLst>
                    <a:ext uri="{FF2B5EF4-FFF2-40B4-BE49-F238E27FC236}">
                      <a16:creationId xmlns:a16="http://schemas.microsoft.com/office/drawing/2014/main" id="{FE3E71C0-06CB-420F-91FD-D6972750CA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9272;p71">
                  <a:extLst>
                    <a:ext uri="{FF2B5EF4-FFF2-40B4-BE49-F238E27FC236}">
                      <a16:creationId xmlns:a16="http://schemas.microsoft.com/office/drawing/2014/main" id="{728DCD91-8052-4112-A544-8E27122027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9273;p71">
                  <a:extLst>
                    <a:ext uri="{FF2B5EF4-FFF2-40B4-BE49-F238E27FC236}">
                      <a16:creationId xmlns:a16="http://schemas.microsoft.com/office/drawing/2014/main" id="{D55D2CE4-B0A7-4C1F-99B5-961AB032EC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9274;p71">
                  <a:extLst>
                    <a:ext uri="{FF2B5EF4-FFF2-40B4-BE49-F238E27FC236}">
                      <a16:creationId xmlns:a16="http://schemas.microsoft.com/office/drawing/2014/main" id="{70AB8450-C1C6-4F7D-91FF-87A59D0779C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9268;p71">
                <a:extLst>
                  <a:ext uri="{FF2B5EF4-FFF2-40B4-BE49-F238E27FC236}">
                    <a16:creationId xmlns:a16="http://schemas.microsoft.com/office/drawing/2014/main" id="{95482D9B-CCE4-451E-AB32-9AFCCC3AD2B3}"/>
                  </a:ext>
                </a:extLst>
              </p:cNvPr>
              <p:cNvGrpSpPr/>
              <p:nvPr/>
            </p:nvGrpSpPr>
            <p:grpSpPr>
              <a:xfrm>
                <a:off x="3878126" y="755286"/>
                <a:ext cx="202053" cy="285630"/>
                <a:chOff x="6974158" y="2789537"/>
                <a:chExt cx="255247" cy="327458"/>
              </a:xfrm>
              <a:grpFill/>
            </p:grpSpPr>
            <p:sp>
              <p:nvSpPr>
                <p:cNvPr id="3283" name="Google Shape;9269;p71">
                  <a:extLst>
                    <a:ext uri="{FF2B5EF4-FFF2-40B4-BE49-F238E27FC236}">
                      <a16:creationId xmlns:a16="http://schemas.microsoft.com/office/drawing/2014/main" id="{28612089-418B-4C1F-AE43-6E4D2A92EA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9270;p71">
                  <a:extLst>
                    <a:ext uri="{FF2B5EF4-FFF2-40B4-BE49-F238E27FC236}">
                      <a16:creationId xmlns:a16="http://schemas.microsoft.com/office/drawing/2014/main" id="{B55E6CBE-033E-446B-B1A6-E1C3C5728C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9271;p71">
                  <a:extLst>
                    <a:ext uri="{FF2B5EF4-FFF2-40B4-BE49-F238E27FC236}">
                      <a16:creationId xmlns:a16="http://schemas.microsoft.com/office/drawing/2014/main" id="{97AC0AC4-547C-4DE3-9464-4ED72FED618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9272;p71">
                  <a:extLst>
                    <a:ext uri="{FF2B5EF4-FFF2-40B4-BE49-F238E27FC236}">
                      <a16:creationId xmlns:a16="http://schemas.microsoft.com/office/drawing/2014/main" id="{75391D8A-CC46-4BBD-8D4C-6F300E2996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9273;p71">
                  <a:extLst>
                    <a:ext uri="{FF2B5EF4-FFF2-40B4-BE49-F238E27FC236}">
                      <a16:creationId xmlns:a16="http://schemas.microsoft.com/office/drawing/2014/main" id="{1EA70D63-8DDE-43F6-B5FB-F35698242F9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9274;p71">
                  <a:extLst>
                    <a:ext uri="{FF2B5EF4-FFF2-40B4-BE49-F238E27FC236}">
                      <a16:creationId xmlns:a16="http://schemas.microsoft.com/office/drawing/2014/main" id="{C47FD78D-7B09-4DF8-95DE-6646283F1D8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73" name="Google Shape;9268;p71">
            <a:extLst>
              <a:ext uri="{FF2B5EF4-FFF2-40B4-BE49-F238E27FC236}">
                <a16:creationId xmlns:a16="http://schemas.microsoft.com/office/drawing/2014/main" id="{C36FCB5D-45BB-4C1D-8BA8-1A346D8F6848}"/>
              </a:ext>
            </a:extLst>
          </p:cNvPr>
          <p:cNvGrpSpPr/>
          <p:nvPr/>
        </p:nvGrpSpPr>
        <p:grpSpPr>
          <a:xfrm>
            <a:off x="2630790" y="1650221"/>
            <a:ext cx="134355" cy="194801"/>
            <a:chOff x="6974158" y="2789537"/>
            <a:chExt cx="255247" cy="327458"/>
          </a:xfrm>
          <a:solidFill>
            <a:srgbClr val="0000CC"/>
          </a:solidFill>
        </p:grpSpPr>
        <p:sp>
          <p:nvSpPr>
            <p:cNvPr id="3267" name="Google Shape;9269;p71">
              <a:extLst>
                <a:ext uri="{FF2B5EF4-FFF2-40B4-BE49-F238E27FC236}">
                  <a16:creationId xmlns:a16="http://schemas.microsoft.com/office/drawing/2014/main" id="{3692310C-4FC0-4227-8F3C-88FEE35107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9270;p71">
              <a:extLst>
                <a:ext uri="{FF2B5EF4-FFF2-40B4-BE49-F238E27FC236}">
                  <a16:creationId xmlns:a16="http://schemas.microsoft.com/office/drawing/2014/main" id="{BD0544DB-A8CB-4695-98F5-DC29F72272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9271;p71">
              <a:extLst>
                <a:ext uri="{FF2B5EF4-FFF2-40B4-BE49-F238E27FC236}">
                  <a16:creationId xmlns:a16="http://schemas.microsoft.com/office/drawing/2014/main" id="{850DE8B4-4BB2-4657-BAC7-DDDEB326E54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9272;p71">
              <a:extLst>
                <a:ext uri="{FF2B5EF4-FFF2-40B4-BE49-F238E27FC236}">
                  <a16:creationId xmlns:a16="http://schemas.microsoft.com/office/drawing/2014/main" id="{FD09FA05-979C-434C-A236-9B708316CC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9273;p71">
              <a:extLst>
                <a:ext uri="{FF2B5EF4-FFF2-40B4-BE49-F238E27FC236}">
                  <a16:creationId xmlns:a16="http://schemas.microsoft.com/office/drawing/2014/main" id="{9377A239-F800-4D68-8EBF-5F09AF0D057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9274;p71">
              <a:extLst>
                <a:ext uri="{FF2B5EF4-FFF2-40B4-BE49-F238E27FC236}">
                  <a16:creationId xmlns:a16="http://schemas.microsoft.com/office/drawing/2014/main" id="{A72A8B5A-0DD1-4500-9EAB-4109EBAB50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4" name="Group 3173">
            <a:extLst>
              <a:ext uri="{FF2B5EF4-FFF2-40B4-BE49-F238E27FC236}">
                <a16:creationId xmlns:a16="http://schemas.microsoft.com/office/drawing/2014/main" id="{D3F7E1B4-1E35-47C9-886B-9F39BB66DC74}"/>
              </a:ext>
            </a:extLst>
          </p:cNvPr>
          <p:cNvGrpSpPr/>
          <p:nvPr/>
        </p:nvGrpSpPr>
        <p:grpSpPr>
          <a:xfrm>
            <a:off x="2841594" y="1643949"/>
            <a:ext cx="1184904" cy="201073"/>
            <a:chOff x="2298228" y="746090"/>
            <a:chExt cx="1781951" cy="294826"/>
          </a:xfrm>
          <a:solidFill>
            <a:srgbClr val="0000CC"/>
          </a:solidFill>
        </p:grpSpPr>
        <p:grpSp>
          <p:nvGrpSpPr>
            <p:cNvPr id="3225" name="Google Shape;9268;p71">
              <a:extLst>
                <a:ext uri="{FF2B5EF4-FFF2-40B4-BE49-F238E27FC236}">
                  <a16:creationId xmlns:a16="http://schemas.microsoft.com/office/drawing/2014/main" id="{8F2B4AAA-74C0-4B8E-9B0D-29528536E5AA}"/>
                </a:ext>
              </a:extLst>
            </p:cNvPr>
            <p:cNvGrpSpPr/>
            <p:nvPr/>
          </p:nvGrpSpPr>
          <p:grpSpPr>
            <a:xfrm>
              <a:off x="2298228" y="750688"/>
              <a:ext cx="202053" cy="285630"/>
              <a:chOff x="6974158" y="2789537"/>
              <a:chExt cx="255247" cy="327458"/>
            </a:xfrm>
            <a:grpFill/>
          </p:grpSpPr>
          <p:sp>
            <p:nvSpPr>
              <p:cNvPr id="3261" name="Google Shape;9269;p71">
                <a:extLst>
                  <a:ext uri="{FF2B5EF4-FFF2-40B4-BE49-F238E27FC236}">
                    <a16:creationId xmlns:a16="http://schemas.microsoft.com/office/drawing/2014/main" id="{600A7704-3669-41A7-A8DC-4B58F804035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9270;p71">
                <a:extLst>
                  <a:ext uri="{FF2B5EF4-FFF2-40B4-BE49-F238E27FC236}">
                    <a16:creationId xmlns:a16="http://schemas.microsoft.com/office/drawing/2014/main" id="{DC2CC4ED-E7ED-45B9-A80C-9333AF085C1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9271;p71">
                <a:extLst>
                  <a:ext uri="{FF2B5EF4-FFF2-40B4-BE49-F238E27FC236}">
                    <a16:creationId xmlns:a16="http://schemas.microsoft.com/office/drawing/2014/main" id="{7CA1BEB0-69E8-4F10-A291-AD4669FA287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9272;p71">
                <a:extLst>
                  <a:ext uri="{FF2B5EF4-FFF2-40B4-BE49-F238E27FC236}">
                    <a16:creationId xmlns:a16="http://schemas.microsoft.com/office/drawing/2014/main" id="{ED6E45C2-A820-42FA-AD28-8871159C11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9273;p71">
                <a:extLst>
                  <a:ext uri="{FF2B5EF4-FFF2-40B4-BE49-F238E27FC236}">
                    <a16:creationId xmlns:a16="http://schemas.microsoft.com/office/drawing/2014/main" id="{2595D4D7-074A-4B95-8B44-80ABFF30578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9274;p71">
                <a:extLst>
                  <a:ext uri="{FF2B5EF4-FFF2-40B4-BE49-F238E27FC236}">
                    <a16:creationId xmlns:a16="http://schemas.microsoft.com/office/drawing/2014/main" id="{B901566E-6626-4DC4-AA01-8AFC0A405B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9268;p71">
              <a:extLst>
                <a:ext uri="{FF2B5EF4-FFF2-40B4-BE49-F238E27FC236}">
                  <a16:creationId xmlns:a16="http://schemas.microsoft.com/office/drawing/2014/main" id="{3F3E4986-042A-46BC-99B7-B1418F485D6D}"/>
                </a:ext>
              </a:extLst>
            </p:cNvPr>
            <p:cNvGrpSpPr/>
            <p:nvPr/>
          </p:nvGrpSpPr>
          <p:grpSpPr>
            <a:xfrm>
              <a:off x="2609822" y="750688"/>
              <a:ext cx="202053" cy="285630"/>
              <a:chOff x="6974158" y="2789537"/>
              <a:chExt cx="255247" cy="327458"/>
            </a:xfrm>
            <a:grpFill/>
          </p:grpSpPr>
          <p:sp>
            <p:nvSpPr>
              <p:cNvPr id="3255" name="Google Shape;9269;p71">
                <a:extLst>
                  <a:ext uri="{FF2B5EF4-FFF2-40B4-BE49-F238E27FC236}">
                    <a16:creationId xmlns:a16="http://schemas.microsoft.com/office/drawing/2014/main" id="{7F60D186-9206-49F3-9063-C8CC317A52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9270;p71">
                <a:extLst>
                  <a:ext uri="{FF2B5EF4-FFF2-40B4-BE49-F238E27FC236}">
                    <a16:creationId xmlns:a16="http://schemas.microsoft.com/office/drawing/2014/main" id="{B64481EE-B780-4842-A55D-EE48B16066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9271;p71">
                <a:extLst>
                  <a:ext uri="{FF2B5EF4-FFF2-40B4-BE49-F238E27FC236}">
                    <a16:creationId xmlns:a16="http://schemas.microsoft.com/office/drawing/2014/main" id="{8398BDD1-1072-45C4-AC6F-83A289011AB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9272;p71">
                <a:extLst>
                  <a:ext uri="{FF2B5EF4-FFF2-40B4-BE49-F238E27FC236}">
                    <a16:creationId xmlns:a16="http://schemas.microsoft.com/office/drawing/2014/main" id="{94A6797B-AFA9-4FE2-965A-6A7FF3E9411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9273;p71">
                <a:extLst>
                  <a:ext uri="{FF2B5EF4-FFF2-40B4-BE49-F238E27FC236}">
                    <a16:creationId xmlns:a16="http://schemas.microsoft.com/office/drawing/2014/main" id="{819F9397-93F2-49FF-99ED-198B4F3EE1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9274;p71">
                <a:extLst>
                  <a:ext uri="{FF2B5EF4-FFF2-40B4-BE49-F238E27FC236}">
                    <a16:creationId xmlns:a16="http://schemas.microsoft.com/office/drawing/2014/main" id="{6D00D806-3DFE-4831-8F10-4BC9034970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9268;p71">
              <a:extLst>
                <a:ext uri="{FF2B5EF4-FFF2-40B4-BE49-F238E27FC236}">
                  <a16:creationId xmlns:a16="http://schemas.microsoft.com/office/drawing/2014/main" id="{08ACEB42-9139-4251-8677-AA585DFE4D10}"/>
                </a:ext>
              </a:extLst>
            </p:cNvPr>
            <p:cNvGrpSpPr/>
            <p:nvPr/>
          </p:nvGrpSpPr>
          <p:grpSpPr>
            <a:xfrm>
              <a:off x="2920013" y="755286"/>
              <a:ext cx="202053" cy="285630"/>
              <a:chOff x="6974158" y="2789537"/>
              <a:chExt cx="255247" cy="327458"/>
            </a:xfrm>
            <a:grpFill/>
          </p:grpSpPr>
          <p:sp>
            <p:nvSpPr>
              <p:cNvPr id="3249" name="Google Shape;9269;p71">
                <a:extLst>
                  <a:ext uri="{FF2B5EF4-FFF2-40B4-BE49-F238E27FC236}">
                    <a16:creationId xmlns:a16="http://schemas.microsoft.com/office/drawing/2014/main" id="{AFF4101A-8453-47BC-AD5F-DC10589859D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9270;p71">
                <a:extLst>
                  <a:ext uri="{FF2B5EF4-FFF2-40B4-BE49-F238E27FC236}">
                    <a16:creationId xmlns:a16="http://schemas.microsoft.com/office/drawing/2014/main" id="{A50D04FE-286B-4F61-9A86-8D6A18E3A65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9271;p71">
                <a:extLst>
                  <a:ext uri="{FF2B5EF4-FFF2-40B4-BE49-F238E27FC236}">
                    <a16:creationId xmlns:a16="http://schemas.microsoft.com/office/drawing/2014/main" id="{A449EC5E-8898-4684-91A7-4375C1E44F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9272;p71">
                <a:extLst>
                  <a:ext uri="{FF2B5EF4-FFF2-40B4-BE49-F238E27FC236}">
                    <a16:creationId xmlns:a16="http://schemas.microsoft.com/office/drawing/2014/main" id="{55BC8A84-4D61-4B09-B4FE-205064E6E7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9273;p71">
                <a:extLst>
                  <a:ext uri="{FF2B5EF4-FFF2-40B4-BE49-F238E27FC236}">
                    <a16:creationId xmlns:a16="http://schemas.microsoft.com/office/drawing/2014/main" id="{85C8EF1A-4427-470E-9FA6-97A4B1826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9274;p71">
                <a:extLst>
                  <a:ext uri="{FF2B5EF4-FFF2-40B4-BE49-F238E27FC236}">
                    <a16:creationId xmlns:a16="http://schemas.microsoft.com/office/drawing/2014/main" id="{134C4CE7-F7D9-480F-B20F-DF42E453E1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9268;p71">
              <a:extLst>
                <a:ext uri="{FF2B5EF4-FFF2-40B4-BE49-F238E27FC236}">
                  <a16:creationId xmlns:a16="http://schemas.microsoft.com/office/drawing/2014/main" id="{D53C588B-2D2B-4D27-8257-84D54D666C27}"/>
                </a:ext>
              </a:extLst>
            </p:cNvPr>
            <p:cNvGrpSpPr/>
            <p:nvPr/>
          </p:nvGrpSpPr>
          <p:grpSpPr>
            <a:xfrm>
              <a:off x="3243579" y="755286"/>
              <a:ext cx="202053" cy="285630"/>
              <a:chOff x="6974158" y="2789537"/>
              <a:chExt cx="255247" cy="327458"/>
            </a:xfrm>
            <a:grpFill/>
          </p:grpSpPr>
          <p:sp>
            <p:nvSpPr>
              <p:cNvPr id="3243" name="Google Shape;9269;p71">
                <a:extLst>
                  <a:ext uri="{FF2B5EF4-FFF2-40B4-BE49-F238E27FC236}">
                    <a16:creationId xmlns:a16="http://schemas.microsoft.com/office/drawing/2014/main" id="{EA8733D0-E320-40B4-A2F5-10C0D0044F1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9270;p71">
                <a:extLst>
                  <a:ext uri="{FF2B5EF4-FFF2-40B4-BE49-F238E27FC236}">
                    <a16:creationId xmlns:a16="http://schemas.microsoft.com/office/drawing/2014/main" id="{2AB455D2-D700-4F2C-9534-65BCF3AC4AF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9271;p71">
                <a:extLst>
                  <a:ext uri="{FF2B5EF4-FFF2-40B4-BE49-F238E27FC236}">
                    <a16:creationId xmlns:a16="http://schemas.microsoft.com/office/drawing/2014/main" id="{567A77BB-F67A-4938-A31B-8239F9EC53F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9272;p71">
                <a:extLst>
                  <a:ext uri="{FF2B5EF4-FFF2-40B4-BE49-F238E27FC236}">
                    <a16:creationId xmlns:a16="http://schemas.microsoft.com/office/drawing/2014/main" id="{DDF17100-C2B2-449A-AF8B-C97AFD62F70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9273;p71">
                <a:extLst>
                  <a:ext uri="{FF2B5EF4-FFF2-40B4-BE49-F238E27FC236}">
                    <a16:creationId xmlns:a16="http://schemas.microsoft.com/office/drawing/2014/main" id="{8027F3AB-FCB5-4B64-A7C9-CE57421A14E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9274;p71">
                <a:extLst>
                  <a:ext uri="{FF2B5EF4-FFF2-40B4-BE49-F238E27FC236}">
                    <a16:creationId xmlns:a16="http://schemas.microsoft.com/office/drawing/2014/main" id="{69113BB1-7CAD-4845-B48F-1B6476CC06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9268;p71">
              <a:extLst>
                <a:ext uri="{FF2B5EF4-FFF2-40B4-BE49-F238E27FC236}">
                  <a16:creationId xmlns:a16="http://schemas.microsoft.com/office/drawing/2014/main" id="{8A1464DD-3D8C-48E2-8F22-DAD57C78B267}"/>
                </a:ext>
              </a:extLst>
            </p:cNvPr>
            <p:cNvGrpSpPr/>
            <p:nvPr/>
          </p:nvGrpSpPr>
          <p:grpSpPr>
            <a:xfrm>
              <a:off x="3561576" y="746090"/>
              <a:ext cx="202053" cy="285630"/>
              <a:chOff x="6974158" y="2789537"/>
              <a:chExt cx="255247" cy="327458"/>
            </a:xfrm>
            <a:grpFill/>
          </p:grpSpPr>
          <p:sp>
            <p:nvSpPr>
              <p:cNvPr id="3237" name="Google Shape;9269;p71">
                <a:extLst>
                  <a:ext uri="{FF2B5EF4-FFF2-40B4-BE49-F238E27FC236}">
                    <a16:creationId xmlns:a16="http://schemas.microsoft.com/office/drawing/2014/main" id="{462DC75E-F999-471C-A096-BBF4DF9F75E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9270;p71">
                <a:extLst>
                  <a:ext uri="{FF2B5EF4-FFF2-40B4-BE49-F238E27FC236}">
                    <a16:creationId xmlns:a16="http://schemas.microsoft.com/office/drawing/2014/main" id="{FF08C727-19D0-4662-9DBE-4B05C26894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9271;p71">
                <a:extLst>
                  <a:ext uri="{FF2B5EF4-FFF2-40B4-BE49-F238E27FC236}">
                    <a16:creationId xmlns:a16="http://schemas.microsoft.com/office/drawing/2014/main" id="{FAABB486-E31C-4430-98D9-F0843F18EBC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9272;p71">
                <a:extLst>
                  <a:ext uri="{FF2B5EF4-FFF2-40B4-BE49-F238E27FC236}">
                    <a16:creationId xmlns:a16="http://schemas.microsoft.com/office/drawing/2014/main" id="{FF513B72-FB2D-4021-AA14-EEF93C9199D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9273;p71">
                <a:extLst>
                  <a:ext uri="{FF2B5EF4-FFF2-40B4-BE49-F238E27FC236}">
                    <a16:creationId xmlns:a16="http://schemas.microsoft.com/office/drawing/2014/main" id="{5BF834DD-56F0-448E-9341-30E41EC07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9274;p71">
                <a:extLst>
                  <a:ext uri="{FF2B5EF4-FFF2-40B4-BE49-F238E27FC236}">
                    <a16:creationId xmlns:a16="http://schemas.microsoft.com/office/drawing/2014/main" id="{15CDD7F5-8DDF-4DF2-BCE1-94EAADF2F67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0" name="Google Shape;9268;p71">
              <a:extLst>
                <a:ext uri="{FF2B5EF4-FFF2-40B4-BE49-F238E27FC236}">
                  <a16:creationId xmlns:a16="http://schemas.microsoft.com/office/drawing/2014/main" id="{CE9A45CB-BA9D-4EBB-B18E-D38BE7A10EED}"/>
                </a:ext>
              </a:extLst>
            </p:cNvPr>
            <p:cNvGrpSpPr/>
            <p:nvPr/>
          </p:nvGrpSpPr>
          <p:grpSpPr>
            <a:xfrm>
              <a:off x="3878126" y="755286"/>
              <a:ext cx="202053" cy="285630"/>
              <a:chOff x="6974158" y="2789537"/>
              <a:chExt cx="255247" cy="327458"/>
            </a:xfrm>
            <a:grpFill/>
          </p:grpSpPr>
          <p:sp>
            <p:nvSpPr>
              <p:cNvPr id="3231" name="Google Shape;9269;p71">
                <a:extLst>
                  <a:ext uri="{FF2B5EF4-FFF2-40B4-BE49-F238E27FC236}">
                    <a16:creationId xmlns:a16="http://schemas.microsoft.com/office/drawing/2014/main" id="{8E175450-98E5-48B9-BCF4-459AB2C014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9270;p71">
                <a:extLst>
                  <a:ext uri="{FF2B5EF4-FFF2-40B4-BE49-F238E27FC236}">
                    <a16:creationId xmlns:a16="http://schemas.microsoft.com/office/drawing/2014/main" id="{6CDBAA25-8AEB-4474-9B8E-B033DA32EAA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9271;p71">
                <a:extLst>
                  <a:ext uri="{FF2B5EF4-FFF2-40B4-BE49-F238E27FC236}">
                    <a16:creationId xmlns:a16="http://schemas.microsoft.com/office/drawing/2014/main" id="{42689E7B-4FB2-47C0-8D41-7970F4C80C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9272;p71">
                <a:extLst>
                  <a:ext uri="{FF2B5EF4-FFF2-40B4-BE49-F238E27FC236}">
                    <a16:creationId xmlns:a16="http://schemas.microsoft.com/office/drawing/2014/main" id="{841F1C48-D399-495E-81CD-F7AEEA9FBB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9273;p71">
                <a:extLst>
                  <a:ext uri="{FF2B5EF4-FFF2-40B4-BE49-F238E27FC236}">
                    <a16:creationId xmlns:a16="http://schemas.microsoft.com/office/drawing/2014/main" id="{136BE95D-BE2F-481E-8D43-EEC864E092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9274;p71">
                <a:extLst>
                  <a:ext uri="{FF2B5EF4-FFF2-40B4-BE49-F238E27FC236}">
                    <a16:creationId xmlns:a16="http://schemas.microsoft.com/office/drawing/2014/main" id="{8C13445C-424C-49F5-9992-D6F7E24B89F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 name="Group 4">
            <a:extLst>
              <a:ext uri="{FF2B5EF4-FFF2-40B4-BE49-F238E27FC236}">
                <a16:creationId xmlns:a16="http://schemas.microsoft.com/office/drawing/2014/main" id="{97E90C02-141A-4C69-8D71-E1250314A532}"/>
              </a:ext>
            </a:extLst>
          </p:cNvPr>
          <p:cNvGrpSpPr/>
          <p:nvPr/>
        </p:nvGrpSpPr>
        <p:grpSpPr>
          <a:xfrm>
            <a:off x="2627227" y="1870014"/>
            <a:ext cx="1397552" cy="201073"/>
            <a:chOff x="2627227" y="1870014"/>
            <a:chExt cx="1397552" cy="201073"/>
          </a:xfrm>
        </p:grpSpPr>
        <p:grpSp>
          <p:nvGrpSpPr>
            <p:cNvPr id="3175" name="Google Shape;9275;p71">
              <a:extLst>
                <a:ext uri="{FF2B5EF4-FFF2-40B4-BE49-F238E27FC236}">
                  <a16:creationId xmlns:a16="http://schemas.microsoft.com/office/drawing/2014/main" id="{D8B0B429-3ECF-4096-B3CE-68F8961B7CFD}"/>
                </a:ext>
              </a:extLst>
            </p:cNvPr>
            <p:cNvGrpSpPr/>
            <p:nvPr/>
          </p:nvGrpSpPr>
          <p:grpSpPr>
            <a:xfrm>
              <a:off x="2627227" y="1870014"/>
              <a:ext cx="141479" cy="194801"/>
              <a:chOff x="7530697" y="2790299"/>
              <a:chExt cx="244291" cy="326314"/>
            </a:xfrm>
            <a:solidFill>
              <a:srgbClr val="0000CC"/>
            </a:solidFill>
          </p:grpSpPr>
          <p:sp>
            <p:nvSpPr>
              <p:cNvPr id="3219" name="Google Shape;9276;p71">
                <a:extLst>
                  <a:ext uri="{FF2B5EF4-FFF2-40B4-BE49-F238E27FC236}">
                    <a16:creationId xmlns:a16="http://schemas.microsoft.com/office/drawing/2014/main" id="{D3C33B60-991A-423B-8DF6-53D4E4415861}"/>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9277;p71">
                <a:extLst>
                  <a:ext uri="{FF2B5EF4-FFF2-40B4-BE49-F238E27FC236}">
                    <a16:creationId xmlns:a16="http://schemas.microsoft.com/office/drawing/2014/main" id="{A0A0D09E-9541-4A1D-B481-92F98634754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9278;p71">
                <a:extLst>
                  <a:ext uri="{FF2B5EF4-FFF2-40B4-BE49-F238E27FC236}">
                    <a16:creationId xmlns:a16="http://schemas.microsoft.com/office/drawing/2014/main" id="{154332BE-A2D9-463E-924C-67308D19733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9279;p71">
                <a:extLst>
                  <a:ext uri="{FF2B5EF4-FFF2-40B4-BE49-F238E27FC236}">
                    <a16:creationId xmlns:a16="http://schemas.microsoft.com/office/drawing/2014/main" id="{604C01F7-FD2B-40C5-9FA8-BB60A54115E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9280;p71">
                <a:extLst>
                  <a:ext uri="{FF2B5EF4-FFF2-40B4-BE49-F238E27FC236}">
                    <a16:creationId xmlns:a16="http://schemas.microsoft.com/office/drawing/2014/main" id="{E3399891-78CA-417B-94C3-FE2451DD783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9281;p71">
                <a:extLst>
                  <a:ext uri="{FF2B5EF4-FFF2-40B4-BE49-F238E27FC236}">
                    <a16:creationId xmlns:a16="http://schemas.microsoft.com/office/drawing/2014/main" id="{82D16267-25D6-485C-9253-C3C53C79698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roup 3175">
              <a:extLst>
                <a:ext uri="{FF2B5EF4-FFF2-40B4-BE49-F238E27FC236}">
                  <a16:creationId xmlns:a16="http://schemas.microsoft.com/office/drawing/2014/main" id="{9D1CBDEC-5246-42F7-A305-9037E927CCAE}"/>
                </a:ext>
              </a:extLst>
            </p:cNvPr>
            <p:cNvGrpSpPr/>
            <p:nvPr/>
          </p:nvGrpSpPr>
          <p:grpSpPr>
            <a:xfrm>
              <a:off x="2839875" y="1870014"/>
              <a:ext cx="1184904" cy="201073"/>
              <a:chOff x="2298228" y="746090"/>
              <a:chExt cx="1781951" cy="294826"/>
            </a:xfrm>
            <a:solidFill>
              <a:srgbClr val="0000CC"/>
            </a:solidFill>
          </p:grpSpPr>
          <p:grpSp>
            <p:nvGrpSpPr>
              <p:cNvPr id="3177" name="Google Shape;9268;p71">
                <a:extLst>
                  <a:ext uri="{FF2B5EF4-FFF2-40B4-BE49-F238E27FC236}">
                    <a16:creationId xmlns:a16="http://schemas.microsoft.com/office/drawing/2014/main" id="{63FD1D10-47CF-44F2-8EF7-F670DD62D2EA}"/>
                  </a:ext>
                </a:extLst>
              </p:cNvPr>
              <p:cNvGrpSpPr/>
              <p:nvPr/>
            </p:nvGrpSpPr>
            <p:grpSpPr>
              <a:xfrm>
                <a:off x="2298228" y="750688"/>
                <a:ext cx="202053" cy="285630"/>
                <a:chOff x="6974158" y="2789537"/>
                <a:chExt cx="255247" cy="327458"/>
              </a:xfrm>
              <a:grpFill/>
            </p:grpSpPr>
            <p:sp>
              <p:nvSpPr>
                <p:cNvPr id="3213" name="Google Shape;9269;p71">
                  <a:extLst>
                    <a:ext uri="{FF2B5EF4-FFF2-40B4-BE49-F238E27FC236}">
                      <a16:creationId xmlns:a16="http://schemas.microsoft.com/office/drawing/2014/main" id="{F661D0CF-0D2D-474B-AD5A-7AAB82BFCEB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9270;p71">
                  <a:extLst>
                    <a:ext uri="{FF2B5EF4-FFF2-40B4-BE49-F238E27FC236}">
                      <a16:creationId xmlns:a16="http://schemas.microsoft.com/office/drawing/2014/main" id="{E5251210-A44F-4FDA-8EFE-2722157C119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9271;p71">
                  <a:extLst>
                    <a:ext uri="{FF2B5EF4-FFF2-40B4-BE49-F238E27FC236}">
                      <a16:creationId xmlns:a16="http://schemas.microsoft.com/office/drawing/2014/main" id="{AE05F24B-CBCC-46C4-8929-7866903271B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9272;p71">
                  <a:extLst>
                    <a:ext uri="{FF2B5EF4-FFF2-40B4-BE49-F238E27FC236}">
                      <a16:creationId xmlns:a16="http://schemas.microsoft.com/office/drawing/2014/main" id="{288D0373-2583-4828-8CE3-05D43EAF114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9273;p71">
                  <a:extLst>
                    <a:ext uri="{FF2B5EF4-FFF2-40B4-BE49-F238E27FC236}">
                      <a16:creationId xmlns:a16="http://schemas.microsoft.com/office/drawing/2014/main" id="{5398B306-1658-42D5-B3D0-7C813C933D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9274;p71">
                  <a:extLst>
                    <a:ext uri="{FF2B5EF4-FFF2-40B4-BE49-F238E27FC236}">
                      <a16:creationId xmlns:a16="http://schemas.microsoft.com/office/drawing/2014/main" id="{08EC6893-C311-407E-93D3-571597227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8" name="Google Shape;9268;p71">
                <a:extLst>
                  <a:ext uri="{FF2B5EF4-FFF2-40B4-BE49-F238E27FC236}">
                    <a16:creationId xmlns:a16="http://schemas.microsoft.com/office/drawing/2014/main" id="{3DA93E43-6C75-4DDE-89C7-E11D02FC5EA5}"/>
                  </a:ext>
                </a:extLst>
              </p:cNvPr>
              <p:cNvGrpSpPr/>
              <p:nvPr/>
            </p:nvGrpSpPr>
            <p:grpSpPr>
              <a:xfrm>
                <a:off x="2609822" y="750688"/>
                <a:ext cx="202053" cy="285630"/>
                <a:chOff x="6974158" y="2789537"/>
                <a:chExt cx="255247" cy="327458"/>
              </a:xfrm>
              <a:grpFill/>
            </p:grpSpPr>
            <p:sp>
              <p:nvSpPr>
                <p:cNvPr id="3207" name="Google Shape;9269;p71">
                  <a:extLst>
                    <a:ext uri="{FF2B5EF4-FFF2-40B4-BE49-F238E27FC236}">
                      <a16:creationId xmlns:a16="http://schemas.microsoft.com/office/drawing/2014/main" id="{E650839B-45A6-4614-B6EB-2C765BCA30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9270;p71">
                  <a:extLst>
                    <a:ext uri="{FF2B5EF4-FFF2-40B4-BE49-F238E27FC236}">
                      <a16:creationId xmlns:a16="http://schemas.microsoft.com/office/drawing/2014/main" id="{7CC019BB-BA96-4F60-BCD0-6D20CDFA72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9271;p71">
                  <a:extLst>
                    <a:ext uri="{FF2B5EF4-FFF2-40B4-BE49-F238E27FC236}">
                      <a16:creationId xmlns:a16="http://schemas.microsoft.com/office/drawing/2014/main" id="{CFEDD52A-874F-4DA1-9EA2-1F36C8D358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9272;p71">
                  <a:extLst>
                    <a:ext uri="{FF2B5EF4-FFF2-40B4-BE49-F238E27FC236}">
                      <a16:creationId xmlns:a16="http://schemas.microsoft.com/office/drawing/2014/main" id="{812E079D-815F-47CC-B41F-550804C906E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9273;p71">
                  <a:extLst>
                    <a:ext uri="{FF2B5EF4-FFF2-40B4-BE49-F238E27FC236}">
                      <a16:creationId xmlns:a16="http://schemas.microsoft.com/office/drawing/2014/main" id="{91957CF7-2C6F-47C0-922C-A605CA800B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9274;p71">
                  <a:extLst>
                    <a:ext uri="{FF2B5EF4-FFF2-40B4-BE49-F238E27FC236}">
                      <a16:creationId xmlns:a16="http://schemas.microsoft.com/office/drawing/2014/main" id="{1898A788-33FA-4F5E-9F04-DB2DB813FE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9" name="Google Shape;9268;p71">
                <a:extLst>
                  <a:ext uri="{FF2B5EF4-FFF2-40B4-BE49-F238E27FC236}">
                    <a16:creationId xmlns:a16="http://schemas.microsoft.com/office/drawing/2014/main" id="{E93439ED-48CF-4586-9817-7AB95558016C}"/>
                  </a:ext>
                </a:extLst>
              </p:cNvPr>
              <p:cNvGrpSpPr/>
              <p:nvPr/>
            </p:nvGrpSpPr>
            <p:grpSpPr>
              <a:xfrm>
                <a:off x="2920013" y="755286"/>
                <a:ext cx="202053" cy="285630"/>
                <a:chOff x="6974158" y="2789537"/>
                <a:chExt cx="255247" cy="327458"/>
              </a:xfrm>
              <a:grpFill/>
            </p:grpSpPr>
            <p:sp>
              <p:nvSpPr>
                <p:cNvPr id="3201" name="Google Shape;9269;p71">
                  <a:extLst>
                    <a:ext uri="{FF2B5EF4-FFF2-40B4-BE49-F238E27FC236}">
                      <a16:creationId xmlns:a16="http://schemas.microsoft.com/office/drawing/2014/main" id="{F8F044AB-EFFB-4ABF-9A7B-C4C5CF2460D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9270;p71">
                  <a:extLst>
                    <a:ext uri="{FF2B5EF4-FFF2-40B4-BE49-F238E27FC236}">
                      <a16:creationId xmlns:a16="http://schemas.microsoft.com/office/drawing/2014/main" id="{545DB73B-719B-4904-B5B9-828BE45CA84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9271;p71">
                  <a:extLst>
                    <a:ext uri="{FF2B5EF4-FFF2-40B4-BE49-F238E27FC236}">
                      <a16:creationId xmlns:a16="http://schemas.microsoft.com/office/drawing/2014/main" id="{2D608EA4-04DD-4563-A590-2F93EF0A85B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9272;p71">
                  <a:extLst>
                    <a:ext uri="{FF2B5EF4-FFF2-40B4-BE49-F238E27FC236}">
                      <a16:creationId xmlns:a16="http://schemas.microsoft.com/office/drawing/2014/main" id="{FAA1EA76-8DEE-4EA3-A00F-1C08CAF262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9273;p71">
                  <a:extLst>
                    <a:ext uri="{FF2B5EF4-FFF2-40B4-BE49-F238E27FC236}">
                      <a16:creationId xmlns:a16="http://schemas.microsoft.com/office/drawing/2014/main" id="{BB3946B9-A4CF-4C15-BEC0-E8C1773DCA9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9274;p71">
                  <a:extLst>
                    <a:ext uri="{FF2B5EF4-FFF2-40B4-BE49-F238E27FC236}">
                      <a16:creationId xmlns:a16="http://schemas.microsoft.com/office/drawing/2014/main" id="{269D3BCA-EF5B-4FCC-BC55-3D15F148F47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9268;p71">
                <a:extLst>
                  <a:ext uri="{FF2B5EF4-FFF2-40B4-BE49-F238E27FC236}">
                    <a16:creationId xmlns:a16="http://schemas.microsoft.com/office/drawing/2014/main" id="{CEB5AF5F-FB3A-4114-8D81-9DBB6049D89E}"/>
                  </a:ext>
                </a:extLst>
              </p:cNvPr>
              <p:cNvGrpSpPr/>
              <p:nvPr/>
            </p:nvGrpSpPr>
            <p:grpSpPr>
              <a:xfrm>
                <a:off x="3243579" y="755286"/>
                <a:ext cx="202053" cy="285630"/>
                <a:chOff x="6974158" y="2789537"/>
                <a:chExt cx="255247" cy="327458"/>
              </a:xfrm>
              <a:grpFill/>
            </p:grpSpPr>
            <p:sp>
              <p:nvSpPr>
                <p:cNvPr id="3195" name="Google Shape;9269;p71">
                  <a:extLst>
                    <a:ext uri="{FF2B5EF4-FFF2-40B4-BE49-F238E27FC236}">
                      <a16:creationId xmlns:a16="http://schemas.microsoft.com/office/drawing/2014/main" id="{F29A92B7-6C5C-4F3C-BF78-5DE2AD9EC7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9270;p71">
                  <a:extLst>
                    <a:ext uri="{FF2B5EF4-FFF2-40B4-BE49-F238E27FC236}">
                      <a16:creationId xmlns:a16="http://schemas.microsoft.com/office/drawing/2014/main" id="{4328AE6F-0ABD-4BDF-9D33-7027BF146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9271;p71">
                  <a:extLst>
                    <a:ext uri="{FF2B5EF4-FFF2-40B4-BE49-F238E27FC236}">
                      <a16:creationId xmlns:a16="http://schemas.microsoft.com/office/drawing/2014/main" id="{322977C4-58DD-45A3-B5C8-88B8E64E2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9272;p71">
                  <a:extLst>
                    <a:ext uri="{FF2B5EF4-FFF2-40B4-BE49-F238E27FC236}">
                      <a16:creationId xmlns:a16="http://schemas.microsoft.com/office/drawing/2014/main" id="{A920E6E9-844D-4366-85D8-78E3436F8F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9273;p71">
                  <a:extLst>
                    <a:ext uri="{FF2B5EF4-FFF2-40B4-BE49-F238E27FC236}">
                      <a16:creationId xmlns:a16="http://schemas.microsoft.com/office/drawing/2014/main" id="{47F55B4C-5B30-462C-85ED-9772A04DDD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9274;p71">
                  <a:extLst>
                    <a:ext uri="{FF2B5EF4-FFF2-40B4-BE49-F238E27FC236}">
                      <a16:creationId xmlns:a16="http://schemas.microsoft.com/office/drawing/2014/main" id="{E2BAFFC7-8F89-45AD-91D1-72F022B2FF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9268;p71">
                <a:extLst>
                  <a:ext uri="{FF2B5EF4-FFF2-40B4-BE49-F238E27FC236}">
                    <a16:creationId xmlns:a16="http://schemas.microsoft.com/office/drawing/2014/main" id="{338AE49A-DE02-4C99-A201-F96374D9D0A8}"/>
                  </a:ext>
                </a:extLst>
              </p:cNvPr>
              <p:cNvGrpSpPr/>
              <p:nvPr/>
            </p:nvGrpSpPr>
            <p:grpSpPr>
              <a:xfrm>
                <a:off x="3561576" y="746090"/>
                <a:ext cx="202053" cy="285630"/>
                <a:chOff x="6974158" y="2789537"/>
                <a:chExt cx="255247" cy="327458"/>
              </a:xfrm>
              <a:grpFill/>
            </p:grpSpPr>
            <p:sp>
              <p:nvSpPr>
                <p:cNvPr id="3189" name="Google Shape;9269;p71">
                  <a:extLst>
                    <a:ext uri="{FF2B5EF4-FFF2-40B4-BE49-F238E27FC236}">
                      <a16:creationId xmlns:a16="http://schemas.microsoft.com/office/drawing/2014/main" id="{D42FCF8E-0834-47AE-A1F4-20F8EE7EB2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9270;p71">
                  <a:extLst>
                    <a:ext uri="{FF2B5EF4-FFF2-40B4-BE49-F238E27FC236}">
                      <a16:creationId xmlns:a16="http://schemas.microsoft.com/office/drawing/2014/main" id="{9D9B7EB6-4AFD-49D8-80F1-B04A2B224D7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9271;p71">
                  <a:extLst>
                    <a:ext uri="{FF2B5EF4-FFF2-40B4-BE49-F238E27FC236}">
                      <a16:creationId xmlns:a16="http://schemas.microsoft.com/office/drawing/2014/main" id="{FED78680-D5A2-4CC7-80D5-3C7BF74526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9272;p71">
                  <a:extLst>
                    <a:ext uri="{FF2B5EF4-FFF2-40B4-BE49-F238E27FC236}">
                      <a16:creationId xmlns:a16="http://schemas.microsoft.com/office/drawing/2014/main" id="{44E62024-D38D-4D52-9A29-8090E26FCA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9273;p71">
                  <a:extLst>
                    <a:ext uri="{FF2B5EF4-FFF2-40B4-BE49-F238E27FC236}">
                      <a16:creationId xmlns:a16="http://schemas.microsoft.com/office/drawing/2014/main" id="{921B5069-5C29-4A7D-9BED-CC5AB6F187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9274;p71">
                  <a:extLst>
                    <a:ext uri="{FF2B5EF4-FFF2-40B4-BE49-F238E27FC236}">
                      <a16:creationId xmlns:a16="http://schemas.microsoft.com/office/drawing/2014/main" id="{0800E387-7C32-470B-9082-A7B646A33DC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9268;p71">
                <a:extLst>
                  <a:ext uri="{FF2B5EF4-FFF2-40B4-BE49-F238E27FC236}">
                    <a16:creationId xmlns:a16="http://schemas.microsoft.com/office/drawing/2014/main" id="{27FD14EF-FAB2-4529-9F55-A9EDC4B25523}"/>
                  </a:ext>
                </a:extLst>
              </p:cNvPr>
              <p:cNvGrpSpPr/>
              <p:nvPr/>
            </p:nvGrpSpPr>
            <p:grpSpPr>
              <a:xfrm>
                <a:off x="3878126" y="755286"/>
                <a:ext cx="202053" cy="285630"/>
                <a:chOff x="6974158" y="2789537"/>
                <a:chExt cx="255247" cy="327458"/>
              </a:xfrm>
              <a:grpFill/>
            </p:grpSpPr>
            <p:sp>
              <p:nvSpPr>
                <p:cNvPr id="3183" name="Google Shape;9269;p71">
                  <a:extLst>
                    <a:ext uri="{FF2B5EF4-FFF2-40B4-BE49-F238E27FC236}">
                      <a16:creationId xmlns:a16="http://schemas.microsoft.com/office/drawing/2014/main" id="{CEE16D17-D8C7-4CC7-9EA0-BEAF0906D0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9270;p71">
                  <a:extLst>
                    <a:ext uri="{FF2B5EF4-FFF2-40B4-BE49-F238E27FC236}">
                      <a16:creationId xmlns:a16="http://schemas.microsoft.com/office/drawing/2014/main" id="{4D63343E-214D-42AA-BC24-F081156530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9271;p71">
                  <a:extLst>
                    <a:ext uri="{FF2B5EF4-FFF2-40B4-BE49-F238E27FC236}">
                      <a16:creationId xmlns:a16="http://schemas.microsoft.com/office/drawing/2014/main" id="{759C183F-B0AB-4D0C-AD49-B50ACFF7CDC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9272;p71">
                  <a:extLst>
                    <a:ext uri="{FF2B5EF4-FFF2-40B4-BE49-F238E27FC236}">
                      <a16:creationId xmlns:a16="http://schemas.microsoft.com/office/drawing/2014/main" id="{D78F808B-B1D9-453F-B8B6-DA6ED1668D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9273;p71">
                  <a:extLst>
                    <a:ext uri="{FF2B5EF4-FFF2-40B4-BE49-F238E27FC236}">
                      <a16:creationId xmlns:a16="http://schemas.microsoft.com/office/drawing/2014/main" id="{D58CDE18-79CD-4129-8987-598C01C347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9274;p71">
                  <a:extLst>
                    <a:ext uri="{FF2B5EF4-FFF2-40B4-BE49-F238E27FC236}">
                      <a16:creationId xmlns:a16="http://schemas.microsoft.com/office/drawing/2014/main" id="{96177A07-3869-47EE-9D67-926FB6F07F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73" name="Google Shape;9268;p71">
            <a:extLst>
              <a:ext uri="{FF2B5EF4-FFF2-40B4-BE49-F238E27FC236}">
                <a16:creationId xmlns:a16="http://schemas.microsoft.com/office/drawing/2014/main" id="{8178C6E1-0E08-4603-A6AC-76B76F65E9C9}"/>
              </a:ext>
            </a:extLst>
          </p:cNvPr>
          <p:cNvGrpSpPr/>
          <p:nvPr/>
        </p:nvGrpSpPr>
        <p:grpSpPr>
          <a:xfrm>
            <a:off x="2627794" y="1194542"/>
            <a:ext cx="134355" cy="194801"/>
            <a:chOff x="6974158" y="2789537"/>
            <a:chExt cx="255247" cy="327458"/>
          </a:xfrm>
          <a:solidFill>
            <a:srgbClr val="800080"/>
          </a:solidFill>
        </p:grpSpPr>
        <p:sp>
          <p:nvSpPr>
            <p:cNvPr id="3167" name="Google Shape;9269;p71">
              <a:extLst>
                <a:ext uri="{FF2B5EF4-FFF2-40B4-BE49-F238E27FC236}">
                  <a16:creationId xmlns:a16="http://schemas.microsoft.com/office/drawing/2014/main" id="{B9C806DE-2DB5-402D-BA31-F5EA553E6E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9270;p71">
              <a:extLst>
                <a:ext uri="{FF2B5EF4-FFF2-40B4-BE49-F238E27FC236}">
                  <a16:creationId xmlns:a16="http://schemas.microsoft.com/office/drawing/2014/main" id="{FB6D0E8E-6C48-4C6A-966A-CBEC43E1730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9271;p71">
              <a:extLst>
                <a:ext uri="{FF2B5EF4-FFF2-40B4-BE49-F238E27FC236}">
                  <a16:creationId xmlns:a16="http://schemas.microsoft.com/office/drawing/2014/main" id="{96F129A4-141E-4B7C-AD60-72E12110686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9272;p71">
              <a:extLst>
                <a:ext uri="{FF2B5EF4-FFF2-40B4-BE49-F238E27FC236}">
                  <a16:creationId xmlns:a16="http://schemas.microsoft.com/office/drawing/2014/main" id="{A3A0456A-F69E-43CD-AEE2-2CB579A6F8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9273;p71">
              <a:extLst>
                <a:ext uri="{FF2B5EF4-FFF2-40B4-BE49-F238E27FC236}">
                  <a16:creationId xmlns:a16="http://schemas.microsoft.com/office/drawing/2014/main" id="{BBB3286B-94F0-4611-8E94-EB9F0566648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9274;p71">
              <a:extLst>
                <a:ext uri="{FF2B5EF4-FFF2-40B4-BE49-F238E27FC236}">
                  <a16:creationId xmlns:a16="http://schemas.microsoft.com/office/drawing/2014/main" id="{5A1E0282-9F90-4F37-93A9-83F007143B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roup 3073">
            <a:extLst>
              <a:ext uri="{FF2B5EF4-FFF2-40B4-BE49-F238E27FC236}">
                <a16:creationId xmlns:a16="http://schemas.microsoft.com/office/drawing/2014/main" id="{D3FDE970-6B2C-408A-8501-0237CA6A5C10}"/>
              </a:ext>
            </a:extLst>
          </p:cNvPr>
          <p:cNvGrpSpPr/>
          <p:nvPr/>
        </p:nvGrpSpPr>
        <p:grpSpPr>
          <a:xfrm>
            <a:off x="2838598" y="1188270"/>
            <a:ext cx="1184904" cy="201073"/>
            <a:chOff x="2298228" y="746090"/>
            <a:chExt cx="1781951" cy="294826"/>
          </a:xfrm>
          <a:solidFill>
            <a:srgbClr val="800080"/>
          </a:solidFill>
        </p:grpSpPr>
        <p:grpSp>
          <p:nvGrpSpPr>
            <p:cNvPr id="3125" name="Google Shape;9268;p71">
              <a:extLst>
                <a:ext uri="{FF2B5EF4-FFF2-40B4-BE49-F238E27FC236}">
                  <a16:creationId xmlns:a16="http://schemas.microsoft.com/office/drawing/2014/main" id="{4770E08B-568C-4FE5-B35F-546BD6AF2946}"/>
                </a:ext>
              </a:extLst>
            </p:cNvPr>
            <p:cNvGrpSpPr/>
            <p:nvPr/>
          </p:nvGrpSpPr>
          <p:grpSpPr>
            <a:xfrm>
              <a:off x="2298228" y="750688"/>
              <a:ext cx="202053" cy="285630"/>
              <a:chOff x="6974158" y="2789537"/>
              <a:chExt cx="255247" cy="327458"/>
            </a:xfrm>
            <a:grpFill/>
          </p:grpSpPr>
          <p:sp>
            <p:nvSpPr>
              <p:cNvPr id="3161" name="Google Shape;9269;p71">
                <a:extLst>
                  <a:ext uri="{FF2B5EF4-FFF2-40B4-BE49-F238E27FC236}">
                    <a16:creationId xmlns:a16="http://schemas.microsoft.com/office/drawing/2014/main" id="{0BEE3723-08CA-4945-A7EF-D67770BF68C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9270;p71">
                <a:extLst>
                  <a:ext uri="{FF2B5EF4-FFF2-40B4-BE49-F238E27FC236}">
                    <a16:creationId xmlns:a16="http://schemas.microsoft.com/office/drawing/2014/main" id="{48FD1FB5-3638-40C4-8AD2-4274FC53153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9271;p71">
                <a:extLst>
                  <a:ext uri="{FF2B5EF4-FFF2-40B4-BE49-F238E27FC236}">
                    <a16:creationId xmlns:a16="http://schemas.microsoft.com/office/drawing/2014/main" id="{AEF3F5DF-A7C5-4C06-9366-02A4045BAE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9272;p71">
                <a:extLst>
                  <a:ext uri="{FF2B5EF4-FFF2-40B4-BE49-F238E27FC236}">
                    <a16:creationId xmlns:a16="http://schemas.microsoft.com/office/drawing/2014/main" id="{ACE66983-CA29-4573-940E-F8E683B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9273;p71">
                <a:extLst>
                  <a:ext uri="{FF2B5EF4-FFF2-40B4-BE49-F238E27FC236}">
                    <a16:creationId xmlns:a16="http://schemas.microsoft.com/office/drawing/2014/main" id="{9EC854B6-E935-4E95-9557-B742D25C3D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9274;p71">
                <a:extLst>
                  <a:ext uri="{FF2B5EF4-FFF2-40B4-BE49-F238E27FC236}">
                    <a16:creationId xmlns:a16="http://schemas.microsoft.com/office/drawing/2014/main" id="{5FC70D1A-F965-423C-B083-DA2D56639E5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6" name="Google Shape;9268;p71">
              <a:extLst>
                <a:ext uri="{FF2B5EF4-FFF2-40B4-BE49-F238E27FC236}">
                  <a16:creationId xmlns:a16="http://schemas.microsoft.com/office/drawing/2014/main" id="{6D3D3D67-7B59-4845-BA6F-69A90A34D6A7}"/>
                </a:ext>
              </a:extLst>
            </p:cNvPr>
            <p:cNvGrpSpPr/>
            <p:nvPr/>
          </p:nvGrpSpPr>
          <p:grpSpPr>
            <a:xfrm>
              <a:off x="2609822" y="750688"/>
              <a:ext cx="202053" cy="285630"/>
              <a:chOff x="6974158" y="2789537"/>
              <a:chExt cx="255247" cy="327458"/>
            </a:xfrm>
            <a:grpFill/>
          </p:grpSpPr>
          <p:sp>
            <p:nvSpPr>
              <p:cNvPr id="3155" name="Google Shape;9269;p71">
                <a:extLst>
                  <a:ext uri="{FF2B5EF4-FFF2-40B4-BE49-F238E27FC236}">
                    <a16:creationId xmlns:a16="http://schemas.microsoft.com/office/drawing/2014/main" id="{FB6AA179-6ECE-4748-8300-750BB5278AC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9270;p71">
                <a:extLst>
                  <a:ext uri="{FF2B5EF4-FFF2-40B4-BE49-F238E27FC236}">
                    <a16:creationId xmlns:a16="http://schemas.microsoft.com/office/drawing/2014/main" id="{87FCA7CB-6893-4A05-A846-4DC1F75EE7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9271;p71">
                <a:extLst>
                  <a:ext uri="{FF2B5EF4-FFF2-40B4-BE49-F238E27FC236}">
                    <a16:creationId xmlns:a16="http://schemas.microsoft.com/office/drawing/2014/main" id="{83435FC6-BB40-4A75-87A8-9AFCFB6D6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9272;p71">
                <a:extLst>
                  <a:ext uri="{FF2B5EF4-FFF2-40B4-BE49-F238E27FC236}">
                    <a16:creationId xmlns:a16="http://schemas.microsoft.com/office/drawing/2014/main" id="{979ECA77-2669-4208-89E9-DB98F863E1C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9273;p71">
                <a:extLst>
                  <a:ext uri="{FF2B5EF4-FFF2-40B4-BE49-F238E27FC236}">
                    <a16:creationId xmlns:a16="http://schemas.microsoft.com/office/drawing/2014/main" id="{37237D7C-0C58-4006-91EA-F9800951BF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9274;p71">
                <a:extLst>
                  <a:ext uri="{FF2B5EF4-FFF2-40B4-BE49-F238E27FC236}">
                    <a16:creationId xmlns:a16="http://schemas.microsoft.com/office/drawing/2014/main" id="{893F7C8D-F1B0-46F9-9D20-2362BDF22BC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9268;p71">
              <a:extLst>
                <a:ext uri="{FF2B5EF4-FFF2-40B4-BE49-F238E27FC236}">
                  <a16:creationId xmlns:a16="http://schemas.microsoft.com/office/drawing/2014/main" id="{9EF0A96F-6699-4018-9FB3-83E5D6E4B61E}"/>
                </a:ext>
              </a:extLst>
            </p:cNvPr>
            <p:cNvGrpSpPr/>
            <p:nvPr/>
          </p:nvGrpSpPr>
          <p:grpSpPr>
            <a:xfrm>
              <a:off x="2920013" y="755286"/>
              <a:ext cx="202053" cy="285630"/>
              <a:chOff x="6974158" y="2789537"/>
              <a:chExt cx="255247" cy="327458"/>
            </a:xfrm>
            <a:grpFill/>
          </p:grpSpPr>
          <p:sp>
            <p:nvSpPr>
              <p:cNvPr id="3149" name="Google Shape;9269;p71">
                <a:extLst>
                  <a:ext uri="{FF2B5EF4-FFF2-40B4-BE49-F238E27FC236}">
                    <a16:creationId xmlns:a16="http://schemas.microsoft.com/office/drawing/2014/main" id="{D856477F-196C-41C4-AE33-CD60ACCD5A5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9270;p71">
                <a:extLst>
                  <a:ext uri="{FF2B5EF4-FFF2-40B4-BE49-F238E27FC236}">
                    <a16:creationId xmlns:a16="http://schemas.microsoft.com/office/drawing/2014/main" id="{AE2D052C-0880-4BB8-9D06-BCFCB8E28D9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9271;p71">
                <a:extLst>
                  <a:ext uri="{FF2B5EF4-FFF2-40B4-BE49-F238E27FC236}">
                    <a16:creationId xmlns:a16="http://schemas.microsoft.com/office/drawing/2014/main" id="{2C1AE83B-577B-47E8-B9A1-8C31C8C07A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9272;p71">
                <a:extLst>
                  <a:ext uri="{FF2B5EF4-FFF2-40B4-BE49-F238E27FC236}">
                    <a16:creationId xmlns:a16="http://schemas.microsoft.com/office/drawing/2014/main" id="{8707AD00-9E92-45F8-8FDA-D749F54A02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9273;p71">
                <a:extLst>
                  <a:ext uri="{FF2B5EF4-FFF2-40B4-BE49-F238E27FC236}">
                    <a16:creationId xmlns:a16="http://schemas.microsoft.com/office/drawing/2014/main" id="{479A42BE-C1D6-495B-A566-6A40BFD2A8D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9274;p71">
                <a:extLst>
                  <a:ext uri="{FF2B5EF4-FFF2-40B4-BE49-F238E27FC236}">
                    <a16:creationId xmlns:a16="http://schemas.microsoft.com/office/drawing/2014/main" id="{4FB95556-FCE2-4503-8C08-9C5E249A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9268;p71">
              <a:extLst>
                <a:ext uri="{FF2B5EF4-FFF2-40B4-BE49-F238E27FC236}">
                  <a16:creationId xmlns:a16="http://schemas.microsoft.com/office/drawing/2014/main" id="{5E9E23E3-F4CE-4E0E-9904-100BCEF639F2}"/>
                </a:ext>
              </a:extLst>
            </p:cNvPr>
            <p:cNvGrpSpPr/>
            <p:nvPr/>
          </p:nvGrpSpPr>
          <p:grpSpPr>
            <a:xfrm>
              <a:off x="3243579" y="755286"/>
              <a:ext cx="202053" cy="285630"/>
              <a:chOff x="6974158" y="2789537"/>
              <a:chExt cx="255247" cy="327458"/>
            </a:xfrm>
            <a:grpFill/>
          </p:grpSpPr>
          <p:sp>
            <p:nvSpPr>
              <p:cNvPr id="3143" name="Google Shape;9269;p71">
                <a:extLst>
                  <a:ext uri="{FF2B5EF4-FFF2-40B4-BE49-F238E27FC236}">
                    <a16:creationId xmlns:a16="http://schemas.microsoft.com/office/drawing/2014/main" id="{3D77C638-C563-452E-A013-0E0D72F053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9270;p71">
                <a:extLst>
                  <a:ext uri="{FF2B5EF4-FFF2-40B4-BE49-F238E27FC236}">
                    <a16:creationId xmlns:a16="http://schemas.microsoft.com/office/drawing/2014/main" id="{C1D43913-ABFA-46E7-A366-55497B0C7E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9271;p71">
                <a:extLst>
                  <a:ext uri="{FF2B5EF4-FFF2-40B4-BE49-F238E27FC236}">
                    <a16:creationId xmlns:a16="http://schemas.microsoft.com/office/drawing/2014/main" id="{4A1A4F33-D7B7-4C65-90A9-2150EBBAEF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9272;p71">
                <a:extLst>
                  <a:ext uri="{FF2B5EF4-FFF2-40B4-BE49-F238E27FC236}">
                    <a16:creationId xmlns:a16="http://schemas.microsoft.com/office/drawing/2014/main" id="{1D96F50F-BBB8-4D79-B945-E69070B933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9273;p71">
                <a:extLst>
                  <a:ext uri="{FF2B5EF4-FFF2-40B4-BE49-F238E27FC236}">
                    <a16:creationId xmlns:a16="http://schemas.microsoft.com/office/drawing/2014/main" id="{3AA2D9AD-D0CF-4EBF-97CD-E91A9B2BD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9274;p71">
                <a:extLst>
                  <a:ext uri="{FF2B5EF4-FFF2-40B4-BE49-F238E27FC236}">
                    <a16:creationId xmlns:a16="http://schemas.microsoft.com/office/drawing/2014/main" id="{714C3ABE-BCBC-4E46-9B12-D7B44449A5D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9" name="Google Shape;9268;p71">
              <a:extLst>
                <a:ext uri="{FF2B5EF4-FFF2-40B4-BE49-F238E27FC236}">
                  <a16:creationId xmlns:a16="http://schemas.microsoft.com/office/drawing/2014/main" id="{AFC538F4-D46C-49F8-A206-6B1B97060350}"/>
                </a:ext>
              </a:extLst>
            </p:cNvPr>
            <p:cNvGrpSpPr/>
            <p:nvPr/>
          </p:nvGrpSpPr>
          <p:grpSpPr>
            <a:xfrm>
              <a:off x="3561576" y="746090"/>
              <a:ext cx="202053" cy="285630"/>
              <a:chOff x="6974158" y="2789537"/>
              <a:chExt cx="255247" cy="327458"/>
            </a:xfrm>
            <a:grpFill/>
          </p:grpSpPr>
          <p:sp>
            <p:nvSpPr>
              <p:cNvPr id="3137" name="Google Shape;9269;p71">
                <a:extLst>
                  <a:ext uri="{FF2B5EF4-FFF2-40B4-BE49-F238E27FC236}">
                    <a16:creationId xmlns:a16="http://schemas.microsoft.com/office/drawing/2014/main" id="{45360B0B-589F-4BF3-9A8E-E0CFC6A6C9C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9270;p71">
                <a:extLst>
                  <a:ext uri="{FF2B5EF4-FFF2-40B4-BE49-F238E27FC236}">
                    <a16:creationId xmlns:a16="http://schemas.microsoft.com/office/drawing/2014/main" id="{F6BA9AE5-80B6-476F-9129-858FCED111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9271;p71">
                <a:extLst>
                  <a:ext uri="{FF2B5EF4-FFF2-40B4-BE49-F238E27FC236}">
                    <a16:creationId xmlns:a16="http://schemas.microsoft.com/office/drawing/2014/main" id="{22BE17C7-9805-4BEE-A144-AB3149F172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9272;p71">
                <a:extLst>
                  <a:ext uri="{FF2B5EF4-FFF2-40B4-BE49-F238E27FC236}">
                    <a16:creationId xmlns:a16="http://schemas.microsoft.com/office/drawing/2014/main" id="{16541757-925B-463F-9692-DBE27C5A792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9273;p71">
                <a:extLst>
                  <a:ext uri="{FF2B5EF4-FFF2-40B4-BE49-F238E27FC236}">
                    <a16:creationId xmlns:a16="http://schemas.microsoft.com/office/drawing/2014/main" id="{2EEFE478-907A-4DBD-8244-268CB1E07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9274;p71">
                <a:extLst>
                  <a:ext uri="{FF2B5EF4-FFF2-40B4-BE49-F238E27FC236}">
                    <a16:creationId xmlns:a16="http://schemas.microsoft.com/office/drawing/2014/main" id="{AD42786B-97B1-456D-8507-79E2667E249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9268;p71">
              <a:extLst>
                <a:ext uri="{FF2B5EF4-FFF2-40B4-BE49-F238E27FC236}">
                  <a16:creationId xmlns:a16="http://schemas.microsoft.com/office/drawing/2014/main" id="{79D40243-A669-432A-BD3D-A369BB2B951F}"/>
                </a:ext>
              </a:extLst>
            </p:cNvPr>
            <p:cNvGrpSpPr/>
            <p:nvPr/>
          </p:nvGrpSpPr>
          <p:grpSpPr>
            <a:xfrm>
              <a:off x="3878126" y="755286"/>
              <a:ext cx="202053" cy="285630"/>
              <a:chOff x="6974158" y="2789537"/>
              <a:chExt cx="255247" cy="327458"/>
            </a:xfrm>
            <a:grpFill/>
          </p:grpSpPr>
          <p:sp>
            <p:nvSpPr>
              <p:cNvPr id="3131" name="Google Shape;9269;p71">
                <a:extLst>
                  <a:ext uri="{FF2B5EF4-FFF2-40B4-BE49-F238E27FC236}">
                    <a16:creationId xmlns:a16="http://schemas.microsoft.com/office/drawing/2014/main" id="{DE180150-2A54-47AF-B56D-143213FCA6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9270;p71">
                <a:extLst>
                  <a:ext uri="{FF2B5EF4-FFF2-40B4-BE49-F238E27FC236}">
                    <a16:creationId xmlns:a16="http://schemas.microsoft.com/office/drawing/2014/main" id="{94E5FA1B-5F3F-4271-851C-729FA97623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9271;p71">
                <a:extLst>
                  <a:ext uri="{FF2B5EF4-FFF2-40B4-BE49-F238E27FC236}">
                    <a16:creationId xmlns:a16="http://schemas.microsoft.com/office/drawing/2014/main" id="{7FF389EA-AE92-435A-B78B-E63FD52007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9272;p71">
                <a:extLst>
                  <a:ext uri="{FF2B5EF4-FFF2-40B4-BE49-F238E27FC236}">
                    <a16:creationId xmlns:a16="http://schemas.microsoft.com/office/drawing/2014/main" id="{8F86F520-6B1C-48C4-B3F2-C3DEA1D9794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9273;p71">
                <a:extLst>
                  <a:ext uri="{FF2B5EF4-FFF2-40B4-BE49-F238E27FC236}">
                    <a16:creationId xmlns:a16="http://schemas.microsoft.com/office/drawing/2014/main" id="{2BA85619-55A6-4009-AC3A-7D22F72AFA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9274;p71">
                <a:extLst>
                  <a:ext uri="{FF2B5EF4-FFF2-40B4-BE49-F238E27FC236}">
                    <a16:creationId xmlns:a16="http://schemas.microsoft.com/office/drawing/2014/main" id="{8FDE661F-E15C-424E-8E60-282F9B0F52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roup 3">
            <a:extLst>
              <a:ext uri="{FF2B5EF4-FFF2-40B4-BE49-F238E27FC236}">
                <a16:creationId xmlns:a16="http://schemas.microsoft.com/office/drawing/2014/main" id="{ECD2BF5F-DCFF-4CAF-ABB9-F09AF2A9D3E0}"/>
              </a:ext>
            </a:extLst>
          </p:cNvPr>
          <p:cNvGrpSpPr/>
          <p:nvPr/>
        </p:nvGrpSpPr>
        <p:grpSpPr>
          <a:xfrm>
            <a:off x="2624231" y="1414335"/>
            <a:ext cx="1397552" cy="201073"/>
            <a:chOff x="2624231" y="1414335"/>
            <a:chExt cx="1397552" cy="201073"/>
          </a:xfrm>
        </p:grpSpPr>
        <p:grpSp>
          <p:nvGrpSpPr>
            <p:cNvPr id="3075" name="Google Shape;9275;p71">
              <a:extLst>
                <a:ext uri="{FF2B5EF4-FFF2-40B4-BE49-F238E27FC236}">
                  <a16:creationId xmlns:a16="http://schemas.microsoft.com/office/drawing/2014/main" id="{361EA070-7433-43FA-BF7F-E5C9AABB00E1}"/>
                </a:ext>
              </a:extLst>
            </p:cNvPr>
            <p:cNvGrpSpPr/>
            <p:nvPr/>
          </p:nvGrpSpPr>
          <p:grpSpPr>
            <a:xfrm>
              <a:off x="2624231" y="1414335"/>
              <a:ext cx="141479" cy="194801"/>
              <a:chOff x="7530697" y="2790299"/>
              <a:chExt cx="244291" cy="326314"/>
            </a:xfrm>
            <a:solidFill>
              <a:srgbClr val="800080"/>
            </a:solidFill>
          </p:grpSpPr>
          <p:sp>
            <p:nvSpPr>
              <p:cNvPr id="3119" name="Google Shape;9276;p71">
                <a:extLst>
                  <a:ext uri="{FF2B5EF4-FFF2-40B4-BE49-F238E27FC236}">
                    <a16:creationId xmlns:a16="http://schemas.microsoft.com/office/drawing/2014/main" id="{6580337B-0D11-4091-A3EF-7171FBC7E4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9277;p71">
                <a:extLst>
                  <a:ext uri="{FF2B5EF4-FFF2-40B4-BE49-F238E27FC236}">
                    <a16:creationId xmlns:a16="http://schemas.microsoft.com/office/drawing/2014/main" id="{C003D109-77B0-4293-A256-25EEA30DDAEE}"/>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9278;p71">
                <a:extLst>
                  <a:ext uri="{FF2B5EF4-FFF2-40B4-BE49-F238E27FC236}">
                    <a16:creationId xmlns:a16="http://schemas.microsoft.com/office/drawing/2014/main" id="{50594509-17A3-479D-BEC0-456185923DB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9279;p71">
                <a:extLst>
                  <a:ext uri="{FF2B5EF4-FFF2-40B4-BE49-F238E27FC236}">
                    <a16:creationId xmlns:a16="http://schemas.microsoft.com/office/drawing/2014/main" id="{DF22972B-8CBF-4ED4-93F3-0BFCD5624B1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9280;p71">
                <a:extLst>
                  <a:ext uri="{FF2B5EF4-FFF2-40B4-BE49-F238E27FC236}">
                    <a16:creationId xmlns:a16="http://schemas.microsoft.com/office/drawing/2014/main" id="{E73E075A-4E55-4E75-907D-0911E1F7472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9281;p71">
                <a:extLst>
                  <a:ext uri="{FF2B5EF4-FFF2-40B4-BE49-F238E27FC236}">
                    <a16:creationId xmlns:a16="http://schemas.microsoft.com/office/drawing/2014/main" id="{D4400E48-43FE-4D2B-8448-B757D274424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roup 3075">
              <a:extLst>
                <a:ext uri="{FF2B5EF4-FFF2-40B4-BE49-F238E27FC236}">
                  <a16:creationId xmlns:a16="http://schemas.microsoft.com/office/drawing/2014/main" id="{3BC3D2A2-8F01-4A67-9F8F-B39ED5EB43AB}"/>
                </a:ext>
              </a:extLst>
            </p:cNvPr>
            <p:cNvGrpSpPr/>
            <p:nvPr/>
          </p:nvGrpSpPr>
          <p:grpSpPr>
            <a:xfrm>
              <a:off x="2836879" y="1414335"/>
              <a:ext cx="1184904" cy="201073"/>
              <a:chOff x="2298228" y="746090"/>
              <a:chExt cx="1781951" cy="294826"/>
            </a:xfrm>
            <a:solidFill>
              <a:srgbClr val="800080"/>
            </a:solidFill>
          </p:grpSpPr>
          <p:grpSp>
            <p:nvGrpSpPr>
              <p:cNvPr id="3077" name="Google Shape;9268;p71">
                <a:extLst>
                  <a:ext uri="{FF2B5EF4-FFF2-40B4-BE49-F238E27FC236}">
                    <a16:creationId xmlns:a16="http://schemas.microsoft.com/office/drawing/2014/main" id="{2933A5C7-6C51-4F7A-9BBC-728B751DAB60}"/>
                  </a:ext>
                </a:extLst>
              </p:cNvPr>
              <p:cNvGrpSpPr/>
              <p:nvPr/>
            </p:nvGrpSpPr>
            <p:grpSpPr>
              <a:xfrm>
                <a:off x="2298228" y="750688"/>
                <a:ext cx="202053" cy="285630"/>
                <a:chOff x="6974158" y="2789537"/>
                <a:chExt cx="255247" cy="327458"/>
              </a:xfrm>
              <a:grpFill/>
            </p:grpSpPr>
            <p:sp>
              <p:nvSpPr>
                <p:cNvPr id="3113" name="Google Shape;9269;p71">
                  <a:extLst>
                    <a:ext uri="{FF2B5EF4-FFF2-40B4-BE49-F238E27FC236}">
                      <a16:creationId xmlns:a16="http://schemas.microsoft.com/office/drawing/2014/main" id="{60A5EA44-BFF3-4621-AE3B-021DA70BC0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9270;p71">
                  <a:extLst>
                    <a:ext uri="{FF2B5EF4-FFF2-40B4-BE49-F238E27FC236}">
                      <a16:creationId xmlns:a16="http://schemas.microsoft.com/office/drawing/2014/main" id="{026E14BA-F76D-46A5-8940-05DC2972FE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9271;p71">
                  <a:extLst>
                    <a:ext uri="{FF2B5EF4-FFF2-40B4-BE49-F238E27FC236}">
                      <a16:creationId xmlns:a16="http://schemas.microsoft.com/office/drawing/2014/main" id="{688E61C2-4C76-4685-873F-EE10C36AE9A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9272;p71">
                  <a:extLst>
                    <a:ext uri="{FF2B5EF4-FFF2-40B4-BE49-F238E27FC236}">
                      <a16:creationId xmlns:a16="http://schemas.microsoft.com/office/drawing/2014/main" id="{07BEF3E5-4C8E-4CBB-9EFF-7B75F5AADCD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9273;p71">
                  <a:extLst>
                    <a:ext uri="{FF2B5EF4-FFF2-40B4-BE49-F238E27FC236}">
                      <a16:creationId xmlns:a16="http://schemas.microsoft.com/office/drawing/2014/main" id="{6200FF6C-EC51-4963-8568-5EBB28041E3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9274;p71">
                  <a:extLst>
                    <a:ext uri="{FF2B5EF4-FFF2-40B4-BE49-F238E27FC236}">
                      <a16:creationId xmlns:a16="http://schemas.microsoft.com/office/drawing/2014/main" id="{EAFA8315-9610-481E-8A56-14196BA5BA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8" name="Google Shape;9268;p71">
                <a:extLst>
                  <a:ext uri="{FF2B5EF4-FFF2-40B4-BE49-F238E27FC236}">
                    <a16:creationId xmlns:a16="http://schemas.microsoft.com/office/drawing/2014/main" id="{BAE408CB-73D0-4254-AA00-CFAF4E574D4C}"/>
                  </a:ext>
                </a:extLst>
              </p:cNvPr>
              <p:cNvGrpSpPr/>
              <p:nvPr/>
            </p:nvGrpSpPr>
            <p:grpSpPr>
              <a:xfrm>
                <a:off x="2609822" y="750688"/>
                <a:ext cx="202053" cy="285630"/>
                <a:chOff x="6974158" y="2789537"/>
                <a:chExt cx="255247" cy="327458"/>
              </a:xfrm>
              <a:grpFill/>
            </p:grpSpPr>
            <p:sp>
              <p:nvSpPr>
                <p:cNvPr id="3107" name="Google Shape;9269;p71">
                  <a:extLst>
                    <a:ext uri="{FF2B5EF4-FFF2-40B4-BE49-F238E27FC236}">
                      <a16:creationId xmlns:a16="http://schemas.microsoft.com/office/drawing/2014/main" id="{00C5C21E-8A9A-4CB3-A797-5C4EA557B7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9270;p71">
                  <a:extLst>
                    <a:ext uri="{FF2B5EF4-FFF2-40B4-BE49-F238E27FC236}">
                      <a16:creationId xmlns:a16="http://schemas.microsoft.com/office/drawing/2014/main" id="{CB568F1B-8630-4569-8ACF-5F91ACB8431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9271;p71">
                  <a:extLst>
                    <a:ext uri="{FF2B5EF4-FFF2-40B4-BE49-F238E27FC236}">
                      <a16:creationId xmlns:a16="http://schemas.microsoft.com/office/drawing/2014/main" id="{492EF85D-FB98-40FE-88B8-A888505477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9272;p71">
                  <a:extLst>
                    <a:ext uri="{FF2B5EF4-FFF2-40B4-BE49-F238E27FC236}">
                      <a16:creationId xmlns:a16="http://schemas.microsoft.com/office/drawing/2014/main" id="{5DFF522D-8A38-42B5-A1BF-1AD4135DDCE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9273;p71">
                  <a:extLst>
                    <a:ext uri="{FF2B5EF4-FFF2-40B4-BE49-F238E27FC236}">
                      <a16:creationId xmlns:a16="http://schemas.microsoft.com/office/drawing/2014/main" id="{BB73AAA4-812E-4A8B-A4E2-500B3E8C06A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9274;p71">
                  <a:extLst>
                    <a:ext uri="{FF2B5EF4-FFF2-40B4-BE49-F238E27FC236}">
                      <a16:creationId xmlns:a16="http://schemas.microsoft.com/office/drawing/2014/main" id="{DBE4843D-29D7-4030-BF13-1DAB7F7B647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9268;p71">
                <a:extLst>
                  <a:ext uri="{FF2B5EF4-FFF2-40B4-BE49-F238E27FC236}">
                    <a16:creationId xmlns:a16="http://schemas.microsoft.com/office/drawing/2014/main" id="{806C8DD2-AF15-4945-8E58-D310C3A455F4}"/>
                  </a:ext>
                </a:extLst>
              </p:cNvPr>
              <p:cNvGrpSpPr/>
              <p:nvPr/>
            </p:nvGrpSpPr>
            <p:grpSpPr>
              <a:xfrm>
                <a:off x="2920013" y="755286"/>
                <a:ext cx="202053" cy="285630"/>
                <a:chOff x="6974158" y="2789537"/>
                <a:chExt cx="255247" cy="327458"/>
              </a:xfrm>
              <a:grpFill/>
            </p:grpSpPr>
            <p:sp>
              <p:nvSpPr>
                <p:cNvPr id="3101" name="Google Shape;9269;p71">
                  <a:extLst>
                    <a:ext uri="{FF2B5EF4-FFF2-40B4-BE49-F238E27FC236}">
                      <a16:creationId xmlns:a16="http://schemas.microsoft.com/office/drawing/2014/main" id="{A5C31461-2777-450B-AA96-99504B46CC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9270;p71">
                  <a:extLst>
                    <a:ext uri="{FF2B5EF4-FFF2-40B4-BE49-F238E27FC236}">
                      <a16:creationId xmlns:a16="http://schemas.microsoft.com/office/drawing/2014/main" id="{DC984130-8176-4445-88B8-DC108E9045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9271;p71">
                  <a:extLst>
                    <a:ext uri="{FF2B5EF4-FFF2-40B4-BE49-F238E27FC236}">
                      <a16:creationId xmlns:a16="http://schemas.microsoft.com/office/drawing/2014/main" id="{86B648FC-BF53-4895-8C37-3FCD188384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9272;p71">
                  <a:extLst>
                    <a:ext uri="{FF2B5EF4-FFF2-40B4-BE49-F238E27FC236}">
                      <a16:creationId xmlns:a16="http://schemas.microsoft.com/office/drawing/2014/main" id="{2B455EA8-6FAF-4045-832E-B0B5203B6DC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9273;p71">
                  <a:extLst>
                    <a:ext uri="{FF2B5EF4-FFF2-40B4-BE49-F238E27FC236}">
                      <a16:creationId xmlns:a16="http://schemas.microsoft.com/office/drawing/2014/main" id="{FC909946-4141-4872-8DDD-D1C3D46A68A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9274;p71">
                  <a:extLst>
                    <a:ext uri="{FF2B5EF4-FFF2-40B4-BE49-F238E27FC236}">
                      <a16:creationId xmlns:a16="http://schemas.microsoft.com/office/drawing/2014/main" id="{1BEE0553-22CB-4A20-B093-2C2604EC76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9268;p71">
                <a:extLst>
                  <a:ext uri="{FF2B5EF4-FFF2-40B4-BE49-F238E27FC236}">
                    <a16:creationId xmlns:a16="http://schemas.microsoft.com/office/drawing/2014/main" id="{41C42AA5-95AE-4006-AEBA-576C996E7E52}"/>
                  </a:ext>
                </a:extLst>
              </p:cNvPr>
              <p:cNvGrpSpPr/>
              <p:nvPr/>
            </p:nvGrpSpPr>
            <p:grpSpPr>
              <a:xfrm>
                <a:off x="3243579" y="755286"/>
                <a:ext cx="202053" cy="285630"/>
                <a:chOff x="6974158" y="2789537"/>
                <a:chExt cx="255247" cy="327458"/>
              </a:xfrm>
              <a:grpFill/>
            </p:grpSpPr>
            <p:sp>
              <p:nvSpPr>
                <p:cNvPr id="3095" name="Google Shape;9269;p71">
                  <a:extLst>
                    <a:ext uri="{FF2B5EF4-FFF2-40B4-BE49-F238E27FC236}">
                      <a16:creationId xmlns:a16="http://schemas.microsoft.com/office/drawing/2014/main" id="{4176F930-3377-41CC-B73E-0F46263D1A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9270;p71">
                  <a:extLst>
                    <a:ext uri="{FF2B5EF4-FFF2-40B4-BE49-F238E27FC236}">
                      <a16:creationId xmlns:a16="http://schemas.microsoft.com/office/drawing/2014/main" id="{E302574C-85A0-4ECF-838F-5877F0BA84B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9271;p71">
                  <a:extLst>
                    <a:ext uri="{FF2B5EF4-FFF2-40B4-BE49-F238E27FC236}">
                      <a16:creationId xmlns:a16="http://schemas.microsoft.com/office/drawing/2014/main" id="{22B48351-31E6-480E-9A78-3A4EB86E962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9272;p71">
                  <a:extLst>
                    <a:ext uri="{FF2B5EF4-FFF2-40B4-BE49-F238E27FC236}">
                      <a16:creationId xmlns:a16="http://schemas.microsoft.com/office/drawing/2014/main" id="{7ED2276C-6E44-470C-AA64-DC2B51646E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9273;p71">
                  <a:extLst>
                    <a:ext uri="{FF2B5EF4-FFF2-40B4-BE49-F238E27FC236}">
                      <a16:creationId xmlns:a16="http://schemas.microsoft.com/office/drawing/2014/main" id="{B2265E78-B2BA-4067-ADE5-28E659435E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9274;p71">
                  <a:extLst>
                    <a:ext uri="{FF2B5EF4-FFF2-40B4-BE49-F238E27FC236}">
                      <a16:creationId xmlns:a16="http://schemas.microsoft.com/office/drawing/2014/main" id="{A501EA73-0BA5-4F29-8B7B-61B9F754AD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9268;p71">
                <a:extLst>
                  <a:ext uri="{FF2B5EF4-FFF2-40B4-BE49-F238E27FC236}">
                    <a16:creationId xmlns:a16="http://schemas.microsoft.com/office/drawing/2014/main" id="{4777C88D-C09A-488C-9ACD-4C76DD0B5106}"/>
                  </a:ext>
                </a:extLst>
              </p:cNvPr>
              <p:cNvGrpSpPr/>
              <p:nvPr/>
            </p:nvGrpSpPr>
            <p:grpSpPr>
              <a:xfrm>
                <a:off x="3561576" y="746090"/>
                <a:ext cx="202053" cy="285630"/>
                <a:chOff x="6974158" y="2789537"/>
                <a:chExt cx="255247" cy="327458"/>
              </a:xfrm>
              <a:grpFill/>
            </p:grpSpPr>
            <p:sp>
              <p:nvSpPr>
                <p:cNvPr id="3089" name="Google Shape;9269;p71">
                  <a:extLst>
                    <a:ext uri="{FF2B5EF4-FFF2-40B4-BE49-F238E27FC236}">
                      <a16:creationId xmlns:a16="http://schemas.microsoft.com/office/drawing/2014/main" id="{D790C53B-FD5B-480E-8611-E4177FEE60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9270;p71">
                  <a:extLst>
                    <a:ext uri="{FF2B5EF4-FFF2-40B4-BE49-F238E27FC236}">
                      <a16:creationId xmlns:a16="http://schemas.microsoft.com/office/drawing/2014/main" id="{C2B9D1E8-C8D0-45A6-9BD9-3F03CD02B4B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9271;p71">
                  <a:extLst>
                    <a:ext uri="{FF2B5EF4-FFF2-40B4-BE49-F238E27FC236}">
                      <a16:creationId xmlns:a16="http://schemas.microsoft.com/office/drawing/2014/main" id="{FBA3D301-9F32-4ECD-AA75-BC968916EE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9272;p71">
                  <a:extLst>
                    <a:ext uri="{FF2B5EF4-FFF2-40B4-BE49-F238E27FC236}">
                      <a16:creationId xmlns:a16="http://schemas.microsoft.com/office/drawing/2014/main" id="{BF95468E-C0DC-4748-AED9-2FA75A4795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9273;p71">
                  <a:extLst>
                    <a:ext uri="{FF2B5EF4-FFF2-40B4-BE49-F238E27FC236}">
                      <a16:creationId xmlns:a16="http://schemas.microsoft.com/office/drawing/2014/main" id="{5949C150-706D-4D7F-B16E-32D41572AB1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9274;p71">
                  <a:extLst>
                    <a:ext uri="{FF2B5EF4-FFF2-40B4-BE49-F238E27FC236}">
                      <a16:creationId xmlns:a16="http://schemas.microsoft.com/office/drawing/2014/main" id="{0B7D7BB5-C70D-4E27-9E9F-DDBB57CA06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9268;p71">
                <a:extLst>
                  <a:ext uri="{FF2B5EF4-FFF2-40B4-BE49-F238E27FC236}">
                    <a16:creationId xmlns:a16="http://schemas.microsoft.com/office/drawing/2014/main" id="{571538F0-C45A-4CCD-B308-7300A2291E0F}"/>
                  </a:ext>
                </a:extLst>
              </p:cNvPr>
              <p:cNvGrpSpPr/>
              <p:nvPr/>
            </p:nvGrpSpPr>
            <p:grpSpPr>
              <a:xfrm>
                <a:off x="3878126" y="755286"/>
                <a:ext cx="202053" cy="285630"/>
                <a:chOff x="6974158" y="2789537"/>
                <a:chExt cx="255247" cy="327458"/>
              </a:xfrm>
              <a:grpFill/>
            </p:grpSpPr>
            <p:sp>
              <p:nvSpPr>
                <p:cNvPr id="3083" name="Google Shape;9269;p71">
                  <a:extLst>
                    <a:ext uri="{FF2B5EF4-FFF2-40B4-BE49-F238E27FC236}">
                      <a16:creationId xmlns:a16="http://schemas.microsoft.com/office/drawing/2014/main" id="{B29FE0D0-F5D8-4047-97D3-0661CAFF39F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9270;p71">
                  <a:extLst>
                    <a:ext uri="{FF2B5EF4-FFF2-40B4-BE49-F238E27FC236}">
                      <a16:creationId xmlns:a16="http://schemas.microsoft.com/office/drawing/2014/main" id="{7914F815-4899-4C72-A011-1D01F7442C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9271;p71">
                  <a:extLst>
                    <a:ext uri="{FF2B5EF4-FFF2-40B4-BE49-F238E27FC236}">
                      <a16:creationId xmlns:a16="http://schemas.microsoft.com/office/drawing/2014/main" id="{8951CB68-F7A0-4724-A22A-A59EAD8D9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9272;p71">
                  <a:extLst>
                    <a:ext uri="{FF2B5EF4-FFF2-40B4-BE49-F238E27FC236}">
                      <a16:creationId xmlns:a16="http://schemas.microsoft.com/office/drawing/2014/main" id="{298A9279-4DC3-4141-B89B-51130540CE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9273;p71">
                  <a:extLst>
                    <a:ext uri="{FF2B5EF4-FFF2-40B4-BE49-F238E27FC236}">
                      <a16:creationId xmlns:a16="http://schemas.microsoft.com/office/drawing/2014/main" id="{F420E026-3441-443C-AC13-CE472EA7C7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9274;p71">
                  <a:extLst>
                    <a:ext uri="{FF2B5EF4-FFF2-40B4-BE49-F238E27FC236}">
                      <a16:creationId xmlns:a16="http://schemas.microsoft.com/office/drawing/2014/main" id="{35750E58-CC0B-483D-976D-8E5A837E25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73" name="Google Shape;9268;p71">
            <a:extLst>
              <a:ext uri="{FF2B5EF4-FFF2-40B4-BE49-F238E27FC236}">
                <a16:creationId xmlns:a16="http://schemas.microsoft.com/office/drawing/2014/main" id="{39B009A7-22A8-43A5-9D98-BF2AA7BD8481}"/>
              </a:ext>
            </a:extLst>
          </p:cNvPr>
          <p:cNvGrpSpPr/>
          <p:nvPr/>
        </p:nvGrpSpPr>
        <p:grpSpPr>
          <a:xfrm>
            <a:off x="2633755" y="2549004"/>
            <a:ext cx="134355" cy="194801"/>
            <a:chOff x="6974158" y="2789537"/>
            <a:chExt cx="255247" cy="327458"/>
          </a:xfrm>
          <a:solidFill>
            <a:srgbClr val="006600"/>
          </a:solidFill>
        </p:grpSpPr>
        <p:sp>
          <p:nvSpPr>
            <p:cNvPr id="3067" name="Google Shape;9269;p71">
              <a:extLst>
                <a:ext uri="{FF2B5EF4-FFF2-40B4-BE49-F238E27FC236}">
                  <a16:creationId xmlns:a16="http://schemas.microsoft.com/office/drawing/2014/main" id="{F91EEACC-27FC-4623-B174-22C4936F18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9270;p71">
              <a:extLst>
                <a:ext uri="{FF2B5EF4-FFF2-40B4-BE49-F238E27FC236}">
                  <a16:creationId xmlns:a16="http://schemas.microsoft.com/office/drawing/2014/main" id="{148CF288-3423-48C5-B7A9-EC2DC2506F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9271;p71">
              <a:extLst>
                <a:ext uri="{FF2B5EF4-FFF2-40B4-BE49-F238E27FC236}">
                  <a16:creationId xmlns:a16="http://schemas.microsoft.com/office/drawing/2014/main" id="{CE7C60D1-E857-463C-ADE9-F925800B2D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9272;p71">
              <a:extLst>
                <a:ext uri="{FF2B5EF4-FFF2-40B4-BE49-F238E27FC236}">
                  <a16:creationId xmlns:a16="http://schemas.microsoft.com/office/drawing/2014/main" id="{B8ED4CD6-0AAF-42AA-B5F2-31D959735D8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9273;p71">
              <a:extLst>
                <a:ext uri="{FF2B5EF4-FFF2-40B4-BE49-F238E27FC236}">
                  <a16:creationId xmlns:a16="http://schemas.microsoft.com/office/drawing/2014/main" id="{E8EA5484-69F7-43C6-99DC-C423CAA26E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9274;p71">
              <a:extLst>
                <a:ext uri="{FF2B5EF4-FFF2-40B4-BE49-F238E27FC236}">
                  <a16:creationId xmlns:a16="http://schemas.microsoft.com/office/drawing/2014/main" id="{84FD6B23-F013-4DE1-8A1A-0FCE255648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roup 2973">
            <a:extLst>
              <a:ext uri="{FF2B5EF4-FFF2-40B4-BE49-F238E27FC236}">
                <a16:creationId xmlns:a16="http://schemas.microsoft.com/office/drawing/2014/main" id="{7501C5B7-B0A0-4CCC-8EFA-2B06DFB2371C}"/>
              </a:ext>
            </a:extLst>
          </p:cNvPr>
          <p:cNvGrpSpPr/>
          <p:nvPr/>
        </p:nvGrpSpPr>
        <p:grpSpPr>
          <a:xfrm>
            <a:off x="2844559" y="2542732"/>
            <a:ext cx="1184904" cy="201073"/>
            <a:chOff x="2298228" y="746090"/>
            <a:chExt cx="1781951" cy="294826"/>
          </a:xfrm>
          <a:solidFill>
            <a:srgbClr val="006600"/>
          </a:solidFill>
        </p:grpSpPr>
        <p:grpSp>
          <p:nvGrpSpPr>
            <p:cNvPr id="3025" name="Google Shape;9268;p71">
              <a:extLst>
                <a:ext uri="{FF2B5EF4-FFF2-40B4-BE49-F238E27FC236}">
                  <a16:creationId xmlns:a16="http://schemas.microsoft.com/office/drawing/2014/main" id="{94633F0E-6D33-43B5-B2B0-1473B1D937EB}"/>
                </a:ext>
              </a:extLst>
            </p:cNvPr>
            <p:cNvGrpSpPr/>
            <p:nvPr/>
          </p:nvGrpSpPr>
          <p:grpSpPr>
            <a:xfrm>
              <a:off x="2298228" y="750688"/>
              <a:ext cx="202053" cy="285630"/>
              <a:chOff x="6974158" y="2789537"/>
              <a:chExt cx="255247" cy="327458"/>
            </a:xfrm>
            <a:grpFill/>
          </p:grpSpPr>
          <p:sp>
            <p:nvSpPr>
              <p:cNvPr id="3061" name="Google Shape;9269;p71">
                <a:extLst>
                  <a:ext uri="{FF2B5EF4-FFF2-40B4-BE49-F238E27FC236}">
                    <a16:creationId xmlns:a16="http://schemas.microsoft.com/office/drawing/2014/main" id="{9439FB8A-818A-49E7-B348-3E6042CCEE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9270;p71">
                <a:extLst>
                  <a:ext uri="{FF2B5EF4-FFF2-40B4-BE49-F238E27FC236}">
                    <a16:creationId xmlns:a16="http://schemas.microsoft.com/office/drawing/2014/main" id="{DACC56F2-7686-46CA-9FEA-8582214ACB1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9271;p71">
                <a:extLst>
                  <a:ext uri="{FF2B5EF4-FFF2-40B4-BE49-F238E27FC236}">
                    <a16:creationId xmlns:a16="http://schemas.microsoft.com/office/drawing/2014/main" id="{29A958D3-3D18-46BC-B26E-BB07995BAB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9272;p71">
                <a:extLst>
                  <a:ext uri="{FF2B5EF4-FFF2-40B4-BE49-F238E27FC236}">
                    <a16:creationId xmlns:a16="http://schemas.microsoft.com/office/drawing/2014/main" id="{E8F06855-FD97-4E84-80C9-7F295CF371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9273;p71">
                <a:extLst>
                  <a:ext uri="{FF2B5EF4-FFF2-40B4-BE49-F238E27FC236}">
                    <a16:creationId xmlns:a16="http://schemas.microsoft.com/office/drawing/2014/main" id="{D153D4DE-A0A3-4E83-9F67-838F4FB247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9274;p71">
                <a:extLst>
                  <a:ext uri="{FF2B5EF4-FFF2-40B4-BE49-F238E27FC236}">
                    <a16:creationId xmlns:a16="http://schemas.microsoft.com/office/drawing/2014/main" id="{C820DB86-32B5-4DFE-A02D-4CD5329A661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9268;p71">
              <a:extLst>
                <a:ext uri="{FF2B5EF4-FFF2-40B4-BE49-F238E27FC236}">
                  <a16:creationId xmlns:a16="http://schemas.microsoft.com/office/drawing/2014/main" id="{0533C4E5-E946-4979-88D9-BDAB62C7B3D8}"/>
                </a:ext>
              </a:extLst>
            </p:cNvPr>
            <p:cNvGrpSpPr/>
            <p:nvPr/>
          </p:nvGrpSpPr>
          <p:grpSpPr>
            <a:xfrm>
              <a:off x="2609822" y="750688"/>
              <a:ext cx="202053" cy="285630"/>
              <a:chOff x="6974158" y="2789537"/>
              <a:chExt cx="255247" cy="327458"/>
            </a:xfrm>
            <a:grpFill/>
          </p:grpSpPr>
          <p:sp>
            <p:nvSpPr>
              <p:cNvPr id="3055" name="Google Shape;9269;p71">
                <a:extLst>
                  <a:ext uri="{FF2B5EF4-FFF2-40B4-BE49-F238E27FC236}">
                    <a16:creationId xmlns:a16="http://schemas.microsoft.com/office/drawing/2014/main" id="{92ED5EE4-BFA8-4356-AF2B-A7002ABD30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9270;p71">
                <a:extLst>
                  <a:ext uri="{FF2B5EF4-FFF2-40B4-BE49-F238E27FC236}">
                    <a16:creationId xmlns:a16="http://schemas.microsoft.com/office/drawing/2014/main" id="{A92D74E7-65BC-4E63-9E97-4F2E34531AB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9271;p71">
                <a:extLst>
                  <a:ext uri="{FF2B5EF4-FFF2-40B4-BE49-F238E27FC236}">
                    <a16:creationId xmlns:a16="http://schemas.microsoft.com/office/drawing/2014/main" id="{05BE9678-167D-4F58-82D3-C513B1E1DE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9272;p71">
                <a:extLst>
                  <a:ext uri="{FF2B5EF4-FFF2-40B4-BE49-F238E27FC236}">
                    <a16:creationId xmlns:a16="http://schemas.microsoft.com/office/drawing/2014/main" id="{D3D08858-5A47-4F22-851F-2D49E53E2AB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9273;p71">
                <a:extLst>
                  <a:ext uri="{FF2B5EF4-FFF2-40B4-BE49-F238E27FC236}">
                    <a16:creationId xmlns:a16="http://schemas.microsoft.com/office/drawing/2014/main" id="{F9D1B991-73FC-44D4-A615-F08CE2B57D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9274;p71">
                <a:extLst>
                  <a:ext uri="{FF2B5EF4-FFF2-40B4-BE49-F238E27FC236}">
                    <a16:creationId xmlns:a16="http://schemas.microsoft.com/office/drawing/2014/main" id="{319DA654-3E9D-498D-AFD8-815D6FFA505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 name="Google Shape;9268;p71">
              <a:extLst>
                <a:ext uri="{FF2B5EF4-FFF2-40B4-BE49-F238E27FC236}">
                  <a16:creationId xmlns:a16="http://schemas.microsoft.com/office/drawing/2014/main" id="{725BA748-5AA7-497D-B64F-1CC959261B50}"/>
                </a:ext>
              </a:extLst>
            </p:cNvPr>
            <p:cNvGrpSpPr/>
            <p:nvPr/>
          </p:nvGrpSpPr>
          <p:grpSpPr>
            <a:xfrm>
              <a:off x="2920013" y="755286"/>
              <a:ext cx="202053" cy="285630"/>
              <a:chOff x="6974158" y="2789537"/>
              <a:chExt cx="255247" cy="327458"/>
            </a:xfrm>
            <a:grpFill/>
          </p:grpSpPr>
          <p:sp>
            <p:nvSpPr>
              <p:cNvPr id="3049" name="Google Shape;9269;p71">
                <a:extLst>
                  <a:ext uri="{FF2B5EF4-FFF2-40B4-BE49-F238E27FC236}">
                    <a16:creationId xmlns:a16="http://schemas.microsoft.com/office/drawing/2014/main" id="{6B649834-D72F-4A7F-B462-899C8E5094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9270;p71">
                <a:extLst>
                  <a:ext uri="{FF2B5EF4-FFF2-40B4-BE49-F238E27FC236}">
                    <a16:creationId xmlns:a16="http://schemas.microsoft.com/office/drawing/2014/main" id="{086F8ADB-B46F-4981-9F86-B29EF570F62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9271;p71">
                <a:extLst>
                  <a:ext uri="{FF2B5EF4-FFF2-40B4-BE49-F238E27FC236}">
                    <a16:creationId xmlns:a16="http://schemas.microsoft.com/office/drawing/2014/main" id="{A0E94952-D9C9-4D1C-A9E4-9DBB7B9053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9272;p71">
                <a:extLst>
                  <a:ext uri="{FF2B5EF4-FFF2-40B4-BE49-F238E27FC236}">
                    <a16:creationId xmlns:a16="http://schemas.microsoft.com/office/drawing/2014/main" id="{C0F371D4-58FE-4ED2-8104-619B93AF48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9273;p71">
                <a:extLst>
                  <a:ext uri="{FF2B5EF4-FFF2-40B4-BE49-F238E27FC236}">
                    <a16:creationId xmlns:a16="http://schemas.microsoft.com/office/drawing/2014/main" id="{598145B1-7AAE-4A2C-AEC2-7D66B3EB6A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9274;p71">
                <a:extLst>
                  <a:ext uri="{FF2B5EF4-FFF2-40B4-BE49-F238E27FC236}">
                    <a16:creationId xmlns:a16="http://schemas.microsoft.com/office/drawing/2014/main" id="{DD84E260-AC4F-43E6-944C-4B13B24ADB9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9268;p71">
              <a:extLst>
                <a:ext uri="{FF2B5EF4-FFF2-40B4-BE49-F238E27FC236}">
                  <a16:creationId xmlns:a16="http://schemas.microsoft.com/office/drawing/2014/main" id="{9F66DE5B-A36D-447E-8E3A-9837F4B5A152}"/>
                </a:ext>
              </a:extLst>
            </p:cNvPr>
            <p:cNvGrpSpPr/>
            <p:nvPr/>
          </p:nvGrpSpPr>
          <p:grpSpPr>
            <a:xfrm>
              <a:off x="3243579" y="755286"/>
              <a:ext cx="202053" cy="285630"/>
              <a:chOff x="6974158" y="2789537"/>
              <a:chExt cx="255247" cy="327458"/>
            </a:xfrm>
            <a:grpFill/>
          </p:grpSpPr>
          <p:sp>
            <p:nvSpPr>
              <p:cNvPr id="3043" name="Google Shape;9269;p71">
                <a:extLst>
                  <a:ext uri="{FF2B5EF4-FFF2-40B4-BE49-F238E27FC236}">
                    <a16:creationId xmlns:a16="http://schemas.microsoft.com/office/drawing/2014/main" id="{C39FED14-D579-4637-B95D-48CAE342EDB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9270;p71">
                <a:extLst>
                  <a:ext uri="{FF2B5EF4-FFF2-40B4-BE49-F238E27FC236}">
                    <a16:creationId xmlns:a16="http://schemas.microsoft.com/office/drawing/2014/main" id="{E8C8EA83-2416-4F63-90F0-88EECC13B4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9271;p71">
                <a:extLst>
                  <a:ext uri="{FF2B5EF4-FFF2-40B4-BE49-F238E27FC236}">
                    <a16:creationId xmlns:a16="http://schemas.microsoft.com/office/drawing/2014/main" id="{E875FA28-E884-4420-A574-3FE1E7C3D26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9272;p71">
                <a:extLst>
                  <a:ext uri="{FF2B5EF4-FFF2-40B4-BE49-F238E27FC236}">
                    <a16:creationId xmlns:a16="http://schemas.microsoft.com/office/drawing/2014/main" id="{9523ECA5-CE47-4972-8621-3AFE9B92B7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9273;p71">
                <a:extLst>
                  <a:ext uri="{FF2B5EF4-FFF2-40B4-BE49-F238E27FC236}">
                    <a16:creationId xmlns:a16="http://schemas.microsoft.com/office/drawing/2014/main" id="{D5EF2895-673C-48B2-B1ED-542F7524078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9274;p71">
                <a:extLst>
                  <a:ext uri="{FF2B5EF4-FFF2-40B4-BE49-F238E27FC236}">
                    <a16:creationId xmlns:a16="http://schemas.microsoft.com/office/drawing/2014/main" id="{7607330D-F287-49C3-AE2F-2356EE7B59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9268;p71">
              <a:extLst>
                <a:ext uri="{FF2B5EF4-FFF2-40B4-BE49-F238E27FC236}">
                  <a16:creationId xmlns:a16="http://schemas.microsoft.com/office/drawing/2014/main" id="{29A0D063-DDDB-4C35-AE9C-240413824A3C}"/>
                </a:ext>
              </a:extLst>
            </p:cNvPr>
            <p:cNvGrpSpPr/>
            <p:nvPr/>
          </p:nvGrpSpPr>
          <p:grpSpPr>
            <a:xfrm>
              <a:off x="3561576" y="746090"/>
              <a:ext cx="202053" cy="285630"/>
              <a:chOff x="6974158" y="2789537"/>
              <a:chExt cx="255247" cy="327458"/>
            </a:xfrm>
            <a:grpFill/>
          </p:grpSpPr>
          <p:sp>
            <p:nvSpPr>
              <p:cNvPr id="3037" name="Google Shape;9269;p71">
                <a:extLst>
                  <a:ext uri="{FF2B5EF4-FFF2-40B4-BE49-F238E27FC236}">
                    <a16:creationId xmlns:a16="http://schemas.microsoft.com/office/drawing/2014/main" id="{8CB58628-52FE-45EA-848B-E05CE4A415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9270;p71">
                <a:extLst>
                  <a:ext uri="{FF2B5EF4-FFF2-40B4-BE49-F238E27FC236}">
                    <a16:creationId xmlns:a16="http://schemas.microsoft.com/office/drawing/2014/main" id="{5D594630-3168-4ADA-B28A-477D53A40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9271;p71">
                <a:extLst>
                  <a:ext uri="{FF2B5EF4-FFF2-40B4-BE49-F238E27FC236}">
                    <a16:creationId xmlns:a16="http://schemas.microsoft.com/office/drawing/2014/main" id="{DE9A75E6-988A-48B2-A9CE-63E09C92373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9272;p71">
                <a:extLst>
                  <a:ext uri="{FF2B5EF4-FFF2-40B4-BE49-F238E27FC236}">
                    <a16:creationId xmlns:a16="http://schemas.microsoft.com/office/drawing/2014/main" id="{C7AA03DB-F9DD-45AD-AAB2-A22076E095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9273;p71">
                <a:extLst>
                  <a:ext uri="{FF2B5EF4-FFF2-40B4-BE49-F238E27FC236}">
                    <a16:creationId xmlns:a16="http://schemas.microsoft.com/office/drawing/2014/main" id="{81943F84-404B-4FC2-B3B7-164D61318B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9274;p71">
                <a:extLst>
                  <a:ext uri="{FF2B5EF4-FFF2-40B4-BE49-F238E27FC236}">
                    <a16:creationId xmlns:a16="http://schemas.microsoft.com/office/drawing/2014/main" id="{D14474E5-7CB8-468C-ABD0-6C11C7F00C6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9268;p71">
              <a:extLst>
                <a:ext uri="{FF2B5EF4-FFF2-40B4-BE49-F238E27FC236}">
                  <a16:creationId xmlns:a16="http://schemas.microsoft.com/office/drawing/2014/main" id="{90B2A23D-65E8-40EB-9250-DB9DD71E85C4}"/>
                </a:ext>
              </a:extLst>
            </p:cNvPr>
            <p:cNvGrpSpPr/>
            <p:nvPr/>
          </p:nvGrpSpPr>
          <p:grpSpPr>
            <a:xfrm>
              <a:off x="3878126" y="755286"/>
              <a:ext cx="202053" cy="285630"/>
              <a:chOff x="6974158" y="2789537"/>
              <a:chExt cx="255247" cy="327458"/>
            </a:xfrm>
            <a:grpFill/>
          </p:grpSpPr>
          <p:sp>
            <p:nvSpPr>
              <p:cNvPr id="3031" name="Google Shape;9269;p71">
                <a:extLst>
                  <a:ext uri="{FF2B5EF4-FFF2-40B4-BE49-F238E27FC236}">
                    <a16:creationId xmlns:a16="http://schemas.microsoft.com/office/drawing/2014/main" id="{470D1B1F-6441-4474-B15A-A32B061089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9270;p71">
                <a:extLst>
                  <a:ext uri="{FF2B5EF4-FFF2-40B4-BE49-F238E27FC236}">
                    <a16:creationId xmlns:a16="http://schemas.microsoft.com/office/drawing/2014/main" id="{9E16ED63-5544-4737-8D34-AB7F4F00A8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9271;p71">
                <a:extLst>
                  <a:ext uri="{FF2B5EF4-FFF2-40B4-BE49-F238E27FC236}">
                    <a16:creationId xmlns:a16="http://schemas.microsoft.com/office/drawing/2014/main" id="{4B379745-2DD0-46A4-8E68-C1782870EC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9272;p71">
                <a:extLst>
                  <a:ext uri="{FF2B5EF4-FFF2-40B4-BE49-F238E27FC236}">
                    <a16:creationId xmlns:a16="http://schemas.microsoft.com/office/drawing/2014/main" id="{E14C89BF-64A5-4EEF-B6D2-D0C3360400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9273;p71">
                <a:extLst>
                  <a:ext uri="{FF2B5EF4-FFF2-40B4-BE49-F238E27FC236}">
                    <a16:creationId xmlns:a16="http://schemas.microsoft.com/office/drawing/2014/main" id="{1932A88C-F553-42F2-9F11-52614E99A9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9274;p71">
                <a:extLst>
                  <a:ext uri="{FF2B5EF4-FFF2-40B4-BE49-F238E27FC236}">
                    <a16:creationId xmlns:a16="http://schemas.microsoft.com/office/drawing/2014/main" id="{9D6098B9-571D-4104-A876-C8A200701E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roup 6">
            <a:extLst>
              <a:ext uri="{FF2B5EF4-FFF2-40B4-BE49-F238E27FC236}">
                <a16:creationId xmlns:a16="http://schemas.microsoft.com/office/drawing/2014/main" id="{99FEFFE3-E515-4607-8DF4-9835D9BE6EC2}"/>
              </a:ext>
            </a:extLst>
          </p:cNvPr>
          <p:cNvGrpSpPr/>
          <p:nvPr/>
        </p:nvGrpSpPr>
        <p:grpSpPr>
          <a:xfrm>
            <a:off x="2630192" y="2768797"/>
            <a:ext cx="1397552" cy="201073"/>
            <a:chOff x="2630192" y="2768797"/>
            <a:chExt cx="1397552" cy="201073"/>
          </a:xfrm>
        </p:grpSpPr>
        <p:grpSp>
          <p:nvGrpSpPr>
            <p:cNvPr id="2975" name="Google Shape;9275;p71">
              <a:extLst>
                <a:ext uri="{FF2B5EF4-FFF2-40B4-BE49-F238E27FC236}">
                  <a16:creationId xmlns:a16="http://schemas.microsoft.com/office/drawing/2014/main" id="{6D881D5D-DD7D-4D2B-8523-6AF1E563FF88}"/>
                </a:ext>
              </a:extLst>
            </p:cNvPr>
            <p:cNvGrpSpPr/>
            <p:nvPr/>
          </p:nvGrpSpPr>
          <p:grpSpPr>
            <a:xfrm>
              <a:off x="2630192" y="2768797"/>
              <a:ext cx="141479" cy="194801"/>
              <a:chOff x="7530697" y="2790299"/>
              <a:chExt cx="244291" cy="326314"/>
            </a:xfrm>
            <a:solidFill>
              <a:srgbClr val="006600"/>
            </a:solidFill>
          </p:grpSpPr>
          <p:sp>
            <p:nvSpPr>
              <p:cNvPr id="3019" name="Google Shape;9276;p71">
                <a:extLst>
                  <a:ext uri="{FF2B5EF4-FFF2-40B4-BE49-F238E27FC236}">
                    <a16:creationId xmlns:a16="http://schemas.microsoft.com/office/drawing/2014/main" id="{E658F607-64D7-49DF-A8EB-E0AA8D77EC5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9277;p71">
                <a:extLst>
                  <a:ext uri="{FF2B5EF4-FFF2-40B4-BE49-F238E27FC236}">
                    <a16:creationId xmlns:a16="http://schemas.microsoft.com/office/drawing/2014/main" id="{BD48B77F-2F84-4FA4-9B76-A13CA593B586}"/>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9278;p71">
                <a:extLst>
                  <a:ext uri="{FF2B5EF4-FFF2-40B4-BE49-F238E27FC236}">
                    <a16:creationId xmlns:a16="http://schemas.microsoft.com/office/drawing/2014/main" id="{C33AC361-28C9-452A-ABA3-D51297672C4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9279;p71">
                <a:extLst>
                  <a:ext uri="{FF2B5EF4-FFF2-40B4-BE49-F238E27FC236}">
                    <a16:creationId xmlns:a16="http://schemas.microsoft.com/office/drawing/2014/main" id="{D1D4601D-2202-4544-9C63-1628471C1D49}"/>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9280;p71">
                <a:extLst>
                  <a:ext uri="{FF2B5EF4-FFF2-40B4-BE49-F238E27FC236}">
                    <a16:creationId xmlns:a16="http://schemas.microsoft.com/office/drawing/2014/main" id="{CE659119-2CCB-4C88-B537-B5745FFFD1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9281;p71">
                <a:extLst>
                  <a:ext uri="{FF2B5EF4-FFF2-40B4-BE49-F238E27FC236}">
                    <a16:creationId xmlns:a16="http://schemas.microsoft.com/office/drawing/2014/main" id="{19E24B7E-33AC-4FBD-8E37-13931127D2A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roup 2975">
              <a:extLst>
                <a:ext uri="{FF2B5EF4-FFF2-40B4-BE49-F238E27FC236}">
                  <a16:creationId xmlns:a16="http://schemas.microsoft.com/office/drawing/2014/main" id="{3279CDF0-E074-4ABD-9D4E-C69056086AB0}"/>
                </a:ext>
              </a:extLst>
            </p:cNvPr>
            <p:cNvGrpSpPr/>
            <p:nvPr/>
          </p:nvGrpSpPr>
          <p:grpSpPr>
            <a:xfrm>
              <a:off x="2842840" y="2768797"/>
              <a:ext cx="1184904" cy="201073"/>
              <a:chOff x="2298228" y="746090"/>
              <a:chExt cx="1781951" cy="294826"/>
            </a:xfrm>
            <a:solidFill>
              <a:srgbClr val="006600"/>
            </a:solidFill>
          </p:grpSpPr>
          <p:grpSp>
            <p:nvGrpSpPr>
              <p:cNvPr id="2977" name="Google Shape;9268;p71">
                <a:extLst>
                  <a:ext uri="{FF2B5EF4-FFF2-40B4-BE49-F238E27FC236}">
                    <a16:creationId xmlns:a16="http://schemas.microsoft.com/office/drawing/2014/main" id="{CD3ED902-BA68-42B0-AD60-E6AD060D5DCB}"/>
                  </a:ext>
                </a:extLst>
              </p:cNvPr>
              <p:cNvGrpSpPr/>
              <p:nvPr/>
            </p:nvGrpSpPr>
            <p:grpSpPr>
              <a:xfrm>
                <a:off x="2298228" y="750688"/>
                <a:ext cx="202053" cy="285630"/>
                <a:chOff x="6974158" y="2789537"/>
                <a:chExt cx="255247" cy="327458"/>
              </a:xfrm>
              <a:grpFill/>
            </p:grpSpPr>
            <p:sp>
              <p:nvSpPr>
                <p:cNvPr id="3013" name="Google Shape;9269;p71">
                  <a:extLst>
                    <a:ext uri="{FF2B5EF4-FFF2-40B4-BE49-F238E27FC236}">
                      <a16:creationId xmlns:a16="http://schemas.microsoft.com/office/drawing/2014/main" id="{D4F4B6F3-BBF4-4793-8A16-76B16C5A59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9270;p71">
                  <a:extLst>
                    <a:ext uri="{FF2B5EF4-FFF2-40B4-BE49-F238E27FC236}">
                      <a16:creationId xmlns:a16="http://schemas.microsoft.com/office/drawing/2014/main" id="{CD2B6B0A-B21F-4DE8-942D-BDD7B458F5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9271;p71">
                  <a:extLst>
                    <a:ext uri="{FF2B5EF4-FFF2-40B4-BE49-F238E27FC236}">
                      <a16:creationId xmlns:a16="http://schemas.microsoft.com/office/drawing/2014/main" id="{88230E34-CF91-46E8-9CC4-3652C86FDB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9272;p71">
                  <a:extLst>
                    <a:ext uri="{FF2B5EF4-FFF2-40B4-BE49-F238E27FC236}">
                      <a16:creationId xmlns:a16="http://schemas.microsoft.com/office/drawing/2014/main" id="{D6FE7BFC-B0AF-49E6-9188-EFAFE887F3A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9273;p71">
                  <a:extLst>
                    <a:ext uri="{FF2B5EF4-FFF2-40B4-BE49-F238E27FC236}">
                      <a16:creationId xmlns:a16="http://schemas.microsoft.com/office/drawing/2014/main" id="{B4B29CC7-64B2-44F5-85A2-071A8C171E2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9274;p71">
                  <a:extLst>
                    <a:ext uri="{FF2B5EF4-FFF2-40B4-BE49-F238E27FC236}">
                      <a16:creationId xmlns:a16="http://schemas.microsoft.com/office/drawing/2014/main" id="{89CF61E0-536B-421E-95BB-0D191C6E7E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9268;p71">
                <a:extLst>
                  <a:ext uri="{FF2B5EF4-FFF2-40B4-BE49-F238E27FC236}">
                    <a16:creationId xmlns:a16="http://schemas.microsoft.com/office/drawing/2014/main" id="{B15A9096-E1CE-45E5-A4C1-733E84025CA7}"/>
                  </a:ext>
                </a:extLst>
              </p:cNvPr>
              <p:cNvGrpSpPr/>
              <p:nvPr/>
            </p:nvGrpSpPr>
            <p:grpSpPr>
              <a:xfrm>
                <a:off x="2609822" y="750688"/>
                <a:ext cx="202053" cy="285630"/>
                <a:chOff x="6974158" y="2789537"/>
                <a:chExt cx="255247" cy="327458"/>
              </a:xfrm>
              <a:grpFill/>
            </p:grpSpPr>
            <p:sp>
              <p:nvSpPr>
                <p:cNvPr id="3007" name="Google Shape;9269;p71">
                  <a:extLst>
                    <a:ext uri="{FF2B5EF4-FFF2-40B4-BE49-F238E27FC236}">
                      <a16:creationId xmlns:a16="http://schemas.microsoft.com/office/drawing/2014/main" id="{4272C40B-BB84-4A54-9E2A-5621356E435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9270;p71">
                  <a:extLst>
                    <a:ext uri="{FF2B5EF4-FFF2-40B4-BE49-F238E27FC236}">
                      <a16:creationId xmlns:a16="http://schemas.microsoft.com/office/drawing/2014/main" id="{9A80258B-5BBE-4E15-B8B8-3FFA3E1AAF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9271;p71">
                  <a:extLst>
                    <a:ext uri="{FF2B5EF4-FFF2-40B4-BE49-F238E27FC236}">
                      <a16:creationId xmlns:a16="http://schemas.microsoft.com/office/drawing/2014/main" id="{EC8693FD-1988-47E9-B5A6-2C4B5721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9272;p71">
                  <a:extLst>
                    <a:ext uri="{FF2B5EF4-FFF2-40B4-BE49-F238E27FC236}">
                      <a16:creationId xmlns:a16="http://schemas.microsoft.com/office/drawing/2014/main" id="{F949F36B-A8BF-48EF-852D-2DF2038B301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9273;p71">
                  <a:extLst>
                    <a:ext uri="{FF2B5EF4-FFF2-40B4-BE49-F238E27FC236}">
                      <a16:creationId xmlns:a16="http://schemas.microsoft.com/office/drawing/2014/main" id="{55041B96-62FD-40EB-B116-B755962E29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9274;p71">
                  <a:extLst>
                    <a:ext uri="{FF2B5EF4-FFF2-40B4-BE49-F238E27FC236}">
                      <a16:creationId xmlns:a16="http://schemas.microsoft.com/office/drawing/2014/main" id="{65A6E17F-4CCB-4CFF-801C-81AE5799F2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9268;p71">
                <a:extLst>
                  <a:ext uri="{FF2B5EF4-FFF2-40B4-BE49-F238E27FC236}">
                    <a16:creationId xmlns:a16="http://schemas.microsoft.com/office/drawing/2014/main" id="{D70F28DB-7B74-484A-8D93-D719D9CEC6A0}"/>
                  </a:ext>
                </a:extLst>
              </p:cNvPr>
              <p:cNvGrpSpPr/>
              <p:nvPr/>
            </p:nvGrpSpPr>
            <p:grpSpPr>
              <a:xfrm>
                <a:off x="2920013" y="755286"/>
                <a:ext cx="202053" cy="285630"/>
                <a:chOff x="6974158" y="2789537"/>
                <a:chExt cx="255247" cy="327458"/>
              </a:xfrm>
              <a:grpFill/>
            </p:grpSpPr>
            <p:sp>
              <p:nvSpPr>
                <p:cNvPr id="3001" name="Google Shape;9269;p71">
                  <a:extLst>
                    <a:ext uri="{FF2B5EF4-FFF2-40B4-BE49-F238E27FC236}">
                      <a16:creationId xmlns:a16="http://schemas.microsoft.com/office/drawing/2014/main" id="{E487060B-30D2-4F89-991E-6A01578589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9270;p71">
                  <a:extLst>
                    <a:ext uri="{FF2B5EF4-FFF2-40B4-BE49-F238E27FC236}">
                      <a16:creationId xmlns:a16="http://schemas.microsoft.com/office/drawing/2014/main" id="{A2FF9010-BFA3-440C-B9E2-3C41F8AAC86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9271;p71">
                  <a:extLst>
                    <a:ext uri="{FF2B5EF4-FFF2-40B4-BE49-F238E27FC236}">
                      <a16:creationId xmlns:a16="http://schemas.microsoft.com/office/drawing/2014/main" id="{DBB507D4-18E9-4B5F-BEF1-A4D24754842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9272;p71">
                  <a:extLst>
                    <a:ext uri="{FF2B5EF4-FFF2-40B4-BE49-F238E27FC236}">
                      <a16:creationId xmlns:a16="http://schemas.microsoft.com/office/drawing/2014/main" id="{863731E2-9C83-4B14-A9CC-C769080AF4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9273;p71">
                  <a:extLst>
                    <a:ext uri="{FF2B5EF4-FFF2-40B4-BE49-F238E27FC236}">
                      <a16:creationId xmlns:a16="http://schemas.microsoft.com/office/drawing/2014/main" id="{D6C7DA93-BBED-4BE3-9AD7-CFE090D47E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9274;p71">
                  <a:extLst>
                    <a:ext uri="{FF2B5EF4-FFF2-40B4-BE49-F238E27FC236}">
                      <a16:creationId xmlns:a16="http://schemas.microsoft.com/office/drawing/2014/main" id="{DFB49041-E93F-48C3-BDDE-8FC20DCFCB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0" name="Google Shape;9268;p71">
                <a:extLst>
                  <a:ext uri="{FF2B5EF4-FFF2-40B4-BE49-F238E27FC236}">
                    <a16:creationId xmlns:a16="http://schemas.microsoft.com/office/drawing/2014/main" id="{58D79E55-11FE-417B-9B76-F8EDBB7D1F50}"/>
                  </a:ext>
                </a:extLst>
              </p:cNvPr>
              <p:cNvGrpSpPr/>
              <p:nvPr/>
            </p:nvGrpSpPr>
            <p:grpSpPr>
              <a:xfrm>
                <a:off x="3243579" y="755286"/>
                <a:ext cx="202053" cy="285630"/>
                <a:chOff x="6974158" y="2789537"/>
                <a:chExt cx="255247" cy="327458"/>
              </a:xfrm>
              <a:grpFill/>
            </p:grpSpPr>
            <p:sp>
              <p:nvSpPr>
                <p:cNvPr id="2995" name="Google Shape;9269;p71">
                  <a:extLst>
                    <a:ext uri="{FF2B5EF4-FFF2-40B4-BE49-F238E27FC236}">
                      <a16:creationId xmlns:a16="http://schemas.microsoft.com/office/drawing/2014/main" id="{9DA9991F-779F-40A2-A965-46D6099552D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9270;p71">
                  <a:extLst>
                    <a:ext uri="{FF2B5EF4-FFF2-40B4-BE49-F238E27FC236}">
                      <a16:creationId xmlns:a16="http://schemas.microsoft.com/office/drawing/2014/main" id="{D7A1494C-0E23-4F4F-BF5F-BC5FA0CE7E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9271;p71">
                  <a:extLst>
                    <a:ext uri="{FF2B5EF4-FFF2-40B4-BE49-F238E27FC236}">
                      <a16:creationId xmlns:a16="http://schemas.microsoft.com/office/drawing/2014/main" id="{0B13A043-65CF-4CD8-BCC1-130A0206ABA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9272;p71">
                  <a:extLst>
                    <a:ext uri="{FF2B5EF4-FFF2-40B4-BE49-F238E27FC236}">
                      <a16:creationId xmlns:a16="http://schemas.microsoft.com/office/drawing/2014/main" id="{A1EA28BA-4EDC-40E1-A972-8E36E018DA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9273;p71">
                  <a:extLst>
                    <a:ext uri="{FF2B5EF4-FFF2-40B4-BE49-F238E27FC236}">
                      <a16:creationId xmlns:a16="http://schemas.microsoft.com/office/drawing/2014/main" id="{0778381F-783B-4FC6-8A5D-DD11BA2829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9274;p71">
                  <a:extLst>
                    <a:ext uri="{FF2B5EF4-FFF2-40B4-BE49-F238E27FC236}">
                      <a16:creationId xmlns:a16="http://schemas.microsoft.com/office/drawing/2014/main" id="{E9C91FF3-9B35-41A6-B479-10EDDFF1A01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9268;p71">
                <a:extLst>
                  <a:ext uri="{FF2B5EF4-FFF2-40B4-BE49-F238E27FC236}">
                    <a16:creationId xmlns:a16="http://schemas.microsoft.com/office/drawing/2014/main" id="{00757873-0B43-4BF5-BFAC-56AB439B65BC}"/>
                  </a:ext>
                </a:extLst>
              </p:cNvPr>
              <p:cNvGrpSpPr/>
              <p:nvPr/>
            </p:nvGrpSpPr>
            <p:grpSpPr>
              <a:xfrm>
                <a:off x="3561576" y="746090"/>
                <a:ext cx="202053" cy="285630"/>
                <a:chOff x="6974158" y="2789537"/>
                <a:chExt cx="255247" cy="327458"/>
              </a:xfrm>
              <a:grpFill/>
            </p:grpSpPr>
            <p:sp>
              <p:nvSpPr>
                <p:cNvPr id="2989" name="Google Shape;9269;p71">
                  <a:extLst>
                    <a:ext uri="{FF2B5EF4-FFF2-40B4-BE49-F238E27FC236}">
                      <a16:creationId xmlns:a16="http://schemas.microsoft.com/office/drawing/2014/main" id="{CC4C562D-27EA-4BDB-B848-4867F8127A8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9270;p71">
                  <a:extLst>
                    <a:ext uri="{FF2B5EF4-FFF2-40B4-BE49-F238E27FC236}">
                      <a16:creationId xmlns:a16="http://schemas.microsoft.com/office/drawing/2014/main" id="{78AF22E7-B919-4999-A348-F763B4BD17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9271;p71">
                  <a:extLst>
                    <a:ext uri="{FF2B5EF4-FFF2-40B4-BE49-F238E27FC236}">
                      <a16:creationId xmlns:a16="http://schemas.microsoft.com/office/drawing/2014/main" id="{54B314F2-6963-400B-86B5-A9252B5FFDE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9272;p71">
                  <a:extLst>
                    <a:ext uri="{FF2B5EF4-FFF2-40B4-BE49-F238E27FC236}">
                      <a16:creationId xmlns:a16="http://schemas.microsoft.com/office/drawing/2014/main" id="{408780FD-659A-4726-84AE-BB1452D1FE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9273;p71">
                  <a:extLst>
                    <a:ext uri="{FF2B5EF4-FFF2-40B4-BE49-F238E27FC236}">
                      <a16:creationId xmlns:a16="http://schemas.microsoft.com/office/drawing/2014/main" id="{1E4E1CE7-869C-4225-8CCA-B0FBE02BCB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9274;p71">
                  <a:extLst>
                    <a:ext uri="{FF2B5EF4-FFF2-40B4-BE49-F238E27FC236}">
                      <a16:creationId xmlns:a16="http://schemas.microsoft.com/office/drawing/2014/main" id="{3A2D26AA-00D8-47AC-9A78-B2622799A3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9268;p71">
                <a:extLst>
                  <a:ext uri="{FF2B5EF4-FFF2-40B4-BE49-F238E27FC236}">
                    <a16:creationId xmlns:a16="http://schemas.microsoft.com/office/drawing/2014/main" id="{28FCDCDD-9BDB-4C1A-B8CC-9D1DBCF6918D}"/>
                  </a:ext>
                </a:extLst>
              </p:cNvPr>
              <p:cNvGrpSpPr/>
              <p:nvPr/>
            </p:nvGrpSpPr>
            <p:grpSpPr>
              <a:xfrm>
                <a:off x="3878126" y="755286"/>
                <a:ext cx="202053" cy="285630"/>
                <a:chOff x="6974158" y="2789537"/>
                <a:chExt cx="255247" cy="327458"/>
              </a:xfrm>
              <a:grpFill/>
            </p:grpSpPr>
            <p:sp>
              <p:nvSpPr>
                <p:cNvPr id="2983" name="Google Shape;9269;p71">
                  <a:extLst>
                    <a:ext uri="{FF2B5EF4-FFF2-40B4-BE49-F238E27FC236}">
                      <a16:creationId xmlns:a16="http://schemas.microsoft.com/office/drawing/2014/main" id="{74E4FDA9-F1A9-459B-97D1-FF8786B350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9270;p71">
                  <a:extLst>
                    <a:ext uri="{FF2B5EF4-FFF2-40B4-BE49-F238E27FC236}">
                      <a16:creationId xmlns:a16="http://schemas.microsoft.com/office/drawing/2014/main" id="{27431F8A-2055-4A11-A48F-7C0348752FE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9271;p71">
                  <a:extLst>
                    <a:ext uri="{FF2B5EF4-FFF2-40B4-BE49-F238E27FC236}">
                      <a16:creationId xmlns:a16="http://schemas.microsoft.com/office/drawing/2014/main" id="{BC8EA0BB-7E05-441C-B3F1-E308ED97F18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9272;p71">
                  <a:extLst>
                    <a:ext uri="{FF2B5EF4-FFF2-40B4-BE49-F238E27FC236}">
                      <a16:creationId xmlns:a16="http://schemas.microsoft.com/office/drawing/2014/main" id="{37D710B2-80DF-4018-84A9-D2D61090073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9273;p71">
                  <a:extLst>
                    <a:ext uri="{FF2B5EF4-FFF2-40B4-BE49-F238E27FC236}">
                      <a16:creationId xmlns:a16="http://schemas.microsoft.com/office/drawing/2014/main" id="{4B872102-2B81-492A-903B-5C327801FCA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9274;p71">
                  <a:extLst>
                    <a:ext uri="{FF2B5EF4-FFF2-40B4-BE49-F238E27FC236}">
                      <a16:creationId xmlns:a16="http://schemas.microsoft.com/office/drawing/2014/main" id="{0F1C4FC3-1491-4D85-86F0-0C7C2DE53F8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73" name="Google Shape;9268;p71">
            <a:extLst>
              <a:ext uri="{FF2B5EF4-FFF2-40B4-BE49-F238E27FC236}">
                <a16:creationId xmlns:a16="http://schemas.microsoft.com/office/drawing/2014/main" id="{50590B7A-846D-4248-B71B-6004F7F65A02}"/>
              </a:ext>
            </a:extLst>
          </p:cNvPr>
          <p:cNvGrpSpPr/>
          <p:nvPr/>
        </p:nvGrpSpPr>
        <p:grpSpPr>
          <a:xfrm>
            <a:off x="2624661" y="2998739"/>
            <a:ext cx="134355" cy="194801"/>
            <a:chOff x="6974158" y="2789537"/>
            <a:chExt cx="255247" cy="327458"/>
          </a:xfrm>
          <a:solidFill>
            <a:srgbClr val="E65D00"/>
          </a:solidFill>
        </p:grpSpPr>
        <p:sp>
          <p:nvSpPr>
            <p:cNvPr id="2967" name="Google Shape;9269;p71">
              <a:extLst>
                <a:ext uri="{FF2B5EF4-FFF2-40B4-BE49-F238E27FC236}">
                  <a16:creationId xmlns:a16="http://schemas.microsoft.com/office/drawing/2014/main" id="{4F89002E-C535-486A-A0E3-85D0ADE0A75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9270;p71">
              <a:extLst>
                <a:ext uri="{FF2B5EF4-FFF2-40B4-BE49-F238E27FC236}">
                  <a16:creationId xmlns:a16="http://schemas.microsoft.com/office/drawing/2014/main" id="{0978A007-E1B5-479E-91D6-A4B2B97FAA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9271;p71">
              <a:extLst>
                <a:ext uri="{FF2B5EF4-FFF2-40B4-BE49-F238E27FC236}">
                  <a16:creationId xmlns:a16="http://schemas.microsoft.com/office/drawing/2014/main" id="{F988204A-196C-4ED1-B06E-9B50C18AF83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9272;p71">
              <a:extLst>
                <a:ext uri="{FF2B5EF4-FFF2-40B4-BE49-F238E27FC236}">
                  <a16:creationId xmlns:a16="http://schemas.microsoft.com/office/drawing/2014/main" id="{D28A7F78-5D02-4F1D-8233-3A0D1296DD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9273;p71">
              <a:extLst>
                <a:ext uri="{FF2B5EF4-FFF2-40B4-BE49-F238E27FC236}">
                  <a16:creationId xmlns:a16="http://schemas.microsoft.com/office/drawing/2014/main" id="{1B2B393B-48A6-419C-8BD4-19BED88DBB9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9274;p71">
              <a:extLst>
                <a:ext uri="{FF2B5EF4-FFF2-40B4-BE49-F238E27FC236}">
                  <a16:creationId xmlns:a16="http://schemas.microsoft.com/office/drawing/2014/main" id="{16C21862-8DB9-4749-B842-AC85396DC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4" name="Group 2873">
            <a:extLst>
              <a:ext uri="{FF2B5EF4-FFF2-40B4-BE49-F238E27FC236}">
                <a16:creationId xmlns:a16="http://schemas.microsoft.com/office/drawing/2014/main" id="{6D85E9CB-0A2E-4AC3-A56B-66E0A6512DB7}"/>
              </a:ext>
            </a:extLst>
          </p:cNvPr>
          <p:cNvGrpSpPr/>
          <p:nvPr/>
        </p:nvGrpSpPr>
        <p:grpSpPr>
          <a:xfrm>
            <a:off x="2835465" y="2992467"/>
            <a:ext cx="1184904" cy="201073"/>
            <a:chOff x="2298228" y="746090"/>
            <a:chExt cx="1781951" cy="294826"/>
          </a:xfrm>
          <a:solidFill>
            <a:srgbClr val="E65D00"/>
          </a:solidFill>
        </p:grpSpPr>
        <p:grpSp>
          <p:nvGrpSpPr>
            <p:cNvPr id="2925" name="Google Shape;9268;p71">
              <a:extLst>
                <a:ext uri="{FF2B5EF4-FFF2-40B4-BE49-F238E27FC236}">
                  <a16:creationId xmlns:a16="http://schemas.microsoft.com/office/drawing/2014/main" id="{7BB6B249-A3CF-45D8-881D-123CE771DB14}"/>
                </a:ext>
              </a:extLst>
            </p:cNvPr>
            <p:cNvGrpSpPr/>
            <p:nvPr/>
          </p:nvGrpSpPr>
          <p:grpSpPr>
            <a:xfrm>
              <a:off x="2298228" y="750688"/>
              <a:ext cx="202053" cy="285630"/>
              <a:chOff x="6974158" y="2789537"/>
              <a:chExt cx="255247" cy="327458"/>
            </a:xfrm>
            <a:grpFill/>
          </p:grpSpPr>
          <p:sp>
            <p:nvSpPr>
              <p:cNvPr id="2961" name="Google Shape;9269;p71">
                <a:extLst>
                  <a:ext uri="{FF2B5EF4-FFF2-40B4-BE49-F238E27FC236}">
                    <a16:creationId xmlns:a16="http://schemas.microsoft.com/office/drawing/2014/main" id="{5CDE5A46-E56C-4B1D-B480-92ADB8A3B11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9270;p71">
                <a:extLst>
                  <a:ext uri="{FF2B5EF4-FFF2-40B4-BE49-F238E27FC236}">
                    <a16:creationId xmlns:a16="http://schemas.microsoft.com/office/drawing/2014/main" id="{42D0C163-7D0A-49F1-9119-575A0BA693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9271;p71">
                <a:extLst>
                  <a:ext uri="{FF2B5EF4-FFF2-40B4-BE49-F238E27FC236}">
                    <a16:creationId xmlns:a16="http://schemas.microsoft.com/office/drawing/2014/main" id="{6E8D42E7-EB66-4830-89DE-1EA06C630C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9272;p71">
                <a:extLst>
                  <a:ext uri="{FF2B5EF4-FFF2-40B4-BE49-F238E27FC236}">
                    <a16:creationId xmlns:a16="http://schemas.microsoft.com/office/drawing/2014/main" id="{AE0AAC95-9E4B-4D07-87C2-9680117CD9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9273;p71">
                <a:extLst>
                  <a:ext uri="{FF2B5EF4-FFF2-40B4-BE49-F238E27FC236}">
                    <a16:creationId xmlns:a16="http://schemas.microsoft.com/office/drawing/2014/main" id="{7842708F-AECF-4EB6-9406-519A603E6B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9274;p71">
                <a:extLst>
                  <a:ext uri="{FF2B5EF4-FFF2-40B4-BE49-F238E27FC236}">
                    <a16:creationId xmlns:a16="http://schemas.microsoft.com/office/drawing/2014/main" id="{70B35F90-62AB-43A8-837F-49504B6261A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9268;p71">
              <a:extLst>
                <a:ext uri="{FF2B5EF4-FFF2-40B4-BE49-F238E27FC236}">
                  <a16:creationId xmlns:a16="http://schemas.microsoft.com/office/drawing/2014/main" id="{96124504-074C-45D3-92D1-1BDB2CB064DA}"/>
                </a:ext>
              </a:extLst>
            </p:cNvPr>
            <p:cNvGrpSpPr/>
            <p:nvPr/>
          </p:nvGrpSpPr>
          <p:grpSpPr>
            <a:xfrm>
              <a:off x="2609822" y="750688"/>
              <a:ext cx="202053" cy="285630"/>
              <a:chOff x="6974158" y="2789537"/>
              <a:chExt cx="255247" cy="327458"/>
            </a:xfrm>
            <a:grpFill/>
          </p:grpSpPr>
          <p:sp>
            <p:nvSpPr>
              <p:cNvPr id="2955" name="Google Shape;9269;p71">
                <a:extLst>
                  <a:ext uri="{FF2B5EF4-FFF2-40B4-BE49-F238E27FC236}">
                    <a16:creationId xmlns:a16="http://schemas.microsoft.com/office/drawing/2014/main" id="{AF63D683-423A-4071-93D2-05356F69840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9270;p71">
                <a:extLst>
                  <a:ext uri="{FF2B5EF4-FFF2-40B4-BE49-F238E27FC236}">
                    <a16:creationId xmlns:a16="http://schemas.microsoft.com/office/drawing/2014/main" id="{2E4943A9-80E8-409C-96B7-EA000840A1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9271;p71">
                <a:extLst>
                  <a:ext uri="{FF2B5EF4-FFF2-40B4-BE49-F238E27FC236}">
                    <a16:creationId xmlns:a16="http://schemas.microsoft.com/office/drawing/2014/main" id="{7B197D20-1E7A-4C1B-84C3-0F3C114A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9272;p71">
                <a:extLst>
                  <a:ext uri="{FF2B5EF4-FFF2-40B4-BE49-F238E27FC236}">
                    <a16:creationId xmlns:a16="http://schemas.microsoft.com/office/drawing/2014/main" id="{666351A2-C147-4784-B997-2DBA7FDD02A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9273;p71">
                <a:extLst>
                  <a:ext uri="{FF2B5EF4-FFF2-40B4-BE49-F238E27FC236}">
                    <a16:creationId xmlns:a16="http://schemas.microsoft.com/office/drawing/2014/main" id="{E4141FB5-FFFA-4C11-8584-47604B2CB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9274;p71">
                <a:extLst>
                  <a:ext uri="{FF2B5EF4-FFF2-40B4-BE49-F238E27FC236}">
                    <a16:creationId xmlns:a16="http://schemas.microsoft.com/office/drawing/2014/main" id="{3B247D91-C384-45CA-B996-4C9198EC82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7" name="Google Shape;9268;p71">
              <a:extLst>
                <a:ext uri="{FF2B5EF4-FFF2-40B4-BE49-F238E27FC236}">
                  <a16:creationId xmlns:a16="http://schemas.microsoft.com/office/drawing/2014/main" id="{C45CFD74-4B31-4211-8019-11348D34D090}"/>
                </a:ext>
              </a:extLst>
            </p:cNvPr>
            <p:cNvGrpSpPr/>
            <p:nvPr/>
          </p:nvGrpSpPr>
          <p:grpSpPr>
            <a:xfrm>
              <a:off x="2920013" y="755286"/>
              <a:ext cx="202053" cy="285630"/>
              <a:chOff x="6974158" y="2789537"/>
              <a:chExt cx="255247" cy="327458"/>
            </a:xfrm>
            <a:grpFill/>
          </p:grpSpPr>
          <p:sp>
            <p:nvSpPr>
              <p:cNvPr id="2949" name="Google Shape;9269;p71">
                <a:extLst>
                  <a:ext uri="{FF2B5EF4-FFF2-40B4-BE49-F238E27FC236}">
                    <a16:creationId xmlns:a16="http://schemas.microsoft.com/office/drawing/2014/main" id="{89C154AD-49FD-474B-99FC-1C236DD4C2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9270;p71">
                <a:extLst>
                  <a:ext uri="{FF2B5EF4-FFF2-40B4-BE49-F238E27FC236}">
                    <a16:creationId xmlns:a16="http://schemas.microsoft.com/office/drawing/2014/main" id="{10DF6AB6-0709-4149-90FB-8D7FB7730F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9271;p71">
                <a:extLst>
                  <a:ext uri="{FF2B5EF4-FFF2-40B4-BE49-F238E27FC236}">
                    <a16:creationId xmlns:a16="http://schemas.microsoft.com/office/drawing/2014/main" id="{97E92A73-BFEB-4544-8A61-59C2356725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9272;p71">
                <a:extLst>
                  <a:ext uri="{FF2B5EF4-FFF2-40B4-BE49-F238E27FC236}">
                    <a16:creationId xmlns:a16="http://schemas.microsoft.com/office/drawing/2014/main" id="{88E6EB93-AF83-443A-8947-155EB0F046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9273;p71">
                <a:extLst>
                  <a:ext uri="{FF2B5EF4-FFF2-40B4-BE49-F238E27FC236}">
                    <a16:creationId xmlns:a16="http://schemas.microsoft.com/office/drawing/2014/main" id="{F5CC4CBC-0FBD-46F5-A0B3-AB665E1DCE3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9274;p71">
                <a:extLst>
                  <a:ext uri="{FF2B5EF4-FFF2-40B4-BE49-F238E27FC236}">
                    <a16:creationId xmlns:a16="http://schemas.microsoft.com/office/drawing/2014/main" id="{FE064123-81F4-48BA-A75E-3F3CC56655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8" name="Google Shape;9268;p71">
              <a:extLst>
                <a:ext uri="{FF2B5EF4-FFF2-40B4-BE49-F238E27FC236}">
                  <a16:creationId xmlns:a16="http://schemas.microsoft.com/office/drawing/2014/main" id="{73C28611-03D0-4032-B989-8A0EB1B43AF3}"/>
                </a:ext>
              </a:extLst>
            </p:cNvPr>
            <p:cNvGrpSpPr/>
            <p:nvPr/>
          </p:nvGrpSpPr>
          <p:grpSpPr>
            <a:xfrm>
              <a:off x="3243579" y="755286"/>
              <a:ext cx="202053" cy="285630"/>
              <a:chOff x="6974158" y="2789537"/>
              <a:chExt cx="255247" cy="327458"/>
            </a:xfrm>
            <a:grpFill/>
          </p:grpSpPr>
          <p:sp>
            <p:nvSpPr>
              <p:cNvPr id="2943" name="Google Shape;9269;p71">
                <a:extLst>
                  <a:ext uri="{FF2B5EF4-FFF2-40B4-BE49-F238E27FC236}">
                    <a16:creationId xmlns:a16="http://schemas.microsoft.com/office/drawing/2014/main" id="{069EFB8D-6ED6-4D10-9F39-63065D0C1A7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9270;p71">
                <a:extLst>
                  <a:ext uri="{FF2B5EF4-FFF2-40B4-BE49-F238E27FC236}">
                    <a16:creationId xmlns:a16="http://schemas.microsoft.com/office/drawing/2014/main" id="{0806F8B6-588F-4A0B-8623-EDD07AC792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9271;p71">
                <a:extLst>
                  <a:ext uri="{FF2B5EF4-FFF2-40B4-BE49-F238E27FC236}">
                    <a16:creationId xmlns:a16="http://schemas.microsoft.com/office/drawing/2014/main" id="{B1408568-A4C1-4F56-AFA3-7BE973ABAD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9272;p71">
                <a:extLst>
                  <a:ext uri="{FF2B5EF4-FFF2-40B4-BE49-F238E27FC236}">
                    <a16:creationId xmlns:a16="http://schemas.microsoft.com/office/drawing/2014/main" id="{49CB5B0C-1873-4274-83EF-279782E63E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9273;p71">
                <a:extLst>
                  <a:ext uri="{FF2B5EF4-FFF2-40B4-BE49-F238E27FC236}">
                    <a16:creationId xmlns:a16="http://schemas.microsoft.com/office/drawing/2014/main" id="{6023BEA1-4D04-45CE-9FE2-6E5D2DEA09E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9274;p71">
                <a:extLst>
                  <a:ext uri="{FF2B5EF4-FFF2-40B4-BE49-F238E27FC236}">
                    <a16:creationId xmlns:a16="http://schemas.microsoft.com/office/drawing/2014/main" id="{38F9E23E-71DA-4067-8012-2C62C925BD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9268;p71">
              <a:extLst>
                <a:ext uri="{FF2B5EF4-FFF2-40B4-BE49-F238E27FC236}">
                  <a16:creationId xmlns:a16="http://schemas.microsoft.com/office/drawing/2014/main" id="{7A510178-7FF5-4F71-8920-5F66F90B1998}"/>
                </a:ext>
              </a:extLst>
            </p:cNvPr>
            <p:cNvGrpSpPr/>
            <p:nvPr/>
          </p:nvGrpSpPr>
          <p:grpSpPr>
            <a:xfrm>
              <a:off x="3561576" y="746090"/>
              <a:ext cx="202053" cy="285630"/>
              <a:chOff x="6974158" y="2789537"/>
              <a:chExt cx="255247" cy="327458"/>
            </a:xfrm>
            <a:grpFill/>
          </p:grpSpPr>
          <p:sp>
            <p:nvSpPr>
              <p:cNvPr id="2937" name="Google Shape;9269;p71">
                <a:extLst>
                  <a:ext uri="{FF2B5EF4-FFF2-40B4-BE49-F238E27FC236}">
                    <a16:creationId xmlns:a16="http://schemas.microsoft.com/office/drawing/2014/main" id="{1DD8F2AA-A765-4EE4-9942-2E72903835A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9270;p71">
                <a:extLst>
                  <a:ext uri="{FF2B5EF4-FFF2-40B4-BE49-F238E27FC236}">
                    <a16:creationId xmlns:a16="http://schemas.microsoft.com/office/drawing/2014/main" id="{0E9E78EB-0A52-43D3-82CC-4C45B0E103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9271;p71">
                <a:extLst>
                  <a:ext uri="{FF2B5EF4-FFF2-40B4-BE49-F238E27FC236}">
                    <a16:creationId xmlns:a16="http://schemas.microsoft.com/office/drawing/2014/main" id="{0F658F76-9824-4585-9DD5-9C8E7D783E3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9272;p71">
                <a:extLst>
                  <a:ext uri="{FF2B5EF4-FFF2-40B4-BE49-F238E27FC236}">
                    <a16:creationId xmlns:a16="http://schemas.microsoft.com/office/drawing/2014/main" id="{95ED94A1-00E6-4AA9-8256-07B8D783C8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9273;p71">
                <a:extLst>
                  <a:ext uri="{FF2B5EF4-FFF2-40B4-BE49-F238E27FC236}">
                    <a16:creationId xmlns:a16="http://schemas.microsoft.com/office/drawing/2014/main" id="{F5C5339D-D747-407E-9B52-62E04A101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9274;p71">
                <a:extLst>
                  <a:ext uri="{FF2B5EF4-FFF2-40B4-BE49-F238E27FC236}">
                    <a16:creationId xmlns:a16="http://schemas.microsoft.com/office/drawing/2014/main" id="{7F0BDF65-41B2-4750-B691-15355FA5BF4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9268;p71">
              <a:extLst>
                <a:ext uri="{FF2B5EF4-FFF2-40B4-BE49-F238E27FC236}">
                  <a16:creationId xmlns:a16="http://schemas.microsoft.com/office/drawing/2014/main" id="{82B3DB69-BC3B-4789-9058-0FF7A36255A9}"/>
                </a:ext>
              </a:extLst>
            </p:cNvPr>
            <p:cNvGrpSpPr/>
            <p:nvPr/>
          </p:nvGrpSpPr>
          <p:grpSpPr>
            <a:xfrm>
              <a:off x="3878126" y="755286"/>
              <a:ext cx="202053" cy="285630"/>
              <a:chOff x="6974158" y="2789537"/>
              <a:chExt cx="255247" cy="327458"/>
            </a:xfrm>
            <a:grpFill/>
          </p:grpSpPr>
          <p:sp>
            <p:nvSpPr>
              <p:cNvPr id="2931" name="Google Shape;9269;p71">
                <a:extLst>
                  <a:ext uri="{FF2B5EF4-FFF2-40B4-BE49-F238E27FC236}">
                    <a16:creationId xmlns:a16="http://schemas.microsoft.com/office/drawing/2014/main" id="{7722DD73-4AB5-462E-AF3C-E547DD613D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9270;p71">
                <a:extLst>
                  <a:ext uri="{FF2B5EF4-FFF2-40B4-BE49-F238E27FC236}">
                    <a16:creationId xmlns:a16="http://schemas.microsoft.com/office/drawing/2014/main" id="{F2C6B17E-35EB-4B67-99ED-908F749DD78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9271;p71">
                <a:extLst>
                  <a:ext uri="{FF2B5EF4-FFF2-40B4-BE49-F238E27FC236}">
                    <a16:creationId xmlns:a16="http://schemas.microsoft.com/office/drawing/2014/main" id="{19CE7886-35F5-41EC-BC0D-0FCB1FE07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9272;p71">
                <a:extLst>
                  <a:ext uri="{FF2B5EF4-FFF2-40B4-BE49-F238E27FC236}">
                    <a16:creationId xmlns:a16="http://schemas.microsoft.com/office/drawing/2014/main" id="{75098EC3-BBB4-4090-9F59-9EB9553B178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9273;p71">
                <a:extLst>
                  <a:ext uri="{FF2B5EF4-FFF2-40B4-BE49-F238E27FC236}">
                    <a16:creationId xmlns:a16="http://schemas.microsoft.com/office/drawing/2014/main" id="{685BF333-1A29-46DD-B3B5-A06AD9C259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9274;p71">
                <a:extLst>
                  <a:ext uri="{FF2B5EF4-FFF2-40B4-BE49-F238E27FC236}">
                    <a16:creationId xmlns:a16="http://schemas.microsoft.com/office/drawing/2014/main" id="{C2DF7958-8B1A-4632-B2B6-BAFD308085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roup 7">
            <a:extLst>
              <a:ext uri="{FF2B5EF4-FFF2-40B4-BE49-F238E27FC236}">
                <a16:creationId xmlns:a16="http://schemas.microsoft.com/office/drawing/2014/main" id="{7A230351-743E-490C-B115-765B7CB698D2}"/>
              </a:ext>
            </a:extLst>
          </p:cNvPr>
          <p:cNvGrpSpPr/>
          <p:nvPr/>
        </p:nvGrpSpPr>
        <p:grpSpPr>
          <a:xfrm>
            <a:off x="2621095" y="3218531"/>
            <a:ext cx="1397552" cy="201075"/>
            <a:chOff x="2621095" y="3218531"/>
            <a:chExt cx="1397552" cy="201075"/>
          </a:xfrm>
        </p:grpSpPr>
        <p:grpSp>
          <p:nvGrpSpPr>
            <p:cNvPr id="2875" name="Google Shape;9275;p71">
              <a:extLst>
                <a:ext uri="{FF2B5EF4-FFF2-40B4-BE49-F238E27FC236}">
                  <a16:creationId xmlns:a16="http://schemas.microsoft.com/office/drawing/2014/main" id="{2877FC62-906A-489F-BA16-FCCDDBC48446}"/>
                </a:ext>
              </a:extLst>
            </p:cNvPr>
            <p:cNvGrpSpPr/>
            <p:nvPr/>
          </p:nvGrpSpPr>
          <p:grpSpPr>
            <a:xfrm>
              <a:off x="2621095" y="3218531"/>
              <a:ext cx="141479" cy="194801"/>
              <a:chOff x="7530783" y="2790255"/>
              <a:chExt cx="244294" cy="326309"/>
            </a:xfrm>
            <a:solidFill>
              <a:srgbClr val="E65D00"/>
            </a:solidFill>
          </p:grpSpPr>
          <p:sp>
            <p:nvSpPr>
              <p:cNvPr id="2919" name="Google Shape;9276;p71">
                <a:extLst>
                  <a:ext uri="{FF2B5EF4-FFF2-40B4-BE49-F238E27FC236}">
                    <a16:creationId xmlns:a16="http://schemas.microsoft.com/office/drawing/2014/main" id="{F3080015-8BBD-4D57-9F00-8CFE50EDCD14}"/>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9277;p71">
                <a:extLst>
                  <a:ext uri="{FF2B5EF4-FFF2-40B4-BE49-F238E27FC236}">
                    <a16:creationId xmlns:a16="http://schemas.microsoft.com/office/drawing/2014/main" id="{3236AA41-B900-46E3-A48C-B59028DE801B}"/>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9278;p71">
                <a:extLst>
                  <a:ext uri="{FF2B5EF4-FFF2-40B4-BE49-F238E27FC236}">
                    <a16:creationId xmlns:a16="http://schemas.microsoft.com/office/drawing/2014/main" id="{8E670039-E029-4400-BFE3-1B05D7178CB3}"/>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9279;p71">
                <a:extLst>
                  <a:ext uri="{FF2B5EF4-FFF2-40B4-BE49-F238E27FC236}">
                    <a16:creationId xmlns:a16="http://schemas.microsoft.com/office/drawing/2014/main" id="{71CD20EB-55DA-41FB-B081-C154C6E98117}"/>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9280;p71">
                <a:extLst>
                  <a:ext uri="{FF2B5EF4-FFF2-40B4-BE49-F238E27FC236}">
                    <a16:creationId xmlns:a16="http://schemas.microsoft.com/office/drawing/2014/main" id="{0C4DB399-8262-4EDA-B389-6977E3AF6CC8}"/>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9281;p71">
                <a:extLst>
                  <a:ext uri="{FF2B5EF4-FFF2-40B4-BE49-F238E27FC236}">
                    <a16:creationId xmlns:a16="http://schemas.microsoft.com/office/drawing/2014/main" id="{C62AE40F-A3CA-428E-9E68-C77C47BD444B}"/>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roup 2875">
              <a:extLst>
                <a:ext uri="{FF2B5EF4-FFF2-40B4-BE49-F238E27FC236}">
                  <a16:creationId xmlns:a16="http://schemas.microsoft.com/office/drawing/2014/main" id="{68FBB025-4298-44BA-90E8-5F07956E469A}"/>
                </a:ext>
              </a:extLst>
            </p:cNvPr>
            <p:cNvGrpSpPr/>
            <p:nvPr/>
          </p:nvGrpSpPr>
          <p:grpSpPr>
            <a:xfrm>
              <a:off x="2833747" y="3218533"/>
              <a:ext cx="1184900" cy="201073"/>
              <a:chOff x="2298232" y="746091"/>
              <a:chExt cx="1781947" cy="294826"/>
            </a:xfrm>
            <a:solidFill>
              <a:srgbClr val="E65D00"/>
            </a:solidFill>
          </p:grpSpPr>
          <p:grpSp>
            <p:nvGrpSpPr>
              <p:cNvPr id="2877" name="Google Shape;9268;p71">
                <a:extLst>
                  <a:ext uri="{FF2B5EF4-FFF2-40B4-BE49-F238E27FC236}">
                    <a16:creationId xmlns:a16="http://schemas.microsoft.com/office/drawing/2014/main" id="{DF3F85D0-6E14-4C57-B0E6-BC0339D05D17}"/>
                  </a:ext>
                </a:extLst>
              </p:cNvPr>
              <p:cNvGrpSpPr/>
              <p:nvPr/>
            </p:nvGrpSpPr>
            <p:grpSpPr>
              <a:xfrm>
                <a:off x="2298232" y="750688"/>
                <a:ext cx="202054" cy="285630"/>
                <a:chOff x="6974158" y="2789537"/>
                <a:chExt cx="255247" cy="327458"/>
              </a:xfrm>
              <a:grpFill/>
            </p:grpSpPr>
            <p:sp>
              <p:nvSpPr>
                <p:cNvPr id="2913" name="Google Shape;9269;p71">
                  <a:extLst>
                    <a:ext uri="{FF2B5EF4-FFF2-40B4-BE49-F238E27FC236}">
                      <a16:creationId xmlns:a16="http://schemas.microsoft.com/office/drawing/2014/main" id="{1F7818FF-7F8F-4999-BD6E-4CDAD2128BE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9270;p71">
                  <a:extLst>
                    <a:ext uri="{FF2B5EF4-FFF2-40B4-BE49-F238E27FC236}">
                      <a16:creationId xmlns:a16="http://schemas.microsoft.com/office/drawing/2014/main" id="{B4239BF7-A99B-4AC8-9983-4C5BF9F84E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9271;p71">
                  <a:extLst>
                    <a:ext uri="{FF2B5EF4-FFF2-40B4-BE49-F238E27FC236}">
                      <a16:creationId xmlns:a16="http://schemas.microsoft.com/office/drawing/2014/main" id="{9CCBF1B0-5416-4589-927D-1A5E0428DD2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9272;p71">
                  <a:extLst>
                    <a:ext uri="{FF2B5EF4-FFF2-40B4-BE49-F238E27FC236}">
                      <a16:creationId xmlns:a16="http://schemas.microsoft.com/office/drawing/2014/main" id="{83B54DBE-9C9B-4DA0-B99C-BBA79584F0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9273;p71">
                  <a:extLst>
                    <a:ext uri="{FF2B5EF4-FFF2-40B4-BE49-F238E27FC236}">
                      <a16:creationId xmlns:a16="http://schemas.microsoft.com/office/drawing/2014/main" id="{FACFC42B-AB3A-427C-9FFB-F9E56CBFB7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9274;p71">
                  <a:extLst>
                    <a:ext uri="{FF2B5EF4-FFF2-40B4-BE49-F238E27FC236}">
                      <a16:creationId xmlns:a16="http://schemas.microsoft.com/office/drawing/2014/main" id="{B201CFD6-E58A-4711-B59B-C3FEB4E63A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9268;p71">
                <a:extLst>
                  <a:ext uri="{FF2B5EF4-FFF2-40B4-BE49-F238E27FC236}">
                    <a16:creationId xmlns:a16="http://schemas.microsoft.com/office/drawing/2014/main" id="{ED4078D3-9856-4C3A-9FD9-CC18687BC10B}"/>
                  </a:ext>
                </a:extLst>
              </p:cNvPr>
              <p:cNvGrpSpPr/>
              <p:nvPr/>
            </p:nvGrpSpPr>
            <p:grpSpPr>
              <a:xfrm>
                <a:off x="2609825" y="750688"/>
                <a:ext cx="202054" cy="285630"/>
                <a:chOff x="6974158" y="2789537"/>
                <a:chExt cx="255247" cy="327458"/>
              </a:xfrm>
              <a:grpFill/>
            </p:grpSpPr>
            <p:sp>
              <p:nvSpPr>
                <p:cNvPr id="2907" name="Google Shape;9269;p71">
                  <a:extLst>
                    <a:ext uri="{FF2B5EF4-FFF2-40B4-BE49-F238E27FC236}">
                      <a16:creationId xmlns:a16="http://schemas.microsoft.com/office/drawing/2014/main" id="{9572D00A-FFF8-4934-998C-9F7E1C5584B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9270;p71">
                  <a:extLst>
                    <a:ext uri="{FF2B5EF4-FFF2-40B4-BE49-F238E27FC236}">
                      <a16:creationId xmlns:a16="http://schemas.microsoft.com/office/drawing/2014/main" id="{0D32A4C6-8A42-47D7-8AC7-E4D20B147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9271;p71">
                  <a:extLst>
                    <a:ext uri="{FF2B5EF4-FFF2-40B4-BE49-F238E27FC236}">
                      <a16:creationId xmlns:a16="http://schemas.microsoft.com/office/drawing/2014/main" id="{17953EDE-0FD2-4453-BFA1-BB3ADF63FBD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9272;p71">
                  <a:extLst>
                    <a:ext uri="{FF2B5EF4-FFF2-40B4-BE49-F238E27FC236}">
                      <a16:creationId xmlns:a16="http://schemas.microsoft.com/office/drawing/2014/main" id="{58619542-5954-4E53-A10C-6FEC3AAB00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9273;p71">
                  <a:extLst>
                    <a:ext uri="{FF2B5EF4-FFF2-40B4-BE49-F238E27FC236}">
                      <a16:creationId xmlns:a16="http://schemas.microsoft.com/office/drawing/2014/main" id="{50F128D4-3BB8-4115-A268-7DECFC85D87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9274;p71">
                  <a:extLst>
                    <a:ext uri="{FF2B5EF4-FFF2-40B4-BE49-F238E27FC236}">
                      <a16:creationId xmlns:a16="http://schemas.microsoft.com/office/drawing/2014/main" id="{BEA35C93-46B3-4367-93E7-8F233459573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9268;p71">
                <a:extLst>
                  <a:ext uri="{FF2B5EF4-FFF2-40B4-BE49-F238E27FC236}">
                    <a16:creationId xmlns:a16="http://schemas.microsoft.com/office/drawing/2014/main" id="{E2B9A41A-6C1D-4CF2-9AD1-2591C1C38DE8}"/>
                  </a:ext>
                </a:extLst>
              </p:cNvPr>
              <p:cNvGrpSpPr/>
              <p:nvPr/>
            </p:nvGrpSpPr>
            <p:grpSpPr>
              <a:xfrm>
                <a:off x="2920014" y="755286"/>
                <a:ext cx="202054" cy="285630"/>
                <a:chOff x="6974158" y="2789537"/>
                <a:chExt cx="255247" cy="327458"/>
              </a:xfrm>
              <a:grpFill/>
            </p:grpSpPr>
            <p:sp>
              <p:nvSpPr>
                <p:cNvPr id="2901" name="Google Shape;9269;p71">
                  <a:extLst>
                    <a:ext uri="{FF2B5EF4-FFF2-40B4-BE49-F238E27FC236}">
                      <a16:creationId xmlns:a16="http://schemas.microsoft.com/office/drawing/2014/main" id="{A277E55B-D191-438E-99B7-57043E6FA8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9270;p71">
                  <a:extLst>
                    <a:ext uri="{FF2B5EF4-FFF2-40B4-BE49-F238E27FC236}">
                      <a16:creationId xmlns:a16="http://schemas.microsoft.com/office/drawing/2014/main" id="{121C8167-227F-4D65-9BE3-662ED63F19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9271;p71">
                  <a:extLst>
                    <a:ext uri="{FF2B5EF4-FFF2-40B4-BE49-F238E27FC236}">
                      <a16:creationId xmlns:a16="http://schemas.microsoft.com/office/drawing/2014/main" id="{3843C000-C01F-4E77-AD16-3FEE17210D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9272;p71">
                  <a:extLst>
                    <a:ext uri="{FF2B5EF4-FFF2-40B4-BE49-F238E27FC236}">
                      <a16:creationId xmlns:a16="http://schemas.microsoft.com/office/drawing/2014/main" id="{169649E7-78D7-4887-B9AD-E5F468C20CF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9273;p71">
                  <a:extLst>
                    <a:ext uri="{FF2B5EF4-FFF2-40B4-BE49-F238E27FC236}">
                      <a16:creationId xmlns:a16="http://schemas.microsoft.com/office/drawing/2014/main" id="{A35A96B3-4066-4C08-B601-CF5298496E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9274;p71">
                  <a:extLst>
                    <a:ext uri="{FF2B5EF4-FFF2-40B4-BE49-F238E27FC236}">
                      <a16:creationId xmlns:a16="http://schemas.microsoft.com/office/drawing/2014/main" id="{0800725A-B491-4391-9966-6D3678768F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9268;p71">
                <a:extLst>
                  <a:ext uri="{FF2B5EF4-FFF2-40B4-BE49-F238E27FC236}">
                    <a16:creationId xmlns:a16="http://schemas.microsoft.com/office/drawing/2014/main" id="{9BE8FA09-D415-4353-9E0D-F4FB25773477}"/>
                  </a:ext>
                </a:extLst>
              </p:cNvPr>
              <p:cNvGrpSpPr/>
              <p:nvPr/>
            </p:nvGrpSpPr>
            <p:grpSpPr>
              <a:xfrm>
                <a:off x="3243583" y="755287"/>
                <a:ext cx="202054" cy="285630"/>
                <a:chOff x="6974158" y="2789537"/>
                <a:chExt cx="255247" cy="327458"/>
              </a:xfrm>
              <a:grpFill/>
            </p:grpSpPr>
            <p:sp>
              <p:nvSpPr>
                <p:cNvPr id="2895" name="Google Shape;9269;p71">
                  <a:extLst>
                    <a:ext uri="{FF2B5EF4-FFF2-40B4-BE49-F238E27FC236}">
                      <a16:creationId xmlns:a16="http://schemas.microsoft.com/office/drawing/2014/main" id="{575E453C-D23E-4A43-9958-0B10761EA4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9270;p71">
                  <a:extLst>
                    <a:ext uri="{FF2B5EF4-FFF2-40B4-BE49-F238E27FC236}">
                      <a16:creationId xmlns:a16="http://schemas.microsoft.com/office/drawing/2014/main" id="{4A1969AD-2D8E-40A8-9CC2-CDF7BBC597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9271;p71">
                  <a:extLst>
                    <a:ext uri="{FF2B5EF4-FFF2-40B4-BE49-F238E27FC236}">
                      <a16:creationId xmlns:a16="http://schemas.microsoft.com/office/drawing/2014/main" id="{C7DC76A1-11D9-4E77-A7F7-818FC33A76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9272;p71">
                  <a:extLst>
                    <a:ext uri="{FF2B5EF4-FFF2-40B4-BE49-F238E27FC236}">
                      <a16:creationId xmlns:a16="http://schemas.microsoft.com/office/drawing/2014/main" id="{291D9133-4169-4FD7-8275-67D5B2893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9273;p71">
                  <a:extLst>
                    <a:ext uri="{FF2B5EF4-FFF2-40B4-BE49-F238E27FC236}">
                      <a16:creationId xmlns:a16="http://schemas.microsoft.com/office/drawing/2014/main" id="{97192F6D-B092-43AB-850C-20FF47A0F2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9274;p71">
                  <a:extLst>
                    <a:ext uri="{FF2B5EF4-FFF2-40B4-BE49-F238E27FC236}">
                      <a16:creationId xmlns:a16="http://schemas.microsoft.com/office/drawing/2014/main" id="{C5B9767F-C0B9-421B-95DB-A4E3D02CAF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9268;p71">
                <a:extLst>
                  <a:ext uri="{FF2B5EF4-FFF2-40B4-BE49-F238E27FC236}">
                    <a16:creationId xmlns:a16="http://schemas.microsoft.com/office/drawing/2014/main" id="{AA852937-300A-43BB-9801-E896FDA546B1}"/>
                  </a:ext>
                </a:extLst>
              </p:cNvPr>
              <p:cNvGrpSpPr/>
              <p:nvPr/>
            </p:nvGrpSpPr>
            <p:grpSpPr>
              <a:xfrm>
                <a:off x="3561584" y="746091"/>
                <a:ext cx="202054" cy="285630"/>
                <a:chOff x="6974158" y="2789537"/>
                <a:chExt cx="255247" cy="327458"/>
              </a:xfrm>
              <a:grpFill/>
            </p:grpSpPr>
            <p:sp>
              <p:nvSpPr>
                <p:cNvPr id="2889" name="Google Shape;9269;p71">
                  <a:extLst>
                    <a:ext uri="{FF2B5EF4-FFF2-40B4-BE49-F238E27FC236}">
                      <a16:creationId xmlns:a16="http://schemas.microsoft.com/office/drawing/2014/main" id="{0E063CF9-CC3A-44E8-8C4F-C35F21771B0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9270;p71">
                  <a:extLst>
                    <a:ext uri="{FF2B5EF4-FFF2-40B4-BE49-F238E27FC236}">
                      <a16:creationId xmlns:a16="http://schemas.microsoft.com/office/drawing/2014/main" id="{5F9303F1-73FA-4FBF-B138-15AC87E9F62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9271;p71">
                  <a:extLst>
                    <a:ext uri="{FF2B5EF4-FFF2-40B4-BE49-F238E27FC236}">
                      <a16:creationId xmlns:a16="http://schemas.microsoft.com/office/drawing/2014/main" id="{A28F412A-6485-454C-A285-903EC434F60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9272;p71">
                  <a:extLst>
                    <a:ext uri="{FF2B5EF4-FFF2-40B4-BE49-F238E27FC236}">
                      <a16:creationId xmlns:a16="http://schemas.microsoft.com/office/drawing/2014/main" id="{5999DF27-5A40-490F-92A5-F227EBE92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9273;p71">
                  <a:extLst>
                    <a:ext uri="{FF2B5EF4-FFF2-40B4-BE49-F238E27FC236}">
                      <a16:creationId xmlns:a16="http://schemas.microsoft.com/office/drawing/2014/main" id="{27977721-E643-4D27-B042-E810F60E94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9274;p71">
                  <a:extLst>
                    <a:ext uri="{FF2B5EF4-FFF2-40B4-BE49-F238E27FC236}">
                      <a16:creationId xmlns:a16="http://schemas.microsoft.com/office/drawing/2014/main" id="{CEBC347D-E086-44EF-99F5-AF4BCBD6F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9268;p71">
                <a:extLst>
                  <a:ext uri="{FF2B5EF4-FFF2-40B4-BE49-F238E27FC236}">
                    <a16:creationId xmlns:a16="http://schemas.microsoft.com/office/drawing/2014/main" id="{3D6BB0D9-0290-4680-93E2-A1AABE0B97CD}"/>
                  </a:ext>
                </a:extLst>
              </p:cNvPr>
              <p:cNvGrpSpPr/>
              <p:nvPr/>
            </p:nvGrpSpPr>
            <p:grpSpPr>
              <a:xfrm>
                <a:off x="3878125" y="755286"/>
                <a:ext cx="202054" cy="285630"/>
                <a:chOff x="6974158" y="2789537"/>
                <a:chExt cx="255247" cy="327458"/>
              </a:xfrm>
              <a:grpFill/>
            </p:grpSpPr>
            <p:sp>
              <p:nvSpPr>
                <p:cNvPr id="2883" name="Google Shape;9269;p71">
                  <a:extLst>
                    <a:ext uri="{FF2B5EF4-FFF2-40B4-BE49-F238E27FC236}">
                      <a16:creationId xmlns:a16="http://schemas.microsoft.com/office/drawing/2014/main" id="{72B3AA4C-D50C-4740-869A-D2BCCC3AA6F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9270;p71">
                  <a:extLst>
                    <a:ext uri="{FF2B5EF4-FFF2-40B4-BE49-F238E27FC236}">
                      <a16:creationId xmlns:a16="http://schemas.microsoft.com/office/drawing/2014/main" id="{366CA1B7-57C5-4E48-B47A-7FD08635DD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9271;p71">
                  <a:extLst>
                    <a:ext uri="{FF2B5EF4-FFF2-40B4-BE49-F238E27FC236}">
                      <a16:creationId xmlns:a16="http://schemas.microsoft.com/office/drawing/2014/main" id="{01032F74-CC24-42DB-ADAA-B9252C3633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9272;p71">
                  <a:extLst>
                    <a:ext uri="{FF2B5EF4-FFF2-40B4-BE49-F238E27FC236}">
                      <a16:creationId xmlns:a16="http://schemas.microsoft.com/office/drawing/2014/main" id="{9F4D3A87-F2EC-462E-9D56-B22C5D3920A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9273;p71">
                  <a:extLst>
                    <a:ext uri="{FF2B5EF4-FFF2-40B4-BE49-F238E27FC236}">
                      <a16:creationId xmlns:a16="http://schemas.microsoft.com/office/drawing/2014/main" id="{08283EFD-D366-4837-96E6-3C09E7508F1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9274;p71">
                  <a:extLst>
                    <a:ext uri="{FF2B5EF4-FFF2-40B4-BE49-F238E27FC236}">
                      <a16:creationId xmlns:a16="http://schemas.microsoft.com/office/drawing/2014/main" id="{7E089087-277C-4740-B26A-AF6BAD3BE1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773" name="Google Shape;9268;p71">
            <a:extLst>
              <a:ext uri="{FF2B5EF4-FFF2-40B4-BE49-F238E27FC236}">
                <a16:creationId xmlns:a16="http://schemas.microsoft.com/office/drawing/2014/main" id="{69922C50-3611-4F18-9D67-0FD4E5AB9B96}"/>
              </a:ext>
            </a:extLst>
          </p:cNvPr>
          <p:cNvGrpSpPr/>
          <p:nvPr/>
        </p:nvGrpSpPr>
        <p:grpSpPr>
          <a:xfrm>
            <a:off x="2620325" y="3433302"/>
            <a:ext cx="134355" cy="194801"/>
            <a:chOff x="6974158" y="2789537"/>
            <a:chExt cx="255247" cy="327458"/>
          </a:xfrm>
          <a:solidFill>
            <a:srgbClr val="669900"/>
          </a:solidFill>
        </p:grpSpPr>
        <p:sp>
          <p:nvSpPr>
            <p:cNvPr id="2867" name="Google Shape;9269;p71">
              <a:extLst>
                <a:ext uri="{FF2B5EF4-FFF2-40B4-BE49-F238E27FC236}">
                  <a16:creationId xmlns:a16="http://schemas.microsoft.com/office/drawing/2014/main" id="{BCDC7E9D-6882-4DD7-887B-BF12E8F5290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9270;p71">
              <a:extLst>
                <a:ext uri="{FF2B5EF4-FFF2-40B4-BE49-F238E27FC236}">
                  <a16:creationId xmlns:a16="http://schemas.microsoft.com/office/drawing/2014/main" id="{03BE7D3F-2E96-41BE-838E-AB29834E6C9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9271;p71">
              <a:extLst>
                <a:ext uri="{FF2B5EF4-FFF2-40B4-BE49-F238E27FC236}">
                  <a16:creationId xmlns:a16="http://schemas.microsoft.com/office/drawing/2014/main" id="{ABF709F3-29A4-4B58-9C1D-4AE9FA6BF43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9272;p71">
              <a:extLst>
                <a:ext uri="{FF2B5EF4-FFF2-40B4-BE49-F238E27FC236}">
                  <a16:creationId xmlns:a16="http://schemas.microsoft.com/office/drawing/2014/main" id="{01F4366C-6696-46B1-8878-92DF7AD991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9273;p71">
              <a:extLst>
                <a:ext uri="{FF2B5EF4-FFF2-40B4-BE49-F238E27FC236}">
                  <a16:creationId xmlns:a16="http://schemas.microsoft.com/office/drawing/2014/main" id="{174970A3-AC4B-4C06-BC59-235CE7FA75C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9274;p71">
              <a:extLst>
                <a:ext uri="{FF2B5EF4-FFF2-40B4-BE49-F238E27FC236}">
                  <a16:creationId xmlns:a16="http://schemas.microsoft.com/office/drawing/2014/main" id="{C8E3AC87-38A1-4AD0-8C25-FB9E98D49C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 name="Group 2773">
            <a:extLst>
              <a:ext uri="{FF2B5EF4-FFF2-40B4-BE49-F238E27FC236}">
                <a16:creationId xmlns:a16="http://schemas.microsoft.com/office/drawing/2014/main" id="{17D5F90C-3AE2-4E74-9135-AC8C0850FE62}"/>
              </a:ext>
            </a:extLst>
          </p:cNvPr>
          <p:cNvGrpSpPr/>
          <p:nvPr/>
        </p:nvGrpSpPr>
        <p:grpSpPr>
          <a:xfrm>
            <a:off x="2831129" y="3427030"/>
            <a:ext cx="1184904" cy="201073"/>
            <a:chOff x="2298228" y="746090"/>
            <a:chExt cx="1781951" cy="294826"/>
          </a:xfrm>
          <a:solidFill>
            <a:srgbClr val="669900"/>
          </a:solidFill>
        </p:grpSpPr>
        <p:grpSp>
          <p:nvGrpSpPr>
            <p:cNvPr id="2825" name="Google Shape;9268;p71">
              <a:extLst>
                <a:ext uri="{FF2B5EF4-FFF2-40B4-BE49-F238E27FC236}">
                  <a16:creationId xmlns:a16="http://schemas.microsoft.com/office/drawing/2014/main" id="{C6A65A61-1556-483F-B43F-687DE229BD9D}"/>
                </a:ext>
              </a:extLst>
            </p:cNvPr>
            <p:cNvGrpSpPr/>
            <p:nvPr/>
          </p:nvGrpSpPr>
          <p:grpSpPr>
            <a:xfrm>
              <a:off x="2298228" y="750688"/>
              <a:ext cx="202053" cy="285630"/>
              <a:chOff x="6974158" y="2789537"/>
              <a:chExt cx="255247" cy="327458"/>
            </a:xfrm>
            <a:grpFill/>
          </p:grpSpPr>
          <p:sp>
            <p:nvSpPr>
              <p:cNvPr id="2861" name="Google Shape;9269;p71">
                <a:extLst>
                  <a:ext uri="{FF2B5EF4-FFF2-40B4-BE49-F238E27FC236}">
                    <a16:creationId xmlns:a16="http://schemas.microsoft.com/office/drawing/2014/main" id="{212F913B-1995-409C-9602-57A99EFE819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9270;p71">
                <a:extLst>
                  <a:ext uri="{FF2B5EF4-FFF2-40B4-BE49-F238E27FC236}">
                    <a16:creationId xmlns:a16="http://schemas.microsoft.com/office/drawing/2014/main" id="{350E37EF-D156-4A0D-8DC1-12D33F178C3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9271;p71">
                <a:extLst>
                  <a:ext uri="{FF2B5EF4-FFF2-40B4-BE49-F238E27FC236}">
                    <a16:creationId xmlns:a16="http://schemas.microsoft.com/office/drawing/2014/main" id="{A0D8E628-127F-4A90-8958-0C8BD4F501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9272;p71">
                <a:extLst>
                  <a:ext uri="{FF2B5EF4-FFF2-40B4-BE49-F238E27FC236}">
                    <a16:creationId xmlns:a16="http://schemas.microsoft.com/office/drawing/2014/main" id="{FBFD94BC-069E-46DB-A05F-37ACC83119E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9273;p71">
                <a:extLst>
                  <a:ext uri="{FF2B5EF4-FFF2-40B4-BE49-F238E27FC236}">
                    <a16:creationId xmlns:a16="http://schemas.microsoft.com/office/drawing/2014/main" id="{51C8733F-8101-4769-97BA-E6F4E43105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9274;p71">
                <a:extLst>
                  <a:ext uri="{FF2B5EF4-FFF2-40B4-BE49-F238E27FC236}">
                    <a16:creationId xmlns:a16="http://schemas.microsoft.com/office/drawing/2014/main" id="{24A4E80A-38FB-4556-B537-BB1C2F90C9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9268;p71">
              <a:extLst>
                <a:ext uri="{FF2B5EF4-FFF2-40B4-BE49-F238E27FC236}">
                  <a16:creationId xmlns:a16="http://schemas.microsoft.com/office/drawing/2014/main" id="{4EF512B6-0A43-4569-8826-EE8324E36D4C}"/>
                </a:ext>
              </a:extLst>
            </p:cNvPr>
            <p:cNvGrpSpPr/>
            <p:nvPr/>
          </p:nvGrpSpPr>
          <p:grpSpPr>
            <a:xfrm>
              <a:off x="2609822" y="750688"/>
              <a:ext cx="202053" cy="285630"/>
              <a:chOff x="6974158" y="2789537"/>
              <a:chExt cx="255247" cy="327458"/>
            </a:xfrm>
            <a:grpFill/>
          </p:grpSpPr>
          <p:sp>
            <p:nvSpPr>
              <p:cNvPr id="2855" name="Google Shape;9269;p71">
                <a:extLst>
                  <a:ext uri="{FF2B5EF4-FFF2-40B4-BE49-F238E27FC236}">
                    <a16:creationId xmlns:a16="http://schemas.microsoft.com/office/drawing/2014/main" id="{A44718BA-43BD-4DB9-98BA-D20106E04A2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9270;p71">
                <a:extLst>
                  <a:ext uri="{FF2B5EF4-FFF2-40B4-BE49-F238E27FC236}">
                    <a16:creationId xmlns:a16="http://schemas.microsoft.com/office/drawing/2014/main" id="{51A5CD0B-7806-496A-9016-DDAFA1B7B2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9271;p71">
                <a:extLst>
                  <a:ext uri="{FF2B5EF4-FFF2-40B4-BE49-F238E27FC236}">
                    <a16:creationId xmlns:a16="http://schemas.microsoft.com/office/drawing/2014/main" id="{A7B59A74-E620-4ABC-A5D7-9219331C7C7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9272;p71">
                <a:extLst>
                  <a:ext uri="{FF2B5EF4-FFF2-40B4-BE49-F238E27FC236}">
                    <a16:creationId xmlns:a16="http://schemas.microsoft.com/office/drawing/2014/main" id="{4A0C6587-3122-41CC-8476-6800EEA61A5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9273;p71">
                <a:extLst>
                  <a:ext uri="{FF2B5EF4-FFF2-40B4-BE49-F238E27FC236}">
                    <a16:creationId xmlns:a16="http://schemas.microsoft.com/office/drawing/2014/main" id="{1C9DA17E-00B6-473D-B99C-51B302BDDC4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9274;p71">
                <a:extLst>
                  <a:ext uri="{FF2B5EF4-FFF2-40B4-BE49-F238E27FC236}">
                    <a16:creationId xmlns:a16="http://schemas.microsoft.com/office/drawing/2014/main" id="{086B2BBC-4DDC-4E15-A113-70FBD849749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9268;p71">
              <a:extLst>
                <a:ext uri="{FF2B5EF4-FFF2-40B4-BE49-F238E27FC236}">
                  <a16:creationId xmlns:a16="http://schemas.microsoft.com/office/drawing/2014/main" id="{699EA99F-81CF-42A5-A647-D22A9A399C5F}"/>
                </a:ext>
              </a:extLst>
            </p:cNvPr>
            <p:cNvGrpSpPr/>
            <p:nvPr/>
          </p:nvGrpSpPr>
          <p:grpSpPr>
            <a:xfrm>
              <a:off x="2920013" y="755286"/>
              <a:ext cx="202053" cy="285630"/>
              <a:chOff x="6974158" y="2789537"/>
              <a:chExt cx="255247" cy="327458"/>
            </a:xfrm>
            <a:grpFill/>
          </p:grpSpPr>
          <p:sp>
            <p:nvSpPr>
              <p:cNvPr id="2849" name="Google Shape;9269;p71">
                <a:extLst>
                  <a:ext uri="{FF2B5EF4-FFF2-40B4-BE49-F238E27FC236}">
                    <a16:creationId xmlns:a16="http://schemas.microsoft.com/office/drawing/2014/main" id="{56609BF0-81D3-44F6-AA32-3DEF969BA1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9270;p71">
                <a:extLst>
                  <a:ext uri="{FF2B5EF4-FFF2-40B4-BE49-F238E27FC236}">
                    <a16:creationId xmlns:a16="http://schemas.microsoft.com/office/drawing/2014/main" id="{14A4F6A9-6674-4521-8BA5-A0D371DF8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9271;p71">
                <a:extLst>
                  <a:ext uri="{FF2B5EF4-FFF2-40B4-BE49-F238E27FC236}">
                    <a16:creationId xmlns:a16="http://schemas.microsoft.com/office/drawing/2014/main" id="{145E7FC8-1420-4103-8CBF-5148E492BB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9272;p71">
                <a:extLst>
                  <a:ext uri="{FF2B5EF4-FFF2-40B4-BE49-F238E27FC236}">
                    <a16:creationId xmlns:a16="http://schemas.microsoft.com/office/drawing/2014/main" id="{7708473F-D8E4-427A-A1AF-8B45D1DFE9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9273;p71">
                <a:extLst>
                  <a:ext uri="{FF2B5EF4-FFF2-40B4-BE49-F238E27FC236}">
                    <a16:creationId xmlns:a16="http://schemas.microsoft.com/office/drawing/2014/main" id="{6B697BE2-2A4C-4E4C-9E86-D979D05F85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9274;p71">
                <a:extLst>
                  <a:ext uri="{FF2B5EF4-FFF2-40B4-BE49-F238E27FC236}">
                    <a16:creationId xmlns:a16="http://schemas.microsoft.com/office/drawing/2014/main" id="{FFC59ED1-8DAF-4F48-91D8-A2F1023B86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9268;p71">
              <a:extLst>
                <a:ext uri="{FF2B5EF4-FFF2-40B4-BE49-F238E27FC236}">
                  <a16:creationId xmlns:a16="http://schemas.microsoft.com/office/drawing/2014/main" id="{4C57CA8D-53D0-474A-9C22-4FAAF0D0631B}"/>
                </a:ext>
              </a:extLst>
            </p:cNvPr>
            <p:cNvGrpSpPr/>
            <p:nvPr/>
          </p:nvGrpSpPr>
          <p:grpSpPr>
            <a:xfrm>
              <a:off x="3243579" y="755286"/>
              <a:ext cx="202053" cy="285630"/>
              <a:chOff x="6974158" y="2789537"/>
              <a:chExt cx="255247" cy="327458"/>
            </a:xfrm>
            <a:grpFill/>
          </p:grpSpPr>
          <p:sp>
            <p:nvSpPr>
              <p:cNvPr id="2843" name="Google Shape;9269;p71">
                <a:extLst>
                  <a:ext uri="{FF2B5EF4-FFF2-40B4-BE49-F238E27FC236}">
                    <a16:creationId xmlns:a16="http://schemas.microsoft.com/office/drawing/2014/main" id="{1333E0B7-8462-4205-9927-DA290A3C1C4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9270;p71">
                <a:extLst>
                  <a:ext uri="{FF2B5EF4-FFF2-40B4-BE49-F238E27FC236}">
                    <a16:creationId xmlns:a16="http://schemas.microsoft.com/office/drawing/2014/main" id="{1BAE74E3-6307-4876-9234-D79A60E5E30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9271;p71">
                <a:extLst>
                  <a:ext uri="{FF2B5EF4-FFF2-40B4-BE49-F238E27FC236}">
                    <a16:creationId xmlns:a16="http://schemas.microsoft.com/office/drawing/2014/main" id="{61C53B3E-E3DB-4C7B-B4F6-6D0014D7E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9272;p71">
                <a:extLst>
                  <a:ext uri="{FF2B5EF4-FFF2-40B4-BE49-F238E27FC236}">
                    <a16:creationId xmlns:a16="http://schemas.microsoft.com/office/drawing/2014/main" id="{07CC29F8-696C-45CA-BA97-6BC3572387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9273;p71">
                <a:extLst>
                  <a:ext uri="{FF2B5EF4-FFF2-40B4-BE49-F238E27FC236}">
                    <a16:creationId xmlns:a16="http://schemas.microsoft.com/office/drawing/2014/main" id="{7E975422-63F8-458B-98DC-C25249E3ED6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9274;p71">
                <a:extLst>
                  <a:ext uri="{FF2B5EF4-FFF2-40B4-BE49-F238E27FC236}">
                    <a16:creationId xmlns:a16="http://schemas.microsoft.com/office/drawing/2014/main" id="{988AD650-7178-49CD-9DD2-94A7951570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9268;p71">
              <a:extLst>
                <a:ext uri="{FF2B5EF4-FFF2-40B4-BE49-F238E27FC236}">
                  <a16:creationId xmlns:a16="http://schemas.microsoft.com/office/drawing/2014/main" id="{E866772E-E3F6-4692-81D0-F7B7CEBD9C38}"/>
                </a:ext>
              </a:extLst>
            </p:cNvPr>
            <p:cNvGrpSpPr/>
            <p:nvPr/>
          </p:nvGrpSpPr>
          <p:grpSpPr>
            <a:xfrm>
              <a:off x="3561576" y="746090"/>
              <a:ext cx="202053" cy="285630"/>
              <a:chOff x="6974158" y="2789537"/>
              <a:chExt cx="255247" cy="327458"/>
            </a:xfrm>
            <a:grpFill/>
          </p:grpSpPr>
          <p:sp>
            <p:nvSpPr>
              <p:cNvPr id="2837" name="Google Shape;9269;p71">
                <a:extLst>
                  <a:ext uri="{FF2B5EF4-FFF2-40B4-BE49-F238E27FC236}">
                    <a16:creationId xmlns:a16="http://schemas.microsoft.com/office/drawing/2014/main" id="{0C761CAF-CC7C-4EFB-9324-587852AA0A4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9270;p71">
                <a:extLst>
                  <a:ext uri="{FF2B5EF4-FFF2-40B4-BE49-F238E27FC236}">
                    <a16:creationId xmlns:a16="http://schemas.microsoft.com/office/drawing/2014/main" id="{B5E734E5-430D-4165-938F-4911B02568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9271;p71">
                <a:extLst>
                  <a:ext uri="{FF2B5EF4-FFF2-40B4-BE49-F238E27FC236}">
                    <a16:creationId xmlns:a16="http://schemas.microsoft.com/office/drawing/2014/main" id="{A59A5D88-475F-4F40-A833-4B94323926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9272;p71">
                <a:extLst>
                  <a:ext uri="{FF2B5EF4-FFF2-40B4-BE49-F238E27FC236}">
                    <a16:creationId xmlns:a16="http://schemas.microsoft.com/office/drawing/2014/main" id="{265FB0F4-CB1E-4A14-B187-7515B2A26B3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9273;p71">
                <a:extLst>
                  <a:ext uri="{FF2B5EF4-FFF2-40B4-BE49-F238E27FC236}">
                    <a16:creationId xmlns:a16="http://schemas.microsoft.com/office/drawing/2014/main" id="{BD098CF0-4143-4035-8D5C-8440038F5A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9274;p71">
                <a:extLst>
                  <a:ext uri="{FF2B5EF4-FFF2-40B4-BE49-F238E27FC236}">
                    <a16:creationId xmlns:a16="http://schemas.microsoft.com/office/drawing/2014/main" id="{E36469D2-EDAD-4005-9C33-3AEB2955C4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0" name="Google Shape;9268;p71">
              <a:extLst>
                <a:ext uri="{FF2B5EF4-FFF2-40B4-BE49-F238E27FC236}">
                  <a16:creationId xmlns:a16="http://schemas.microsoft.com/office/drawing/2014/main" id="{45F40F0B-5C67-4BF0-9D6D-25BE86C230F7}"/>
                </a:ext>
              </a:extLst>
            </p:cNvPr>
            <p:cNvGrpSpPr/>
            <p:nvPr/>
          </p:nvGrpSpPr>
          <p:grpSpPr>
            <a:xfrm>
              <a:off x="3878126" y="755286"/>
              <a:ext cx="202053" cy="285630"/>
              <a:chOff x="6974158" y="2789537"/>
              <a:chExt cx="255247" cy="327458"/>
            </a:xfrm>
            <a:grpFill/>
          </p:grpSpPr>
          <p:sp>
            <p:nvSpPr>
              <p:cNvPr id="2831" name="Google Shape;9269;p71">
                <a:extLst>
                  <a:ext uri="{FF2B5EF4-FFF2-40B4-BE49-F238E27FC236}">
                    <a16:creationId xmlns:a16="http://schemas.microsoft.com/office/drawing/2014/main" id="{02036CFF-76E7-4761-B66F-37EDDA5838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9270;p71">
                <a:extLst>
                  <a:ext uri="{FF2B5EF4-FFF2-40B4-BE49-F238E27FC236}">
                    <a16:creationId xmlns:a16="http://schemas.microsoft.com/office/drawing/2014/main" id="{EDC98BE2-54D2-4DD6-8472-2B2F7FED504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9271;p71">
                <a:extLst>
                  <a:ext uri="{FF2B5EF4-FFF2-40B4-BE49-F238E27FC236}">
                    <a16:creationId xmlns:a16="http://schemas.microsoft.com/office/drawing/2014/main" id="{EC10F4BE-8DD8-458B-BF4C-A1D21F551E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9272;p71">
                <a:extLst>
                  <a:ext uri="{FF2B5EF4-FFF2-40B4-BE49-F238E27FC236}">
                    <a16:creationId xmlns:a16="http://schemas.microsoft.com/office/drawing/2014/main" id="{53583DE9-F408-45B4-B7F0-A1F3362C1A3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9273;p71">
                <a:extLst>
                  <a:ext uri="{FF2B5EF4-FFF2-40B4-BE49-F238E27FC236}">
                    <a16:creationId xmlns:a16="http://schemas.microsoft.com/office/drawing/2014/main" id="{D84EEAF6-225E-49F1-BA97-FBB0ABEF416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9274;p71">
                <a:extLst>
                  <a:ext uri="{FF2B5EF4-FFF2-40B4-BE49-F238E27FC236}">
                    <a16:creationId xmlns:a16="http://schemas.microsoft.com/office/drawing/2014/main" id="{9F73D778-71BC-444A-B0E1-8992B827709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 name="Group 8">
            <a:extLst>
              <a:ext uri="{FF2B5EF4-FFF2-40B4-BE49-F238E27FC236}">
                <a16:creationId xmlns:a16="http://schemas.microsoft.com/office/drawing/2014/main" id="{E0242554-2D38-4346-AA99-6445B4A20B2F}"/>
              </a:ext>
            </a:extLst>
          </p:cNvPr>
          <p:cNvGrpSpPr/>
          <p:nvPr/>
        </p:nvGrpSpPr>
        <p:grpSpPr>
          <a:xfrm>
            <a:off x="2616759" y="3653094"/>
            <a:ext cx="1397552" cy="201075"/>
            <a:chOff x="2616759" y="3653094"/>
            <a:chExt cx="1397552" cy="201075"/>
          </a:xfrm>
        </p:grpSpPr>
        <p:grpSp>
          <p:nvGrpSpPr>
            <p:cNvPr id="2775" name="Google Shape;9275;p71">
              <a:extLst>
                <a:ext uri="{FF2B5EF4-FFF2-40B4-BE49-F238E27FC236}">
                  <a16:creationId xmlns:a16="http://schemas.microsoft.com/office/drawing/2014/main" id="{CE3A640B-0569-4F8C-B345-151778756A9B}"/>
                </a:ext>
              </a:extLst>
            </p:cNvPr>
            <p:cNvGrpSpPr/>
            <p:nvPr/>
          </p:nvGrpSpPr>
          <p:grpSpPr>
            <a:xfrm>
              <a:off x="2616759" y="3653094"/>
              <a:ext cx="141479" cy="194801"/>
              <a:chOff x="7530783" y="2790255"/>
              <a:chExt cx="244294" cy="326309"/>
            </a:xfrm>
            <a:solidFill>
              <a:srgbClr val="669900"/>
            </a:solidFill>
          </p:grpSpPr>
          <p:sp>
            <p:nvSpPr>
              <p:cNvPr id="2819" name="Google Shape;9276;p71">
                <a:extLst>
                  <a:ext uri="{FF2B5EF4-FFF2-40B4-BE49-F238E27FC236}">
                    <a16:creationId xmlns:a16="http://schemas.microsoft.com/office/drawing/2014/main" id="{DFDDD1DA-0299-4594-8BC5-BA8B19E901C1}"/>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9277;p71">
                <a:extLst>
                  <a:ext uri="{FF2B5EF4-FFF2-40B4-BE49-F238E27FC236}">
                    <a16:creationId xmlns:a16="http://schemas.microsoft.com/office/drawing/2014/main" id="{01F2AA83-D90A-4EF7-83EF-BB715E49901D}"/>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9278;p71">
                <a:extLst>
                  <a:ext uri="{FF2B5EF4-FFF2-40B4-BE49-F238E27FC236}">
                    <a16:creationId xmlns:a16="http://schemas.microsoft.com/office/drawing/2014/main" id="{E6239796-AB62-46DF-895B-4F571909CF89}"/>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9279;p71">
                <a:extLst>
                  <a:ext uri="{FF2B5EF4-FFF2-40B4-BE49-F238E27FC236}">
                    <a16:creationId xmlns:a16="http://schemas.microsoft.com/office/drawing/2014/main" id="{583D7FBC-CED0-4718-848C-847E71CD11A8}"/>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9280;p71">
                <a:extLst>
                  <a:ext uri="{FF2B5EF4-FFF2-40B4-BE49-F238E27FC236}">
                    <a16:creationId xmlns:a16="http://schemas.microsoft.com/office/drawing/2014/main" id="{5F15757F-C5E2-4874-AF95-5A5E6E341CBB}"/>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9281;p71">
                <a:extLst>
                  <a:ext uri="{FF2B5EF4-FFF2-40B4-BE49-F238E27FC236}">
                    <a16:creationId xmlns:a16="http://schemas.microsoft.com/office/drawing/2014/main" id="{D0AB3B51-FCEC-4801-BC1A-A0EF8823B566}"/>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roup 2775">
              <a:extLst>
                <a:ext uri="{FF2B5EF4-FFF2-40B4-BE49-F238E27FC236}">
                  <a16:creationId xmlns:a16="http://schemas.microsoft.com/office/drawing/2014/main" id="{6C3A9C01-C0E7-4479-A9E1-0C023F027E95}"/>
                </a:ext>
              </a:extLst>
            </p:cNvPr>
            <p:cNvGrpSpPr/>
            <p:nvPr/>
          </p:nvGrpSpPr>
          <p:grpSpPr>
            <a:xfrm>
              <a:off x="2829411" y="3653096"/>
              <a:ext cx="1184900" cy="201073"/>
              <a:chOff x="2298232" y="746091"/>
              <a:chExt cx="1781947" cy="294826"/>
            </a:xfrm>
            <a:solidFill>
              <a:srgbClr val="669900"/>
            </a:solidFill>
          </p:grpSpPr>
          <p:grpSp>
            <p:nvGrpSpPr>
              <p:cNvPr id="2777" name="Google Shape;9268;p71">
                <a:extLst>
                  <a:ext uri="{FF2B5EF4-FFF2-40B4-BE49-F238E27FC236}">
                    <a16:creationId xmlns:a16="http://schemas.microsoft.com/office/drawing/2014/main" id="{1D6FF120-E36D-4DBB-8232-BDA029C269CB}"/>
                  </a:ext>
                </a:extLst>
              </p:cNvPr>
              <p:cNvGrpSpPr/>
              <p:nvPr/>
            </p:nvGrpSpPr>
            <p:grpSpPr>
              <a:xfrm>
                <a:off x="2298232" y="750688"/>
                <a:ext cx="202054" cy="285630"/>
                <a:chOff x="6974158" y="2789537"/>
                <a:chExt cx="255247" cy="327458"/>
              </a:xfrm>
              <a:grpFill/>
            </p:grpSpPr>
            <p:sp>
              <p:nvSpPr>
                <p:cNvPr id="2813" name="Google Shape;9269;p71">
                  <a:extLst>
                    <a:ext uri="{FF2B5EF4-FFF2-40B4-BE49-F238E27FC236}">
                      <a16:creationId xmlns:a16="http://schemas.microsoft.com/office/drawing/2014/main" id="{9936A440-566C-4084-B9E8-D18193C6EA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9270;p71">
                  <a:extLst>
                    <a:ext uri="{FF2B5EF4-FFF2-40B4-BE49-F238E27FC236}">
                      <a16:creationId xmlns:a16="http://schemas.microsoft.com/office/drawing/2014/main" id="{FD9CD483-EA5E-4965-A314-C77E86C182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9271;p71">
                  <a:extLst>
                    <a:ext uri="{FF2B5EF4-FFF2-40B4-BE49-F238E27FC236}">
                      <a16:creationId xmlns:a16="http://schemas.microsoft.com/office/drawing/2014/main" id="{2A884341-225A-4E54-8316-1418A0E325A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9272;p71">
                  <a:extLst>
                    <a:ext uri="{FF2B5EF4-FFF2-40B4-BE49-F238E27FC236}">
                      <a16:creationId xmlns:a16="http://schemas.microsoft.com/office/drawing/2014/main" id="{78D5F71A-D8C2-49AC-B99F-2889F088A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7" name="Google Shape;9273;p71">
                  <a:extLst>
                    <a:ext uri="{FF2B5EF4-FFF2-40B4-BE49-F238E27FC236}">
                      <a16:creationId xmlns:a16="http://schemas.microsoft.com/office/drawing/2014/main" id="{0A022BBB-1417-4028-9ED2-A125A45236B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9274;p71">
                  <a:extLst>
                    <a:ext uri="{FF2B5EF4-FFF2-40B4-BE49-F238E27FC236}">
                      <a16:creationId xmlns:a16="http://schemas.microsoft.com/office/drawing/2014/main" id="{A0BE965C-2723-4971-A4A9-063BA7F49F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9268;p71">
                <a:extLst>
                  <a:ext uri="{FF2B5EF4-FFF2-40B4-BE49-F238E27FC236}">
                    <a16:creationId xmlns:a16="http://schemas.microsoft.com/office/drawing/2014/main" id="{9CADEF90-D097-4F8E-989B-CFA67BBEDB5B}"/>
                  </a:ext>
                </a:extLst>
              </p:cNvPr>
              <p:cNvGrpSpPr/>
              <p:nvPr/>
            </p:nvGrpSpPr>
            <p:grpSpPr>
              <a:xfrm>
                <a:off x="2609825" y="750688"/>
                <a:ext cx="202054" cy="285630"/>
                <a:chOff x="6974158" y="2789537"/>
                <a:chExt cx="255247" cy="327458"/>
              </a:xfrm>
              <a:grpFill/>
            </p:grpSpPr>
            <p:sp>
              <p:nvSpPr>
                <p:cNvPr id="2807" name="Google Shape;9269;p71">
                  <a:extLst>
                    <a:ext uri="{FF2B5EF4-FFF2-40B4-BE49-F238E27FC236}">
                      <a16:creationId xmlns:a16="http://schemas.microsoft.com/office/drawing/2014/main" id="{1BB0DA23-2DAC-4C65-8AC1-E676619A280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9270;p71">
                  <a:extLst>
                    <a:ext uri="{FF2B5EF4-FFF2-40B4-BE49-F238E27FC236}">
                      <a16:creationId xmlns:a16="http://schemas.microsoft.com/office/drawing/2014/main" id="{75A74C69-0450-4B34-AD0B-7FE8FC8A17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9271;p71">
                  <a:extLst>
                    <a:ext uri="{FF2B5EF4-FFF2-40B4-BE49-F238E27FC236}">
                      <a16:creationId xmlns:a16="http://schemas.microsoft.com/office/drawing/2014/main" id="{5E14293C-CE20-40A3-9B33-D0A05F47E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9272;p71">
                  <a:extLst>
                    <a:ext uri="{FF2B5EF4-FFF2-40B4-BE49-F238E27FC236}">
                      <a16:creationId xmlns:a16="http://schemas.microsoft.com/office/drawing/2014/main" id="{77DEED02-13EC-4C71-8E44-3243210B4A8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9273;p71">
                  <a:extLst>
                    <a:ext uri="{FF2B5EF4-FFF2-40B4-BE49-F238E27FC236}">
                      <a16:creationId xmlns:a16="http://schemas.microsoft.com/office/drawing/2014/main" id="{5893C7ED-EE2D-4148-9F96-30D9ACFE45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9274;p71">
                  <a:extLst>
                    <a:ext uri="{FF2B5EF4-FFF2-40B4-BE49-F238E27FC236}">
                      <a16:creationId xmlns:a16="http://schemas.microsoft.com/office/drawing/2014/main" id="{93916039-D2D7-4A9F-951E-B8152E076F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9268;p71">
                <a:extLst>
                  <a:ext uri="{FF2B5EF4-FFF2-40B4-BE49-F238E27FC236}">
                    <a16:creationId xmlns:a16="http://schemas.microsoft.com/office/drawing/2014/main" id="{1191D5DC-94E0-407F-ADA0-9718C5402DCB}"/>
                  </a:ext>
                </a:extLst>
              </p:cNvPr>
              <p:cNvGrpSpPr/>
              <p:nvPr/>
            </p:nvGrpSpPr>
            <p:grpSpPr>
              <a:xfrm>
                <a:off x="2920014" y="755286"/>
                <a:ext cx="202054" cy="285630"/>
                <a:chOff x="6974158" y="2789537"/>
                <a:chExt cx="255247" cy="327458"/>
              </a:xfrm>
              <a:grpFill/>
            </p:grpSpPr>
            <p:sp>
              <p:nvSpPr>
                <p:cNvPr id="2801" name="Google Shape;9269;p71">
                  <a:extLst>
                    <a:ext uri="{FF2B5EF4-FFF2-40B4-BE49-F238E27FC236}">
                      <a16:creationId xmlns:a16="http://schemas.microsoft.com/office/drawing/2014/main" id="{5967983C-FC42-40C8-87F1-114EC94B87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9270;p71">
                  <a:extLst>
                    <a:ext uri="{FF2B5EF4-FFF2-40B4-BE49-F238E27FC236}">
                      <a16:creationId xmlns:a16="http://schemas.microsoft.com/office/drawing/2014/main" id="{5FC88A22-EA47-4101-A0DF-DCCD9F4B99C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9271;p71">
                  <a:extLst>
                    <a:ext uri="{FF2B5EF4-FFF2-40B4-BE49-F238E27FC236}">
                      <a16:creationId xmlns:a16="http://schemas.microsoft.com/office/drawing/2014/main" id="{D54280A1-A361-4B64-867A-2A470F031F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9272;p71">
                  <a:extLst>
                    <a:ext uri="{FF2B5EF4-FFF2-40B4-BE49-F238E27FC236}">
                      <a16:creationId xmlns:a16="http://schemas.microsoft.com/office/drawing/2014/main" id="{CF6613AF-27AE-4A8E-82EB-6FA7773DE4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9273;p71">
                  <a:extLst>
                    <a:ext uri="{FF2B5EF4-FFF2-40B4-BE49-F238E27FC236}">
                      <a16:creationId xmlns:a16="http://schemas.microsoft.com/office/drawing/2014/main" id="{2A22AA84-DE07-4028-8C3B-92FCB1F174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9274;p71">
                  <a:extLst>
                    <a:ext uri="{FF2B5EF4-FFF2-40B4-BE49-F238E27FC236}">
                      <a16:creationId xmlns:a16="http://schemas.microsoft.com/office/drawing/2014/main" id="{AD79E6AB-0421-4F28-A5D0-20104EEC1CD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0" name="Google Shape;9268;p71">
                <a:extLst>
                  <a:ext uri="{FF2B5EF4-FFF2-40B4-BE49-F238E27FC236}">
                    <a16:creationId xmlns:a16="http://schemas.microsoft.com/office/drawing/2014/main" id="{B8BE4005-E6BD-49D7-B28F-4C0813D0EA5C}"/>
                  </a:ext>
                </a:extLst>
              </p:cNvPr>
              <p:cNvGrpSpPr/>
              <p:nvPr/>
            </p:nvGrpSpPr>
            <p:grpSpPr>
              <a:xfrm>
                <a:off x="3243583" y="755287"/>
                <a:ext cx="202054" cy="285630"/>
                <a:chOff x="6974158" y="2789537"/>
                <a:chExt cx="255247" cy="327458"/>
              </a:xfrm>
              <a:grpFill/>
            </p:grpSpPr>
            <p:sp>
              <p:nvSpPr>
                <p:cNvPr id="2795" name="Google Shape;9269;p71">
                  <a:extLst>
                    <a:ext uri="{FF2B5EF4-FFF2-40B4-BE49-F238E27FC236}">
                      <a16:creationId xmlns:a16="http://schemas.microsoft.com/office/drawing/2014/main" id="{58A67A2B-0502-44A6-BE6C-BB5880C15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9270;p71">
                  <a:extLst>
                    <a:ext uri="{FF2B5EF4-FFF2-40B4-BE49-F238E27FC236}">
                      <a16:creationId xmlns:a16="http://schemas.microsoft.com/office/drawing/2014/main" id="{17E8712E-02C8-4658-A999-A6A8311870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9271;p71">
                  <a:extLst>
                    <a:ext uri="{FF2B5EF4-FFF2-40B4-BE49-F238E27FC236}">
                      <a16:creationId xmlns:a16="http://schemas.microsoft.com/office/drawing/2014/main" id="{3957E564-56B0-44C5-A215-FF9A45E1F5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9272;p71">
                  <a:extLst>
                    <a:ext uri="{FF2B5EF4-FFF2-40B4-BE49-F238E27FC236}">
                      <a16:creationId xmlns:a16="http://schemas.microsoft.com/office/drawing/2014/main" id="{47AA98C4-9F78-4B6E-AEB4-714E35B03EC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9273;p71">
                  <a:extLst>
                    <a:ext uri="{FF2B5EF4-FFF2-40B4-BE49-F238E27FC236}">
                      <a16:creationId xmlns:a16="http://schemas.microsoft.com/office/drawing/2014/main" id="{2373D2E6-71EC-49DC-B464-CA53C7B1D2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9274;p71">
                  <a:extLst>
                    <a:ext uri="{FF2B5EF4-FFF2-40B4-BE49-F238E27FC236}">
                      <a16:creationId xmlns:a16="http://schemas.microsoft.com/office/drawing/2014/main" id="{2901E693-3D20-4D93-80CA-758EE92A3A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9268;p71">
                <a:extLst>
                  <a:ext uri="{FF2B5EF4-FFF2-40B4-BE49-F238E27FC236}">
                    <a16:creationId xmlns:a16="http://schemas.microsoft.com/office/drawing/2014/main" id="{686599DC-3D76-41E3-8DCB-0297584D0524}"/>
                  </a:ext>
                </a:extLst>
              </p:cNvPr>
              <p:cNvGrpSpPr/>
              <p:nvPr/>
            </p:nvGrpSpPr>
            <p:grpSpPr>
              <a:xfrm>
                <a:off x="3561584" y="746091"/>
                <a:ext cx="202054" cy="285630"/>
                <a:chOff x="6974158" y="2789537"/>
                <a:chExt cx="255247" cy="327458"/>
              </a:xfrm>
              <a:grpFill/>
            </p:grpSpPr>
            <p:sp>
              <p:nvSpPr>
                <p:cNvPr id="2789" name="Google Shape;9269;p71">
                  <a:extLst>
                    <a:ext uri="{FF2B5EF4-FFF2-40B4-BE49-F238E27FC236}">
                      <a16:creationId xmlns:a16="http://schemas.microsoft.com/office/drawing/2014/main" id="{9FC270DA-3962-4969-8C5B-94421C8D43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9270;p71">
                  <a:extLst>
                    <a:ext uri="{FF2B5EF4-FFF2-40B4-BE49-F238E27FC236}">
                      <a16:creationId xmlns:a16="http://schemas.microsoft.com/office/drawing/2014/main" id="{85F34C22-4A0A-4E5C-B1C8-B7293563DE3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9271;p71">
                  <a:extLst>
                    <a:ext uri="{FF2B5EF4-FFF2-40B4-BE49-F238E27FC236}">
                      <a16:creationId xmlns:a16="http://schemas.microsoft.com/office/drawing/2014/main" id="{A7749B4B-7B31-495E-A834-AE11C88B26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9272;p71">
                  <a:extLst>
                    <a:ext uri="{FF2B5EF4-FFF2-40B4-BE49-F238E27FC236}">
                      <a16:creationId xmlns:a16="http://schemas.microsoft.com/office/drawing/2014/main" id="{123D7A72-5D98-4CA3-882A-17747A3A09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9273;p71">
                  <a:extLst>
                    <a:ext uri="{FF2B5EF4-FFF2-40B4-BE49-F238E27FC236}">
                      <a16:creationId xmlns:a16="http://schemas.microsoft.com/office/drawing/2014/main" id="{83805C3C-8424-40D9-B9BD-501D8F67287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9274;p71">
                  <a:extLst>
                    <a:ext uri="{FF2B5EF4-FFF2-40B4-BE49-F238E27FC236}">
                      <a16:creationId xmlns:a16="http://schemas.microsoft.com/office/drawing/2014/main" id="{63633B0A-6134-4D80-8E89-1FF333B2D6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9268;p71">
                <a:extLst>
                  <a:ext uri="{FF2B5EF4-FFF2-40B4-BE49-F238E27FC236}">
                    <a16:creationId xmlns:a16="http://schemas.microsoft.com/office/drawing/2014/main" id="{9E604AAB-B8BF-477F-AE9D-B2EE8F490081}"/>
                  </a:ext>
                </a:extLst>
              </p:cNvPr>
              <p:cNvGrpSpPr/>
              <p:nvPr/>
            </p:nvGrpSpPr>
            <p:grpSpPr>
              <a:xfrm>
                <a:off x="3878125" y="755286"/>
                <a:ext cx="202054" cy="285630"/>
                <a:chOff x="6974158" y="2789537"/>
                <a:chExt cx="255247" cy="327458"/>
              </a:xfrm>
              <a:grpFill/>
            </p:grpSpPr>
            <p:sp>
              <p:nvSpPr>
                <p:cNvPr id="2783" name="Google Shape;9269;p71">
                  <a:extLst>
                    <a:ext uri="{FF2B5EF4-FFF2-40B4-BE49-F238E27FC236}">
                      <a16:creationId xmlns:a16="http://schemas.microsoft.com/office/drawing/2014/main" id="{EE4872FE-A0AF-49B5-9E95-478264F3C69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9270;p71">
                  <a:extLst>
                    <a:ext uri="{FF2B5EF4-FFF2-40B4-BE49-F238E27FC236}">
                      <a16:creationId xmlns:a16="http://schemas.microsoft.com/office/drawing/2014/main" id="{77234C32-8B53-4EF7-932A-3F1961FC8E5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9271;p71">
                  <a:extLst>
                    <a:ext uri="{FF2B5EF4-FFF2-40B4-BE49-F238E27FC236}">
                      <a16:creationId xmlns:a16="http://schemas.microsoft.com/office/drawing/2014/main" id="{956352E7-0802-4BB0-8168-301249D94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9272;p71">
                  <a:extLst>
                    <a:ext uri="{FF2B5EF4-FFF2-40B4-BE49-F238E27FC236}">
                      <a16:creationId xmlns:a16="http://schemas.microsoft.com/office/drawing/2014/main" id="{44B016F3-2CFA-4428-B823-685103AA39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9273;p71">
                  <a:extLst>
                    <a:ext uri="{FF2B5EF4-FFF2-40B4-BE49-F238E27FC236}">
                      <a16:creationId xmlns:a16="http://schemas.microsoft.com/office/drawing/2014/main" id="{18AC8F7C-220F-42B7-959A-97C47E3ACB1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9274;p71">
                  <a:extLst>
                    <a:ext uri="{FF2B5EF4-FFF2-40B4-BE49-F238E27FC236}">
                      <a16:creationId xmlns:a16="http://schemas.microsoft.com/office/drawing/2014/main" id="{8A3C36BB-1E8C-445B-942B-8FD518BC9DA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73" name="Google Shape;9268;p71">
            <a:extLst>
              <a:ext uri="{FF2B5EF4-FFF2-40B4-BE49-F238E27FC236}">
                <a16:creationId xmlns:a16="http://schemas.microsoft.com/office/drawing/2014/main" id="{5AD5C970-5089-40B6-902E-9F7563B5267C}"/>
              </a:ext>
            </a:extLst>
          </p:cNvPr>
          <p:cNvGrpSpPr/>
          <p:nvPr/>
        </p:nvGrpSpPr>
        <p:grpSpPr>
          <a:xfrm>
            <a:off x="2625725" y="3883376"/>
            <a:ext cx="133670" cy="199341"/>
            <a:chOff x="6974158" y="2789537"/>
            <a:chExt cx="255247" cy="327458"/>
          </a:xfrm>
          <a:solidFill>
            <a:srgbClr val="FF0000"/>
          </a:solidFill>
        </p:grpSpPr>
        <p:sp>
          <p:nvSpPr>
            <p:cNvPr id="2767" name="Google Shape;9269;p71">
              <a:extLst>
                <a:ext uri="{FF2B5EF4-FFF2-40B4-BE49-F238E27FC236}">
                  <a16:creationId xmlns:a16="http://schemas.microsoft.com/office/drawing/2014/main" id="{2EB471F5-868F-462D-8BB7-E10C984EC97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9270;p71">
              <a:extLst>
                <a:ext uri="{FF2B5EF4-FFF2-40B4-BE49-F238E27FC236}">
                  <a16:creationId xmlns:a16="http://schemas.microsoft.com/office/drawing/2014/main" id="{3209DC46-FDF8-49B2-8899-9CCCBC0230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9271;p71">
              <a:extLst>
                <a:ext uri="{FF2B5EF4-FFF2-40B4-BE49-F238E27FC236}">
                  <a16:creationId xmlns:a16="http://schemas.microsoft.com/office/drawing/2014/main" id="{A318EA80-BEB0-4E8B-B698-AF9F36F9E24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9272;p71">
              <a:extLst>
                <a:ext uri="{FF2B5EF4-FFF2-40B4-BE49-F238E27FC236}">
                  <a16:creationId xmlns:a16="http://schemas.microsoft.com/office/drawing/2014/main" id="{35E23DD9-4348-4450-987D-759356CE6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9273;p71">
              <a:extLst>
                <a:ext uri="{FF2B5EF4-FFF2-40B4-BE49-F238E27FC236}">
                  <a16:creationId xmlns:a16="http://schemas.microsoft.com/office/drawing/2014/main" id="{EFA89012-0D99-4C25-B4D3-4089EE577A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9274;p71">
              <a:extLst>
                <a:ext uri="{FF2B5EF4-FFF2-40B4-BE49-F238E27FC236}">
                  <a16:creationId xmlns:a16="http://schemas.microsoft.com/office/drawing/2014/main" id="{7FD3339A-8C23-46DC-B207-5FB40603E4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roup 2673">
            <a:extLst>
              <a:ext uri="{FF2B5EF4-FFF2-40B4-BE49-F238E27FC236}">
                <a16:creationId xmlns:a16="http://schemas.microsoft.com/office/drawing/2014/main" id="{7AEAA49A-0D70-48A9-92F9-F77C2F718F08}"/>
              </a:ext>
            </a:extLst>
          </p:cNvPr>
          <p:cNvGrpSpPr/>
          <p:nvPr/>
        </p:nvGrpSpPr>
        <p:grpSpPr>
          <a:xfrm>
            <a:off x="2835453" y="3876958"/>
            <a:ext cx="1178862" cy="205759"/>
            <a:chOff x="2298228" y="746090"/>
            <a:chExt cx="1781951" cy="294826"/>
          </a:xfrm>
          <a:solidFill>
            <a:srgbClr val="FF0000"/>
          </a:solidFill>
        </p:grpSpPr>
        <p:grpSp>
          <p:nvGrpSpPr>
            <p:cNvPr id="2725" name="Google Shape;9268;p71">
              <a:extLst>
                <a:ext uri="{FF2B5EF4-FFF2-40B4-BE49-F238E27FC236}">
                  <a16:creationId xmlns:a16="http://schemas.microsoft.com/office/drawing/2014/main" id="{3742419C-050D-4C26-B250-B16309ED100E}"/>
                </a:ext>
              </a:extLst>
            </p:cNvPr>
            <p:cNvGrpSpPr/>
            <p:nvPr/>
          </p:nvGrpSpPr>
          <p:grpSpPr>
            <a:xfrm>
              <a:off x="2298228" y="750688"/>
              <a:ext cx="202053" cy="285630"/>
              <a:chOff x="6974158" y="2789537"/>
              <a:chExt cx="255247" cy="327458"/>
            </a:xfrm>
            <a:grpFill/>
          </p:grpSpPr>
          <p:sp>
            <p:nvSpPr>
              <p:cNvPr id="2761" name="Google Shape;9269;p71">
                <a:extLst>
                  <a:ext uri="{FF2B5EF4-FFF2-40B4-BE49-F238E27FC236}">
                    <a16:creationId xmlns:a16="http://schemas.microsoft.com/office/drawing/2014/main" id="{29D71414-44C4-435C-A627-AF53D3CA4A8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9270;p71">
                <a:extLst>
                  <a:ext uri="{FF2B5EF4-FFF2-40B4-BE49-F238E27FC236}">
                    <a16:creationId xmlns:a16="http://schemas.microsoft.com/office/drawing/2014/main" id="{DF297A7B-45B5-469E-BF7A-FC3CF58980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9271;p71">
                <a:extLst>
                  <a:ext uri="{FF2B5EF4-FFF2-40B4-BE49-F238E27FC236}">
                    <a16:creationId xmlns:a16="http://schemas.microsoft.com/office/drawing/2014/main" id="{408060D9-D3C6-4746-885E-C50D9FDD7E2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9272;p71">
                <a:extLst>
                  <a:ext uri="{FF2B5EF4-FFF2-40B4-BE49-F238E27FC236}">
                    <a16:creationId xmlns:a16="http://schemas.microsoft.com/office/drawing/2014/main" id="{DD6DE7F1-3852-420A-9FDF-6797C6C0BA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9273;p71">
                <a:extLst>
                  <a:ext uri="{FF2B5EF4-FFF2-40B4-BE49-F238E27FC236}">
                    <a16:creationId xmlns:a16="http://schemas.microsoft.com/office/drawing/2014/main" id="{BCEDA0E7-F74F-49F4-A0A0-CE89F8B1CBD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9274;p71">
                <a:extLst>
                  <a:ext uri="{FF2B5EF4-FFF2-40B4-BE49-F238E27FC236}">
                    <a16:creationId xmlns:a16="http://schemas.microsoft.com/office/drawing/2014/main" id="{F1C712BD-1778-4D75-B10C-0B08379848A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9268;p71">
              <a:extLst>
                <a:ext uri="{FF2B5EF4-FFF2-40B4-BE49-F238E27FC236}">
                  <a16:creationId xmlns:a16="http://schemas.microsoft.com/office/drawing/2014/main" id="{E57D4AFA-BE6F-4C65-A6DC-F613A4F65B62}"/>
                </a:ext>
              </a:extLst>
            </p:cNvPr>
            <p:cNvGrpSpPr/>
            <p:nvPr/>
          </p:nvGrpSpPr>
          <p:grpSpPr>
            <a:xfrm>
              <a:off x="2609822" y="750688"/>
              <a:ext cx="202053" cy="285630"/>
              <a:chOff x="6974158" y="2789537"/>
              <a:chExt cx="255247" cy="327458"/>
            </a:xfrm>
            <a:grpFill/>
          </p:grpSpPr>
          <p:sp>
            <p:nvSpPr>
              <p:cNvPr id="2755" name="Google Shape;9269;p71">
                <a:extLst>
                  <a:ext uri="{FF2B5EF4-FFF2-40B4-BE49-F238E27FC236}">
                    <a16:creationId xmlns:a16="http://schemas.microsoft.com/office/drawing/2014/main" id="{31508C0A-78CE-4D62-A5C3-8291862BF61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9270;p71">
                <a:extLst>
                  <a:ext uri="{FF2B5EF4-FFF2-40B4-BE49-F238E27FC236}">
                    <a16:creationId xmlns:a16="http://schemas.microsoft.com/office/drawing/2014/main" id="{E83B1A3E-76A3-4FA8-8BDA-8EBF859109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9271;p71">
                <a:extLst>
                  <a:ext uri="{FF2B5EF4-FFF2-40B4-BE49-F238E27FC236}">
                    <a16:creationId xmlns:a16="http://schemas.microsoft.com/office/drawing/2014/main" id="{0417FBAD-1926-4C06-BA03-61888CFE3D0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9272;p71">
                <a:extLst>
                  <a:ext uri="{FF2B5EF4-FFF2-40B4-BE49-F238E27FC236}">
                    <a16:creationId xmlns:a16="http://schemas.microsoft.com/office/drawing/2014/main" id="{CB51C903-B760-4916-8AC5-2EF57B9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9273;p71">
                <a:extLst>
                  <a:ext uri="{FF2B5EF4-FFF2-40B4-BE49-F238E27FC236}">
                    <a16:creationId xmlns:a16="http://schemas.microsoft.com/office/drawing/2014/main" id="{A71F6304-D3F3-4F34-A3EE-CE76881C48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9274;p71">
                <a:extLst>
                  <a:ext uri="{FF2B5EF4-FFF2-40B4-BE49-F238E27FC236}">
                    <a16:creationId xmlns:a16="http://schemas.microsoft.com/office/drawing/2014/main" id="{F52C7208-42F0-40EA-B0D9-BF37B2C5E37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9268;p71">
              <a:extLst>
                <a:ext uri="{FF2B5EF4-FFF2-40B4-BE49-F238E27FC236}">
                  <a16:creationId xmlns:a16="http://schemas.microsoft.com/office/drawing/2014/main" id="{1640F6BE-E762-46CC-A923-C87CAE731838}"/>
                </a:ext>
              </a:extLst>
            </p:cNvPr>
            <p:cNvGrpSpPr/>
            <p:nvPr/>
          </p:nvGrpSpPr>
          <p:grpSpPr>
            <a:xfrm>
              <a:off x="2920013" y="755286"/>
              <a:ext cx="202053" cy="285630"/>
              <a:chOff x="6974158" y="2789537"/>
              <a:chExt cx="255247" cy="327458"/>
            </a:xfrm>
            <a:grpFill/>
          </p:grpSpPr>
          <p:sp>
            <p:nvSpPr>
              <p:cNvPr id="2749" name="Google Shape;9269;p71">
                <a:extLst>
                  <a:ext uri="{FF2B5EF4-FFF2-40B4-BE49-F238E27FC236}">
                    <a16:creationId xmlns:a16="http://schemas.microsoft.com/office/drawing/2014/main" id="{A00B2C98-8DF6-4C40-9887-B11DCA73CD4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9270;p71">
                <a:extLst>
                  <a:ext uri="{FF2B5EF4-FFF2-40B4-BE49-F238E27FC236}">
                    <a16:creationId xmlns:a16="http://schemas.microsoft.com/office/drawing/2014/main" id="{F4960CA0-702C-47EE-B773-B8D460F7C40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9271;p71">
                <a:extLst>
                  <a:ext uri="{FF2B5EF4-FFF2-40B4-BE49-F238E27FC236}">
                    <a16:creationId xmlns:a16="http://schemas.microsoft.com/office/drawing/2014/main" id="{A70C11F5-826D-4F02-A3F8-5C2F3138D63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9272;p71">
                <a:extLst>
                  <a:ext uri="{FF2B5EF4-FFF2-40B4-BE49-F238E27FC236}">
                    <a16:creationId xmlns:a16="http://schemas.microsoft.com/office/drawing/2014/main" id="{EA2E673A-84D2-4203-9FBA-039FC01069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9273;p71">
                <a:extLst>
                  <a:ext uri="{FF2B5EF4-FFF2-40B4-BE49-F238E27FC236}">
                    <a16:creationId xmlns:a16="http://schemas.microsoft.com/office/drawing/2014/main" id="{86371516-011B-4CF2-9031-C173AC36BC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9274;p71">
                <a:extLst>
                  <a:ext uri="{FF2B5EF4-FFF2-40B4-BE49-F238E27FC236}">
                    <a16:creationId xmlns:a16="http://schemas.microsoft.com/office/drawing/2014/main" id="{769462B3-5234-4D59-AEDB-8D3230F1793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9268;p71">
              <a:extLst>
                <a:ext uri="{FF2B5EF4-FFF2-40B4-BE49-F238E27FC236}">
                  <a16:creationId xmlns:a16="http://schemas.microsoft.com/office/drawing/2014/main" id="{F17C9771-5E0F-4F79-BC0E-DBFBE75F7726}"/>
                </a:ext>
              </a:extLst>
            </p:cNvPr>
            <p:cNvGrpSpPr/>
            <p:nvPr/>
          </p:nvGrpSpPr>
          <p:grpSpPr>
            <a:xfrm>
              <a:off x="3243579" y="755286"/>
              <a:ext cx="202053" cy="285630"/>
              <a:chOff x="6974158" y="2789537"/>
              <a:chExt cx="255247" cy="327458"/>
            </a:xfrm>
            <a:grpFill/>
          </p:grpSpPr>
          <p:sp>
            <p:nvSpPr>
              <p:cNvPr id="2743" name="Google Shape;9269;p71">
                <a:extLst>
                  <a:ext uri="{FF2B5EF4-FFF2-40B4-BE49-F238E27FC236}">
                    <a16:creationId xmlns:a16="http://schemas.microsoft.com/office/drawing/2014/main" id="{65703A37-3987-4944-96C4-7CEB4CA1D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9270;p71">
                <a:extLst>
                  <a:ext uri="{FF2B5EF4-FFF2-40B4-BE49-F238E27FC236}">
                    <a16:creationId xmlns:a16="http://schemas.microsoft.com/office/drawing/2014/main" id="{89443597-CAE7-48DE-9D52-33E9D5A1E9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9271;p71">
                <a:extLst>
                  <a:ext uri="{FF2B5EF4-FFF2-40B4-BE49-F238E27FC236}">
                    <a16:creationId xmlns:a16="http://schemas.microsoft.com/office/drawing/2014/main" id="{6025C516-EBD5-4F0A-A744-A5C2147060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9272;p71">
                <a:extLst>
                  <a:ext uri="{FF2B5EF4-FFF2-40B4-BE49-F238E27FC236}">
                    <a16:creationId xmlns:a16="http://schemas.microsoft.com/office/drawing/2014/main" id="{98897218-A2EC-4789-AECB-E27DC18CD6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9273;p71">
                <a:extLst>
                  <a:ext uri="{FF2B5EF4-FFF2-40B4-BE49-F238E27FC236}">
                    <a16:creationId xmlns:a16="http://schemas.microsoft.com/office/drawing/2014/main" id="{4C4DBB7B-C045-4300-84EB-D93F0ACA7E7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9274;p71">
                <a:extLst>
                  <a:ext uri="{FF2B5EF4-FFF2-40B4-BE49-F238E27FC236}">
                    <a16:creationId xmlns:a16="http://schemas.microsoft.com/office/drawing/2014/main" id="{A51EA9E1-DF3B-411B-9D6C-7E7D2B76B3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9268;p71">
              <a:extLst>
                <a:ext uri="{FF2B5EF4-FFF2-40B4-BE49-F238E27FC236}">
                  <a16:creationId xmlns:a16="http://schemas.microsoft.com/office/drawing/2014/main" id="{CD0C0116-387B-4DEC-84B2-496DFD2F72EA}"/>
                </a:ext>
              </a:extLst>
            </p:cNvPr>
            <p:cNvGrpSpPr/>
            <p:nvPr/>
          </p:nvGrpSpPr>
          <p:grpSpPr>
            <a:xfrm>
              <a:off x="3561576" y="746090"/>
              <a:ext cx="202053" cy="285630"/>
              <a:chOff x="6974158" y="2789537"/>
              <a:chExt cx="255247" cy="327458"/>
            </a:xfrm>
            <a:grpFill/>
          </p:grpSpPr>
          <p:sp>
            <p:nvSpPr>
              <p:cNvPr id="2737" name="Google Shape;9269;p71">
                <a:extLst>
                  <a:ext uri="{FF2B5EF4-FFF2-40B4-BE49-F238E27FC236}">
                    <a16:creationId xmlns:a16="http://schemas.microsoft.com/office/drawing/2014/main" id="{4C98334B-2CAB-493E-B132-FD2819F2325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9270;p71">
                <a:extLst>
                  <a:ext uri="{FF2B5EF4-FFF2-40B4-BE49-F238E27FC236}">
                    <a16:creationId xmlns:a16="http://schemas.microsoft.com/office/drawing/2014/main" id="{0C39FF9B-FAA8-46AB-BD4E-EBF3B1477EF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9271;p71">
                <a:extLst>
                  <a:ext uri="{FF2B5EF4-FFF2-40B4-BE49-F238E27FC236}">
                    <a16:creationId xmlns:a16="http://schemas.microsoft.com/office/drawing/2014/main" id="{B7B9BA68-6A03-405E-B203-EC21F97EA8F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9272;p71">
                <a:extLst>
                  <a:ext uri="{FF2B5EF4-FFF2-40B4-BE49-F238E27FC236}">
                    <a16:creationId xmlns:a16="http://schemas.microsoft.com/office/drawing/2014/main" id="{A578DFA9-3BE0-421D-8983-BBC2FD894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9273;p71">
                <a:extLst>
                  <a:ext uri="{FF2B5EF4-FFF2-40B4-BE49-F238E27FC236}">
                    <a16:creationId xmlns:a16="http://schemas.microsoft.com/office/drawing/2014/main" id="{11C990C7-17B7-40F2-88DD-0CBAB29CE73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9274;p71">
                <a:extLst>
                  <a:ext uri="{FF2B5EF4-FFF2-40B4-BE49-F238E27FC236}">
                    <a16:creationId xmlns:a16="http://schemas.microsoft.com/office/drawing/2014/main" id="{FBEDE028-D551-44D2-AC15-7BC55B5C20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9268;p71">
              <a:extLst>
                <a:ext uri="{FF2B5EF4-FFF2-40B4-BE49-F238E27FC236}">
                  <a16:creationId xmlns:a16="http://schemas.microsoft.com/office/drawing/2014/main" id="{3E304CFD-A19A-40D7-877E-32866D910FA4}"/>
                </a:ext>
              </a:extLst>
            </p:cNvPr>
            <p:cNvGrpSpPr/>
            <p:nvPr/>
          </p:nvGrpSpPr>
          <p:grpSpPr>
            <a:xfrm>
              <a:off x="3878126" y="755286"/>
              <a:ext cx="202053" cy="285630"/>
              <a:chOff x="6974158" y="2789537"/>
              <a:chExt cx="255247" cy="327458"/>
            </a:xfrm>
            <a:grpFill/>
          </p:grpSpPr>
          <p:sp>
            <p:nvSpPr>
              <p:cNvPr id="2731" name="Google Shape;9269;p71">
                <a:extLst>
                  <a:ext uri="{FF2B5EF4-FFF2-40B4-BE49-F238E27FC236}">
                    <a16:creationId xmlns:a16="http://schemas.microsoft.com/office/drawing/2014/main" id="{42ADFB89-83BA-4FBF-8A66-8AE40AA696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9270;p71">
                <a:extLst>
                  <a:ext uri="{FF2B5EF4-FFF2-40B4-BE49-F238E27FC236}">
                    <a16:creationId xmlns:a16="http://schemas.microsoft.com/office/drawing/2014/main" id="{C97212F2-7519-465E-8AD9-C5D707C5C7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9271;p71">
                <a:extLst>
                  <a:ext uri="{FF2B5EF4-FFF2-40B4-BE49-F238E27FC236}">
                    <a16:creationId xmlns:a16="http://schemas.microsoft.com/office/drawing/2014/main" id="{973246F2-A047-4BFE-8A23-B05B5054E8F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9272;p71">
                <a:extLst>
                  <a:ext uri="{FF2B5EF4-FFF2-40B4-BE49-F238E27FC236}">
                    <a16:creationId xmlns:a16="http://schemas.microsoft.com/office/drawing/2014/main" id="{2C2C2761-F820-4CE1-9822-170BBD2D98B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9273;p71">
                <a:extLst>
                  <a:ext uri="{FF2B5EF4-FFF2-40B4-BE49-F238E27FC236}">
                    <a16:creationId xmlns:a16="http://schemas.microsoft.com/office/drawing/2014/main" id="{80654FC1-49ED-4D92-9E14-A72361B44E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9274;p71">
                <a:extLst>
                  <a:ext uri="{FF2B5EF4-FFF2-40B4-BE49-F238E27FC236}">
                    <a16:creationId xmlns:a16="http://schemas.microsoft.com/office/drawing/2014/main" id="{03EEF61F-9AB9-44EE-9336-E44BD1A53E8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 name="Group 9">
            <a:extLst>
              <a:ext uri="{FF2B5EF4-FFF2-40B4-BE49-F238E27FC236}">
                <a16:creationId xmlns:a16="http://schemas.microsoft.com/office/drawing/2014/main" id="{A1EC1145-F97B-4728-97C0-F9A17845706F}"/>
              </a:ext>
            </a:extLst>
          </p:cNvPr>
          <p:cNvGrpSpPr/>
          <p:nvPr/>
        </p:nvGrpSpPr>
        <p:grpSpPr>
          <a:xfrm>
            <a:off x="2622180" y="4108292"/>
            <a:ext cx="1390425" cy="205759"/>
            <a:chOff x="2622180" y="4108292"/>
            <a:chExt cx="1390425" cy="205759"/>
          </a:xfrm>
        </p:grpSpPr>
        <p:grpSp>
          <p:nvGrpSpPr>
            <p:cNvPr id="2675" name="Google Shape;9275;p71">
              <a:extLst>
                <a:ext uri="{FF2B5EF4-FFF2-40B4-BE49-F238E27FC236}">
                  <a16:creationId xmlns:a16="http://schemas.microsoft.com/office/drawing/2014/main" id="{10B96001-F900-4B25-B7A6-89D807198380}"/>
                </a:ext>
              </a:extLst>
            </p:cNvPr>
            <p:cNvGrpSpPr/>
            <p:nvPr/>
          </p:nvGrpSpPr>
          <p:grpSpPr>
            <a:xfrm>
              <a:off x="2622180" y="4108292"/>
              <a:ext cx="140757" cy="199341"/>
              <a:chOff x="7530697" y="2790299"/>
              <a:chExt cx="244291" cy="326314"/>
            </a:xfrm>
            <a:solidFill>
              <a:srgbClr val="FF0000"/>
            </a:solidFill>
          </p:grpSpPr>
          <p:sp>
            <p:nvSpPr>
              <p:cNvPr id="2719" name="Google Shape;9276;p71">
                <a:extLst>
                  <a:ext uri="{FF2B5EF4-FFF2-40B4-BE49-F238E27FC236}">
                    <a16:creationId xmlns:a16="http://schemas.microsoft.com/office/drawing/2014/main" id="{CA25190F-854B-46DE-831C-A07EEB52FB8F}"/>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9277;p71">
                <a:extLst>
                  <a:ext uri="{FF2B5EF4-FFF2-40B4-BE49-F238E27FC236}">
                    <a16:creationId xmlns:a16="http://schemas.microsoft.com/office/drawing/2014/main" id="{C27316DC-A5EF-4AC8-8A90-ED645283F2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9278;p71">
                <a:extLst>
                  <a:ext uri="{FF2B5EF4-FFF2-40B4-BE49-F238E27FC236}">
                    <a16:creationId xmlns:a16="http://schemas.microsoft.com/office/drawing/2014/main" id="{122EF257-1380-4433-8565-AE7371D7DF37}"/>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9279;p71">
                <a:extLst>
                  <a:ext uri="{FF2B5EF4-FFF2-40B4-BE49-F238E27FC236}">
                    <a16:creationId xmlns:a16="http://schemas.microsoft.com/office/drawing/2014/main" id="{B4F3CE80-5CD7-4C4B-81EB-2ED4AA8DEA78}"/>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9280;p71">
                <a:extLst>
                  <a:ext uri="{FF2B5EF4-FFF2-40B4-BE49-F238E27FC236}">
                    <a16:creationId xmlns:a16="http://schemas.microsoft.com/office/drawing/2014/main" id="{63E09DCA-2152-4CC1-8BEC-510EBAFD5B3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9281;p71">
                <a:extLst>
                  <a:ext uri="{FF2B5EF4-FFF2-40B4-BE49-F238E27FC236}">
                    <a16:creationId xmlns:a16="http://schemas.microsoft.com/office/drawing/2014/main" id="{76925A5A-1132-42B5-A33F-91475A349A6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roup 2675">
              <a:extLst>
                <a:ext uri="{FF2B5EF4-FFF2-40B4-BE49-F238E27FC236}">
                  <a16:creationId xmlns:a16="http://schemas.microsoft.com/office/drawing/2014/main" id="{44394E7D-F12F-49FE-88D3-E4D578344613}"/>
                </a:ext>
              </a:extLst>
            </p:cNvPr>
            <p:cNvGrpSpPr/>
            <p:nvPr/>
          </p:nvGrpSpPr>
          <p:grpSpPr>
            <a:xfrm>
              <a:off x="2833743" y="4108292"/>
              <a:ext cx="1178862" cy="205759"/>
              <a:chOff x="2298228" y="746090"/>
              <a:chExt cx="1781951" cy="294826"/>
            </a:xfrm>
            <a:solidFill>
              <a:srgbClr val="FF0000"/>
            </a:solidFill>
          </p:grpSpPr>
          <p:grpSp>
            <p:nvGrpSpPr>
              <p:cNvPr id="2677" name="Google Shape;9268;p71">
                <a:extLst>
                  <a:ext uri="{FF2B5EF4-FFF2-40B4-BE49-F238E27FC236}">
                    <a16:creationId xmlns:a16="http://schemas.microsoft.com/office/drawing/2014/main" id="{DDAB8185-A998-4A14-8D00-E8276B2A5C7A}"/>
                  </a:ext>
                </a:extLst>
              </p:cNvPr>
              <p:cNvGrpSpPr/>
              <p:nvPr/>
            </p:nvGrpSpPr>
            <p:grpSpPr>
              <a:xfrm>
                <a:off x="2298228" y="750688"/>
                <a:ext cx="202053" cy="285630"/>
                <a:chOff x="6974158" y="2789537"/>
                <a:chExt cx="255247" cy="327458"/>
              </a:xfrm>
              <a:grpFill/>
            </p:grpSpPr>
            <p:sp>
              <p:nvSpPr>
                <p:cNvPr id="2713" name="Google Shape;9269;p71">
                  <a:extLst>
                    <a:ext uri="{FF2B5EF4-FFF2-40B4-BE49-F238E27FC236}">
                      <a16:creationId xmlns:a16="http://schemas.microsoft.com/office/drawing/2014/main" id="{FB99A840-D5F6-4A1A-8E56-582451DF3D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9270;p71">
                  <a:extLst>
                    <a:ext uri="{FF2B5EF4-FFF2-40B4-BE49-F238E27FC236}">
                      <a16:creationId xmlns:a16="http://schemas.microsoft.com/office/drawing/2014/main" id="{96A8EE75-5BDA-4CA0-A4A7-59E6173716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9271;p71">
                  <a:extLst>
                    <a:ext uri="{FF2B5EF4-FFF2-40B4-BE49-F238E27FC236}">
                      <a16:creationId xmlns:a16="http://schemas.microsoft.com/office/drawing/2014/main" id="{39DF4CC1-2CEE-4272-971F-6691C79D97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9272;p71">
                  <a:extLst>
                    <a:ext uri="{FF2B5EF4-FFF2-40B4-BE49-F238E27FC236}">
                      <a16:creationId xmlns:a16="http://schemas.microsoft.com/office/drawing/2014/main" id="{271B7034-53F9-4709-BB8F-B352BC7A51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9273;p71">
                  <a:extLst>
                    <a:ext uri="{FF2B5EF4-FFF2-40B4-BE49-F238E27FC236}">
                      <a16:creationId xmlns:a16="http://schemas.microsoft.com/office/drawing/2014/main" id="{D03331F7-8046-4FF9-BB7F-64F9AEB18D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9274;p71">
                  <a:extLst>
                    <a:ext uri="{FF2B5EF4-FFF2-40B4-BE49-F238E27FC236}">
                      <a16:creationId xmlns:a16="http://schemas.microsoft.com/office/drawing/2014/main" id="{B0EF56BC-D22A-4B95-836E-8B20ADF7B2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9268;p71">
                <a:extLst>
                  <a:ext uri="{FF2B5EF4-FFF2-40B4-BE49-F238E27FC236}">
                    <a16:creationId xmlns:a16="http://schemas.microsoft.com/office/drawing/2014/main" id="{627945EB-27DB-4697-9F04-107F505CAFA7}"/>
                  </a:ext>
                </a:extLst>
              </p:cNvPr>
              <p:cNvGrpSpPr/>
              <p:nvPr/>
            </p:nvGrpSpPr>
            <p:grpSpPr>
              <a:xfrm>
                <a:off x="2609822" y="750688"/>
                <a:ext cx="202053" cy="285630"/>
                <a:chOff x="6974158" y="2789537"/>
                <a:chExt cx="255247" cy="327458"/>
              </a:xfrm>
              <a:grpFill/>
            </p:grpSpPr>
            <p:sp>
              <p:nvSpPr>
                <p:cNvPr id="2707" name="Google Shape;9269;p71">
                  <a:extLst>
                    <a:ext uri="{FF2B5EF4-FFF2-40B4-BE49-F238E27FC236}">
                      <a16:creationId xmlns:a16="http://schemas.microsoft.com/office/drawing/2014/main" id="{1695E243-1E29-415A-819C-77EF709B47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9270;p71">
                  <a:extLst>
                    <a:ext uri="{FF2B5EF4-FFF2-40B4-BE49-F238E27FC236}">
                      <a16:creationId xmlns:a16="http://schemas.microsoft.com/office/drawing/2014/main" id="{C29B3EBE-1FC8-4D3C-AB1D-968A31F295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9271;p71">
                  <a:extLst>
                    <a:ext uri="{FF2B5EF4-FFF2-40B4-BE49-F238E27FC236}">
                      <a16:creationId xmlns:a16="http://schemas.microsoft.com/office/drawing/2014/main" id="{A1EA17A3-7EA5-44BF-B489-F4F316AF197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9272;p71">
                  <a:extLst>
                    <a:ext uri="{FF2B5EF4-FFF2-40B4-BE49-F238E27FC236}">
                      <a16:creationId xmlns:a16="http://schemas.microsoft.com/office/drawing/2014/main" id="{BD02E4E1-8E73-4352-8ADA-AA67DEE9ED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9273;p71">
                  <a:extLst>
                    <a:ext uri="{FF2B5EF4-FFF2-40B4-BE49-F238E27FC236}">
                      <a16:creationId xmlns:a16="http://schemas.microsoft.com/office/drawing/2014/main" id="{D47B0272-A16A-4BC3-BB47-F0FB8828A8B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9274;p71">
                  <a:extLst>
                    <a:ext uri="{FF2B5EF4-FFF2-40B4-BE49-F238E27FC236}">
                      <a16:creationId xmlns:a16="http://schemas.microsoft.com/office/drawing/2014/main" id="{A35162BE-5610-4DDE-847D-D0C4398B6CD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9268;p71">
                <a:extLst>
                  <a:ext uri="{FF2B5EF4-FFF2-40B4-BE49-F238E27FC236}">
                    <a16:creationId xmlns:a16="http://schemas.microsoft.com/office/drawing/2014/main" id="{A834D0BC-5F3A-4309-AA2E-D70F70183F55}"/>
                  </a:ext>
                </a:extLst>
              </p:cNvPr>
              <p:cNvGrpSpPr/>
              <p:nvPr/>
            </p:nvGrpSpPr>
            <p:grpSpPr>
              <a:xfrm>
                <a:off x="2920013" y="755286"/>
                <a:ext cx="202053" cy="285630"/>
                <a:chOff x="6974158" y="2789537"/>
                <a:chExt cx="255247" cy="327458"/>
              </a:xfrm>
              <a:grpFill/>
            </p:grpSpPr>
            <p:sp>
              <p:nvSpPr>
                <p:cNvPr id="2701" name="Google Shape;9269;p71">
                  <a:extLst>
                    <a:ext uri="{FF2B5EF4-FFF2-40B4-BE49-F238E27FC236}">
                      <a16:creationId xmlns:a16="http://schemas.microsoft.com/office/drawing/2014/main" id="{221F7FF1-DDD2-4015-8789-BF0058C9CA6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9270;p71">
                  <a:extLst>
                    <a:ext uri="{FF2B5EF4-FFF2-40B4-BE49-F238E27FC236}">
                      <a16:creationId xmlns:a16="http://schemas.microsoft.com/office/drawing/2014/main" id="{E102DC86-0A82-4160-A6F2-C829527960D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9271;p71">
                  <a:extLst>
                    <a:ext uri="{FF2B5EF4-FFF2-40B4-BE49-F238E27FC236}">
                      <a16:creationId xmlns:a16="http://schemas.microsoft.com/office/drawing/2014/main" id="{610D1632-E3C0-4DD9-9714-D5A16D12345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9272;p71">
                  <a:extLst>
                    <a:ext uri="{FF2B5EF4-FFF2-40B4-BE49-F238E27FC236}">
                      <a16:creationId xmlns:a16="http://schemas.microsoft.com/office/drawing/2014/main" id="{B439AEC2-9ABB-4418-B242-A0DF3B5725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9273;p71">
                  <a:extLst>
                    <a:ext uri="{FF2B5EF4-FFF2-40B4-BE49-F238E27FC236}">
                      <a16:creationId xmlns:a16="http://schemas.microsoft.com/office/drawing/2014/main" id="{481F0D40-6480-4D47-83B0-F44CB57DD5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9274;p71">
                  <a:extLst>
                    <a:ext uri="{FF2B5EF4-FFF2-40B4-BE49-F238E27FC236}">
                      <a16:creationId xmlns:a16="http://schemas.microsoft.com/office/drawing/2014/main" id="{89218A29-4273-40C9-8D05-26F84436988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0" name="Google Shape;9268;p71">
                <a:extLst>
                  <a:ext uri="{FF2B5EF4-FFF2-40B4-BE49-F238E27FC236}">
                    <a16:creationId xmlns:a16="http://schemas.microsoft.com/office/drawing/2014/main" id="{DB1F41A5-C63F-49E1-9EB3-F01741E6C52B}"/>
                  </a:ext>
                </a:extLst>
              </p:cNvPr>
              <p:cNvGrpSpPr/>
              <p:nvPr/>
            </p:nvGrpSpPr>
            <p:grpSpPr>
              <a:xfrm>
                <a:off x="3243579" y="755286"/>
                <a:ext cx="202053" cy="285630"/>
                <a:chOff x="6974158" y="2789537"/>
                <a:chExt cx="255247" cy="327458"/>
              </a:xfrm>
              <a:grpFill/>
            </p:grpSpPr>
            <p:sp>
              <p:nvSpPr>
                <p:cNvPr id="2695" name="Google Shape;9269;p71">
                  <a:extLst>
                    <a:ext uri="{FF2B5EF4-FFF2-40B4-BE49-F238E27FC236}">
                      <a16:creationId xmlns:a16="http://schemas.microsoft.com/office/drawing/2014/main" id="{61E45AE9-CC58-4BB6-BDB2-B0C3D4E081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9270;p71">
                  <a:extLst>
                    <a:ext uri="{FF2B5EF4-FFF2-40B4-BE49-F238E27FC236}">
                      <a16:creationId xmlns:a16="http://schemas.microsoft.com/office/drawing/2014/main" id="{85A59C2B-F45C-4056-8385-F3F5205718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9271;p71">
                  <a:extLst>
                    <a:ext uri="{FF2B5EF4-FFF2-40B4-BE49-F238E27FC236}">
                      <a16:creationId xmlns:a16="http://schemas.microsoft.com/office/drawing/2014/main" id="{2CF58104-5AB7-480E-9C35-D40EF30D5B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9272;p71">
                  <a:extLst>
                    <a:ext uri="{FF2B5EF4-FFF2-40B4-BE49-F238E27FC236}">
                      <a16:creationId xmlns:a16="http://schemas.microsoft.com/office/drawing/2014/main" id="{CBBC4F0B-D11F-4D81-B1EB-3F1811CAB4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9273;p71">
                  <a:extLst>
                    <a:ext uri="{FF2B5EF4-FFF2-40B4-BE49-F238E27FC236}">
                      <a16:creationId xmlns:a16="http://schemas.microsoft.com/office/drawing/2014/main" id="{9C7B53D4-6B81-4F2A-A676-D4B9E0F2EC9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9274;p71">
                  <a:extLst>
                    <a:ext uri="{FF2B5EF4-FFF2-40B4-BE49-F238E27FC236}">
                      <a16:creationId xmlns:a16="http://schemas.microsoft.com/office/drawing/2014/main" id="{ED3B20DF-BCC5-4DDE-AEE7-E283194BF8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9268;p71">
                <a:extLst>
                  <a:ext uri="{FF2B5EF4-FFF2-40B4-BE49-F238E27FC236}">
                    <a16:creationId xmlns:a16="http://schemas.microsoft.com/office/drawing/2014/main" id="{4741E559-0FA9-49EC-B107-4C61BD790FE7}"/>
                  </a:ext>
                </a:extLst>
              </p:cNvPr>
              <p:cNvGrpSpPr/>
              <p:nvPr/>
            </p:nvGrpSpPr>
            <p:grpSpPr>
              <a:xfrm>
                <a:off x="3561576" y="746090"/>
                <a:ext cx="202053" cy="285630"/>
                <a:chOff x="6974158" y="2789537"/>
                <a:chExt cx="255247" cy="327458"/>
              </a:xfrm>
              <a:grpFill/>
            </p:grpSpPr>
            <p:sp>
              <p:nvSpPr>
                <p:cNvPr id="2689" name="Google Shape;9269;p71">
                  <a:extLst>
                    <a:ext uri="{FF2B5EF4-FFF2-40B4-BE49-F238E27FC236}">
                      <a16:creationId xmlns:a16="http://schemas.microsoft.com/office/drawing/2014/main" id="{5F325BDE-88D8-4BCC-9E8B-A672EDB109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9270;p71">
                  <a:extLst>
                    <a:ext uri="{FF2B5EF4-FFF2-40B4-BE49-F238E27FC236}">
                      <a16:creationId xmlns:a16="http://schemas.microsoft.com/office/drawing/2014/main" id="{43596BAB-DA4D-4D04-B554-BFF86EF88C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9271;p71">
                  <a:extLst>
                    <a:ext uri="{FF2B5EF4-FFF2-40B4-BE49-F238E27FC236}">
                      <a16:creationId xmlns:a16="http://schemas.microsoft.com/office/drawing/2014/main" id="{DD13371C-0EBE-4867-8B74-28820D32CF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9272;p71">
                  <a:extLst>
                    <a:ext uri="{FF2B5EF4-FFF2-40B4-BE49-F238E27FC236}">
                      <a16:creationId xmlns:a16="http://schemas.microsoft.com/office/drawing/2014/main" id="{5313F0F9-6218-4171-A0B4-48FF58437D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9273;p71">
                  <a:extLst>
                    <a:ext uri="{FF2B5EF4-FFF2-40B4-BE49-F238E27FC236}">
                      <a16:creationId xmlns:a16="http://schemas.microsoft.com/office/drawing/2014/main" id="{347171DC-D43F-4EE8-8E65-F5EA43B049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9274;p71">
                  <a:extLst>
                    <a:ext uri="{FF2B5EF4-FFF2-40B4-BE49-F238E27FC236}">
                      <a16:creationId xmlns:a16="http://schemas.microsoft.com/office/drawing/2014/main" id="{5587ED1D-53AF-49D9-9813-17534C8C692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9268;p71">
                <a:extLst>
                  <a:ext uri="{FF2B5EF4-FFF2-40B4-BE49-F238E27FC236}">
                    <a16:creationId xmlns:a16="http://schemas.microsoft.com/office/drawing/2014/main" id="{ECF62212-C99A-4AC9-B079-933E8EB652E3}"/>
                  </a:ext>
                </a:extLst>
              </p:cNvPr>
              <p:cNvGrpSpPr/>
              <p:nvPr/>
            </p:nvGrpSpPr>
            <p:grpSpPr>
              <a:xfrm>
                <a:off x="3878126" y="755286"/>
                <a:ext cx="202053" cy="285630"/>
                <a:chOff x="6974158" y="2789537"/>
                <a:chExt cx="255247" cy="327458"/>
              </a:xfrm>
              <a:grpFill/>
            </p:grpSpPr>
            <p:sp>
              <p:nvSpPr>
                <p:cNvPr id="2683" name="Google Shape;9269;p71">
                  <a:extLst>
                    <a:ext uri="{FF2B5EF4-FFF2-40B4-BE49-F238E27FC236}">
                      <a16:creationId xmlns:a16="http://schemas.microsoft.com/office/drawing/2014/main" id="{402BCD5D-3940-429D-9EAC-84B2C6F54F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9270;p71">
                  <a:extLst>
                    <a:ext uri="{FF2B5EF4-FFF2-40B4-BE49-F238E27FC236}">
                      <a16:creationId xmlns:a16="http://schemas.microsoft.com/office/drawing/2014/main" id="{F543F42F-770C-4FFC-ADF8-0D325D72732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9271;p71">
                  <a:extLst>
                    <a:ext uri="{FF2B5EF4-FFF2-40B4-BE49-F238E27FC236}">
                      <a16:creationId xmlns:a16="http://schemas.microsoft.com/office/drawing/2014/main" id="{FA048D5A-CDA0-41AC-9FEE-777EA51BE2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9272;p71">
                  <a:extLst>
                    <a:ext uri="{FF2B5EF4-FFF2-40B4-BE49-F238E27FC236}">
                      <a16:creationId xmlns:a16="http://schemas.microsoft.com/office/drawing/2014/main" id="{447542F7-63B7-430D-8E68-9F5D7D49816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9273;p71">
                  <a:extLst>
                    <a:ext uri="{FF2B5EF4-FFF2-40B4-BE49-F238E27FC236}">
                      <a16:creationId xmlns:a16="http://schemas.microsoft.com/office/drawing/2014/main" id="{617BB313-95D6-4523-9938-4A634E80FB6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9274;p71">
                  <a:extLst>
                    <a:ext uri="{FF2B5EF4-FFF2-40B4-BE49-F238E27FC236}">
                      <a16:creationId xmlns:a16="http://schemas.microsoft.com/office/drawing/2014/main" id="{E872C087-6A36-424C-B3C0-7BAA78D55E1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657" name="TextBox 2656">
            <a:extLst>
              <a:ext uri="{FF2B5EF4-FFF2-40B4-BE49-F238E27FC236}">
                <a16:creationId xmlns:a16="http://schemas.microsoft.com/office/drawing/2014/main" id="{D7C72EF7-BDF2-4506-984C-4BEF4B25BAAF}"/>
              </a:ext>
            </a:extLst>
          </p:cNvPr>
          <p:cNvSpPr txBox="1"/>
          <p:nvPr/>
        </p:nvSpPr>
        <p:spPr>
          <a:xfrm>
            <a:off x="4039052" y="727216"/>
            <a:ext cx="492981" cy="261610"/>
          </a:xfrm>
          <a:prstGeom prst="rect">
            <a:avLst/>
          </a:prstGeom>
          <a:noFill/>
        </p:spPr>
        <p:txBody>
          <a:bodyPr wrap="square" rtlCol="0">
            <a:spAutoFit/>
          </a:bodyPr>
          <a:lstStyle/>
          <a:p>
            <a:r>
              <a:rPr lang="en-US" sz="1100" dirty="0">
                <a:latin typeface="Lora" panose="020B0604020202020204" charset="0"/>
              </a:rPr>
              <a:t>CG1</a:t>
            </a:r>
          </a:p>
        </p:txBody>
      </p:sp>
      <p:sp>
        <p:nvSpPr>
          <p:cNvPr id="2658" name="TextBox 2657">
            <a:extLst>
              <a:ext uri="{FF2B5EF4-FFF2-40B4-BE49-F238E27FC236}">
                <a16:creationId xmlns:a16="http://schemas.microsoft.com/office/drawing/2014/main" id="{65B5B0DA-0D2B-4B8E-B292-F5D5D738DB83}"/>
              </a:ext>
            </a:extLst>
          </p:cNvPr>
          <p:cNvSpPr txBox="1"/>
          <p:nvPr/>
        </p:nvSpPr>
        <p:spPr>
          <a:xfrm>
            <a:off x="4039053" y="1139223"/>
            <a:ext cx="492981" cy="261610"/>
          </a:xfrm>
          <a:prstGeom prst="rect">
            <a:avLst/>
          </a:prstGeom>
          <a:noFill/>
        </p:spPr>
        <p:txBody>
          <a:bodyPr wrap="square" rtlCol="0">
            <a:spAutoFit/>
          </a:bodyPr>
          <a:lstStyle/>
          <a:p>
            <a:r>
              <a:rPr lang="en-US" sz="1100" dirty="0">
                <a:solidFill>
                  <a:srgbClr val="990099"/>
                </a:solidFill>
                <a:latin typeface="Lora" panose="020B0604020202020204" charset="0"/>
              </a:rPr>
              <a:t>CG2</a:t>
            </a:r>
          </a:p>
        </p:txBody>
      </p:sp>
      <p:sp>
        <p:nvSpPr>
          <p:cNvPr id="2659" name="TextBox 2658">
            <a:extLst>
              <a:ext uri="{FF2B5EF4-FFF2-40B4-BE49-F238E27FC236}">
                <a16:creationId xmlns:a16="http://schemas.microsoft.com/office/drawing/2014/main" id="{18A6324B-FFDA-4A3C-8A8F-9D2B1F54F899}"/>
              </a:ext>
            </a:extLst>
          </p:cNvPr>
          <p:cNvSpPr txBox="1"/>
          <p:nvPr/>
        </p:nvSpPr>
        <p:spPr>
          <a:xfrm>
            <a:off x="4039052" y="1590477"/>
            <a:ext cx="492981" cy="261610"/>
          </a:xfrm>
          <a:prstGeom prst="rect">
            <a:avLst/>
          </a:prstGeom>
          <a:noFill/>
        </p:spPr>
        <p:txBody>
          <a:bodyPr wrap="square" rtlCol="0">
            <a:spAutoFit/>
          </a:bodyPr>
          <a:lstStyle/>
          <a:p>
            <a:r>
              <a:rPr lang="en-US" sz="1100" dirty="0">
                <a:solidFill>
                  <a:srgbClr val="0000CC"/>
                </a:solidFill>
                <a:latin typeface="Lora" panose="020B0604020202020204" charset="0"/>
              </a:rPr>
              <a:t>CG3</a:t>
            </a:r>
          </a:p>
        </p:txBody>
      </p:sp>
      <p:sp>
        <p:nvSpPr>
          <p:cNvPr id="2660" name="TextBox 2659">
            <a:extLst>
              <a:ext uri="{FF2B5EF4-FFF2-40B4-BE49-F238E27FC236}">
                <a16:creationId xmlns:a16="http://schemas.microsoft.com/office/drawing/2014/main" id="{8FC544C2-A654-4E0B-AFD8-798F2F72F9B5}"/>
              </a:ext>
            </a:extLst>
          </p:cNvPr>
          <p:cNvSpPr txBox="1"/>
          <p:nvPr/>
        </p:nvSpPr>
        <p:spPr>
          <a:xfrm>
            <a:off x="4039055" y="2062438"/>
            <a:ext cx="492981" cy="261610"/>
          </a:xfrm>
          <a:prstGeom prst="rect">
            <a:avLst/>
          </a:prstGeom>
          <a:noFill/>
        </p:spPr>
        <p:txBody>
          <a:bodyPr wrap="square" rtlCol="0">
            <a:spAutoFit/>
          </a:bodyPr>
          <a:lstStyle/>
          <a:p>
            <a:r>
              <a:rPr lang="en-US" sz="1100" dirty="0">
                <a:solidFill>
                  <a:srgbClr val="663300"/>
                </a:solidFill>
                <a:latin typeface="Lora" panose="020B0604020202020204" charset="0"/>
              </a:rPr>
              <a:t>CG4</a:t>
            </a:r>
          </a:p>
        </p:txBody>
      </p:sp>
      <p:sp>
        <p:nvSpPr>
          <p:cNvPr id="2661" name="TextBox 2660">
            <a:extLst>
              <a:ext uri="{FF2B5EF4-FFF2-40B4-BE49-F238E27FC236}">
                <a16:creationId xmlns:a16="http://schemas.microsoft.com/office/drawing/2014/main" id="{8E947773-58AB-41FF-A6FB-BF82ABDC9930}"/>
              </a:ext>
            </a:extLst>
          </p:cNvPr>
          <p:cNvSpPr txBox="1"/>
          <p:nvPr/>
        </p:nvSpPr>
        <p:spPr>
          <a:xfrm>
            <a:off x="4039052" y="2487753"/>
            <a:ext cx="492981" cy="261610"/>
          </a:xfrm>
          <a:prstGeom prst="rect">
            <a:avLst/>
          </a:prstGeom>
          <a:noFill/>
        </p:spPr>
        <p:txBody>
          <a:bodyPr wrap="square" rtlCol="0">
            <a:spAutoFit/>
          </a:bodyPr>
          <a:lstStyle/>
          <a:p>
            <a:r>
              <a:rPr lang="en-US" sz="1100" dirty="0">
                <a:solidFill>
                  <a:srgbClr val="006600"/>
                </a:solidFill>
                <a:latin typeface="Lora" panose="020B0604020202020204" charset="0"/>
              </a:rPr>
              <a:t>CG5</a:t>
            </a:r>
          </a:p>
        </p:txBody>
      </p:sp>
      <p:sp>
        <p:nvSpPr>
          <p:cNvPr id="2662" name="TextBox 2661">
            <a:extLst>
              <a:ext uri="{FF2B5EF4-FFF2-40B4-BE49-F238E27FC236}">
                <a16:creationId xmlns:a16="http://schemas.microsoft.com/office/drawing/2014/main" id="{98E183A6-7ACE-4A4B-87F0-017F3A398165}"/>
              </a:ext>
            </a:extLst>
          </p:cNvPr>
          <p:cNvSpPr txBox="1"/>
          <p:nvPr/>
        </p:nvSpPr>
        <p:spPr>
          <a:xfrm>
            <a:off x="4039051" y="2949838"/>
            <a:ext cx="492981" cy="261610"/>
          </a:xfrm>
          <a:prstGeom prst="rect">
            <a:avLst/>
          </a:prstGeom>
          <a:noFill/>
        </p:spPr>
        <p:txBody>
          <a:bodyPr wrap="square" rtlCol="0">
            <a:spAutoFit/>
          </a:bodyPr>
          <a:lstStyle/>
          <a:p>
            <a:r>
              <a:rPr lang="en-US" sz="1100" dirty="0">
                <a:solidFill>
                  <a:srgbClr val="DE5A00"/>
                </a:solidFill>
                <a:latin typeface="Lora" panose="020B0604020202020204" charset="0"/>
              </a:rPr>
              <a:t>CG6</a:t>
            </a:r>
          </a:p>
        </p:txBody>
      </p:sp>
      <p:sp>
        <p:nvSpPr>
          <p:cNvPr id="2663" name="TextBox 2662">
            <a:extLst>
              <a:ext uri="{FF2B5EF4-FFF2-40B4-BE49-F238E27FC236}">
                <a16:creationId xmlns:a16="http://schemas.microsoft.com/office/drawing/2014/main" id="{4FC62E00-2449-4914-830B-86A1B9BF3FC7}"/>
              </a:ext>
            </a:extLst>
          </p:cNvPr>
          <p:cNvSpPr txBox="1"/>
          <p:nvPr/>
        </p:nvSpPr>
        <p:spPr>
          <a:xfrm>
            <a:off x="4039050" y="3389162"/>
            <a:ext cx="492981" cy="261610"/>
          </a:xfrm>
          <a:prstGeom prst="rect">
            <a:avLst/>
          </a:prstGeom>
          <a:noFill/>
        </p:spPr>
        <p:txBody>
          <a:bodyPr wrap="square" rtlCol="0">
            <a:spAutoFit/>
          </a:bodyPr>
          <a:lstStyle/>
          <a:p>
            <a:r>
              <a:rPr lang="en-US" sz="1100" dirty="0">
                <a:solidFill>
                  <a:srgbClr val="669900"/>
                </a:solidFill>
                <a:latin typeface="Lora" panose="020B0604020202020204" charset="0"/>
              </a:rPr>
              <a:t>CG7</a:t>
            </a:r>
          </a:p>
        </p:txBody>
      </p:sp>
      <p:sp>
        <p:nvSpPr>
          <p:cNvPr id="2664" name="TextBox 2663">
            <a:extLst>
              <a:ext uri="{FF2B5EF4-FFF2-40B4-BE49-F238E27FC236}">
                <a16:creationId xmlns:a16="http://schemas.microsoft.com/office/drawing/2014/main" id="{32400F61-723D-4849-A857-709751B39E4B}"/>
              </a:ext>
            </a:extLst>
          </p:cNvPr>
          <p:cNvSpPr txBox="1"/>
          <p:nvPr/>
        </p:nvSpPr>
        <p:spPr>
          <a:xfrm>
            <a:off x="4039049" y="3845523"/>
            <a:ext cx="492981" cy="261610"/>
          </a:xfrm>
          <a:prstGeom prst="rect">
            <a:avLst/>
          </a:prstGeom>
          <a:noFill/>
        </p:spPr>
        <p:txBody>
          <a:bodyPr wrap="square" rtlCol="0">
            <a:spAutoFit/>
          </a:bodyPr>
          <a:lstStyle/>
          <a:p>
            <a:r>
              <a:rPr lang="en-US" sz="1100" dirty="0">
                <a:solidFill>
                  <a:srgbClr val="FF0000"/>
                </a:solidFill>
                <a:latin typeface="Lora" panose="020B0604020202020204" charset="0"/>
              </a:rPr>
              <a:t>CG8</a:t>
            </a:r>
          </a:p>
        </p:txBody>
      </p:sp>
      <p:grpSp>
        <p:nvGrpSpPr>
          <p:cNvPr id="5009" name="Google Shape;9268;p71">
            <a:extLst>
              <a:ext uri="{FF2B5EF4-FFF2-40B4-BE49-F238E27FC236}">
                <a16:creationId xmlns:a16="http://schemas.microsoft.com/office/drawing/2014/main" id="{6F6507EF-A001-4A67-B67D-820F3C547109}"/>
              </a:ext>
            </a:extLst>
          </p:cNvPr>
          <p:cNvGrpSpPr/>
          <p:nvPr/>
        </p:nvGrpSpPr>
        <p:grpSpPr>
          <a:xfrm>
            <a:off x="4574229" y="738969"/>
            <a:ext cx="133670" cy="199341"/>
            <a:chOff x="6974158" y="2789537"/>
            <a:chExt cx="255247" cy="327458"/>
          </a:xfrm>
          <a:solidFill>
            <a:srgbClr val="000066"/>
          </a:solidFill>
        </p:grpSpPr>
        <p:sp>
          <p:nvSpPr>
            <p:cNvPr id="5103" name="Google Shape;9269;p71">
              <a:extLst>
                <a:ext uri="{FF2B5EF4-FFF2-40B4-BE49-F238E27FC236}">
                  <a16:creationId xmlns:a16="http://schemas.microsoft.com/office/drawing/2014/main" id="{2501F981-C1E8-4A1D-8F6C-016E6A9CF18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9270;p71">
              <a:extLst>
                <a:ext uri="{FF2B5EF4-FFF2-40B4-BE49-F238E27FC236}">
                  <a16:creationId xmlns:a16="http://schemas.microsoft.com/office/drawing/2014/main" id="{1DA94A7D-85BC-4059-9A73-F61CC9095D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9271;p71">
              <a:extLst>
                <a:ext uri="{FF2B5EF4-FFF2-40B4-BE49-F238E27FC236}">
                  <a16:creationId xmlns:a16="http://schemas.microsoft.com/office/drawing/2014/main" id="{CADE94E3-7959-4E10-BA35-5ECECE788C1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9272;p71">
              <a:extLst>
                <a:ext uri="{FF2B5EF4-FFF2-40B4-BE49-F238E27FC236}">
                  <a16:creationId xmlns:a16="http://schemas.microsoft.com/office/drawing/2014/main" id="{43511301-0B10-420B-A812-9B0DAF7E60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7" name="Google Shape;9273;p71">
              <a:extLst>
                <a:ext uri="{FF2B5EF4-FFF2-40B4-BE49-F238E27FC236}">
                  <a16:creationId xmlns:a16="http://schemas.microsoft.com/office/drawing/2014/main" id="{637FD0F0-211E-4D18-B517-5B23C64D31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9274;p71">
              <a:extLst>
                <a:ext uri="{FF2B5EF4-FFF2-40B4-BE49-F238E27FC236}">
                  <a16:creationId xmlns:a16="http://schemas.microsoft.com/office/drawing/2014/main" id="{E5854205-78B3-4A71-A24A-7028D21BB65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roup 5009">
            <a:extLst>
              <a:ext uri="{FF2B5EF4-FFF2-40B4-BE49-F238E27FC236}">
                <a16:creationId xmlns:a16="http://schemas.microsoft.com/office/drawing/2014/main" id="{DE48A495-F8AD-4C4E-B83C-AFCF3261859D}"/>
              </a:ext>
            </a:extLst>
          </p:cNvPr>
          <p:cNvGrpSpPr/>
          <p:nvPr/>
        </p:nvGrpSpPr>
        <p:grpSpPr>
          <a:xfrm>
            <a:off x="4783957" y="732551"/>
            <a:ext cx="1178862" cy="205759"/>
            <a:chOff x="2298228" y="746090"/>
            <a:chExt cx="1781951" cy="294826"/>
          </a:xfrm>
          <a:solidFill>
            <a:srgbClr val="000066"/>
          </a:solidFill>
        </p:grpSpPr>
        <p:grpSp>
          <p:nvGrpSpPr>
            <p:cNvPr id="5061" name="Google Shape;9268;p71">
              <a:extLst>
                <a:ext uri="{FF2B5EF4-FFF2-40B4-BE49-F238E27FC236}">
                  <a16:creationId xmlns:a16="http://schemas.microsoft.com/office/drawing/2014/main" id="{C571D604-A03A-4EB5-9003-96B5198F7A99}"/>
                </a:ext>
              </a:extLst>
            </p:cNvPr>
            <p:cNvGrpSpPr/>
            <p:nvPr/>
          </p:nvGrpSpPr>
          <p:grpSpPr>
            <a:xfrm>
              <a:off x="2298228" y="750688"/>
              <a:ext cx="202053" cy="285630"/>
              <a:chOff x="6974158" y="2789537"/>
              <a:chExt cx="255247" cy="327458"/>
            </a:xfrm>
            <a:grpFill/>
          </p:grpSpPr>
          <p:sp>
            <p:nvSpPr>
              <p:cNvPr id="5097" name="Google Shape;9269;p71">
                <a:extLst>
                  <a:ext uri="{FF2B5EF4-FFF2-40B4-BE49-F238E27FC236}">
                    <a16:creationId xmlns:a16="http://schemas.microsoft.com/office/drawing/2014/main" id="{CE3F6BBE-3846-4F04-8644-0C7AA17007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9270;p71">
                <a:extLst>
                  <a:ext uri="{FF2B5EF4-FFF2-40B4-BE49-F238E27FC236}">
                    <a16:creationId xmlns:a16="http://schemas.microsoft.com/office/drawing/2014/main" id="{35DE838B-B18C-4E05-85E5-7BC40909E1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9271;p71">
                <a:extLst>
                  <a:ext uri="{FF2B5EF4-FFF2-40B4-BE49-F238E27FC236}">
                    <a16:creationId xmlns:a16="http://schemas.microsoft.com/office/drawing/2014/main" id="{BE524181-EB14-4A94-AF1A-3F161E5A30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9272;p71">
                <a:extLst>
                  <a:ext uri="{FF2B5EF4-FFF2-40B4-BE49-F238E27FC236}">
                    <a16:creationId xmlns:a16="http://schemas.microsoft.com/office/drawing/2014/main" id="{E63FDD28-ACAD-47D8-AFB2-EEEA080969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1" name="Google Shape;9273;p71">
                <a:extLst>
                  <a:ext uri="{FF2B5EF4-FFF2-40B4-BE49-F238E27FC236}">
                    <a16:creationId xmlns:a16="http://schemas.microsoft.com/office/drawing/2014/main" id="{53ADA235-E7B3-4E33-A3A5-1152BD0FAA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9274;p71">
                <a:extLst>
                  <a:ext uri="{FF2B5EF4-FFF2-40B4-BE49-F238E27FC236}">
                    <a16:creationId xmlns:a16="http://schemas.microsoft.com/office/drawing/2014/main" id="{402DC2EE-6282-44EE-9F94-3D81E053010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9268;p71">
              <a:extLst>
                <a:ext uri="{FF2B5EF4-FFF2-40B4-BE49-F238E27FC236}">
                  <a16:creationId xmlns:a16="http://schemas.microsoft.com/office/drawing/2014/main" id="{69CE675D-BD06-44EE-8E3E-01F02A69F2F2}"/>
                </a:ext>
              </a:extLst>
            </p:cNvPr>
            <p:cNvGrpSpPr/>
            <p:nvPr/>
          </p:nvGrpSpPr>
          <p:grpSpPr>
            <a:xfrm>
              <a:off x="2609822" y="750688"/>
              <a:ext cx="202053" cy="285630"/>
              <a:chOff x="6974158" y="2789537"/>
              <a:chExt cx="255247" cy="327458"/>
            </a:xfrm>
            <a:grpFill/>
          </p:grpSpPr>
          <p:sp>
            <p:nvSpPr>
              <p:cNvPr id="5091" name="Google Shape;9269;p71">
                <a:extLst>
                  <a:ext uri="{FF2B5EF4-FFF2-40B4-BE49-F238E27FC236}">
                    <a16:creationId xmlns:a16="http://schemas.microsoft.com/office/drawing/2014/main" id="{AF9AB7F0-C9FD-4632-97AF-A4C9FAA7AB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9270;p71">
                <a:extLst>
                  <a:ext uri="{FF2B5EF4-FFF2-40B4-BE49-F238E27FC236}">
                    <a16:creationId xmlns:a16="http://schemas.microsoft.com/office/drawing/2014/main" id="{FAEFDB14-9450-43C1-BA1E-6DA2219E49E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9271;p71">
                <a:extLst>
                  <a:ext uri="{FF2B5EF4-FFF2-40B4-BE49-F238E27FC236}">
                    <a16:creationId xmlns:a16="http://schemas.microsoft.com/office/drawing/2014/main" id="{1EA4E944-3EBF-4813-A099-7597728E7E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9272;p71">
                <a:extLst>
                  <a:ext uri="{FF2B5EF4-FFF2-40B4-BE49-F238E27FC236}">
                    <a16:creationId xmlns:a16="http://schemas.microsoft.com/office/drawing/2014/main" id="{A5F6D489-2296-4A7A-9EFA-1FF0CEB3EDC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5" name="Google Shape;9273;p71">
                <a:extLst>
                  <a:ext uri="{FF2B5EF4-FFF2-40B4-BE49-F238E27FC236}">
                    <a16:creationId xmlns:a16="http://schemas.microsoft.com/office/drawing/2014/main" id="{4780EA5D-1B50-43A8-86F6-C2B0EDFEE24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9274;p71">
                <a:extLst>
                  <a:ext uri="{FF2B5EF4-FFF2-40B4-BE49-F238E27FC236}">
                    <a16:creationId xmlns:a16="http://schemas.microsoft.com/office/drawing/2014/main" id="{78DC58B1-B701-417A-BF81-693A471A5B5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9268;p71">
              <a:extLst>
                <a:ext uri="{FF2B5EF4-FFF2-40B4-BE49-F238E27FC236}">
                  <a16:creationId xmlns:a16="http://schemas.microsoft.com/office/drawing/2014/main" id="{58DA68D5-49A6-41B9-BF37-68E1B05484BC}"/>
                </a:ext>
              </a:extLst>
            </p:cNvPr>
            <p:cNvGrpSpPr/>
            <p:nvPr/>
          </p:nvGrpSpPr>
          <p:grpSpPr>
            <a:xfrm>
              <a:off x="2920013" y="755286"/>
              <a:ext cx="202053" cy="285630"/>
              <a:chOff x="6974158" y="2789537"/>
              <a:chExt cx="255247" cy="327458"/>
            </a:xfrm>
            <a:grpFill/>
          </p:grpSpPr>
          <p:sp>
            <p:nvSpPr>
              <p:cNvPr id="5085" name="Google Shape;9269;p71">
                <a:extLst>
                  <a:ext uri="{FF2B5EF4-FFF2-40B4-BE49-F238E27FC236}">
                    <a16:creationId xmlns:a16="http://schemas.microsoft.com/office/drawing/2014/main" id="{39111C78-B0D8-4282-A433-E633E6800FE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9270;p71">
                <a:extLst>
                  <a:ext uri="{FF2B5EF4-FFF2-40B4-BE49-F238E27FC236}">
                    <a16:creationId xmlns:a16="http://schemas.microsoft.com/office/drawing/2014/main" id="{DC39EBA7-63C9-4F56-BF0C-2391AF2238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9271;p71">
                <a:extLst>
                  <a:ext uri="{FF2B5EF4-FFF2-40B4-BE49-F238E27FC236}">
                    <a16:creationId xmlns:a16="http://schemas.microsoft.com/office/drawing/2014/main" id="{20B4B6F9-66B1-4845-A818-F57BC25FE3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9272;p71">
                <a:extLst>
                  <a:ext uri="{FF2B5EF4-FFF2-40B4-BE49-F238E27FC236}">
                    <a16:creationId xmlns:a16="http://schemas.microsoft.com/office/drawing/2014/main" id="{4DAE884E-A9C5-47B3-A680-6710A6DECF3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9273;p71">
                <a:extLst>
                  <a:ext uri="{FF2B5EF4-FFF2-40B4-BE49-F238E27FC236}">
                    <a16:creationId xmlns:a16="http://schemas.microsoft.com/office/drawing/2014/main" id="{D97C051C-66A3-4D11-9334-372C96F645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9274;p71">
                <a:extLst>
                  <a:ext uri="{FF2B5EF4-FFF2-40B4-BE49-F238E27FC236}">
                    <a16:creationId xmlns:a16="http://schemas.microsoft.com/office/drawing/2014/main" id="{7B3D612C-2B34-4872-AD66-4C17311F311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9268;p71">
              <a:extLst>
                <a:ext uri="{FF2B5EF4-FFF2-40B4-BE49-F238E27FC236}">
                  <a16:creationId xmlns:a16="http://schemas.microsoft.com/office/drawing/2014/main" id="{5260BB45-6A40-4672-B88A-49294C5E6066}"/>
                </a:ext>
              </a:extLst>
            </p:cNvPr>
            <p:cNvGrpSpPr/>
            <p:nvPr/>
          </p:nvGrpSpPr>
          <p:grpSpPr>
            <a:xfrm>
              <a:off x="3243579" y="755286"/>
              <a:ext cx="202053" cy="285630"/>
              <a:chOff x="6974158" y="2789537"/>
              <a:chExt cx="255247" cy="327458"/>
            </a:xfrm>
            <a:grpFill/>
          </p:grpSpPr>
          <p:sp>
            <p:nvSpPr>
              <p:cNvPr id="5079" name="Google Shape;9269;p71">
                <a:extLst>
                  <a:ext uri="{FF2B5EF4-FFF2-40B4-BE49-F238E27FC236}">
                    <a16:creationId xmlns:a16="http://schemas.microsoft.com/office/drawing/2014/main" id="{38C4ADA7-2DFC-44C3-B7D3-95C6BC2034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9270;p71">
                <a:extLst>
                  <a:ext uri="{FF2B5EF4-FFF2-40B4-BE49-F238E27FC236}">
                    <a16:creationId xmlns:a16="http://schemas.microsoft.com/office/drawing/2014/main" id="{5247CCCB-0BD8-4963-BB0D-F9D129D68FC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9271;p71">
                <a:extLst>
                  <a:ext uri="{FF2B5EF4-FFF2-40B4-BE49-F238E27FC236}">
                    <a16:creationId xmlns:a16="http://schemas.microsoft.com/office/drawing/2014/main" id="{37A202E4-42BD-4D0C-BEBC-6611B28C42E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9272;p71">
                <a:extLst>
                  <a:ext uri="{FF2B5EF4-FFF2-40B4-BE49-F238E27FC236}">
                    <a16:creationId xmlns:a16="http://schemas.microsoft.com/office/drawing/2014/main" id="{8EF372CC-E119-4CEB-8A5D-061BC29E54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9273;p71">
                <a:extLst>
                  <a:ext uri="{FF2B5EF4-FFF2-40B4-BE49-F238E27FC236}">
                    <a16:creationId xmlns:a16="http://schemas.microsoft.com/office/drawing/2014/main" id="{EFFEAB84-1D6F-4806-980E-5D64476D23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9274;p71">
                <a:extLst>
                  <a:ext uri="{FF2B5EF4-FFF2-40B4-BE49-F238E27FC236}">
                    <a16:creationId xmlns:a16="http://schemas.microsoft.com/office/drawing/2014/main" id="{67BE7106-A05B-41F6-B7D8-C3B51134BF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9268;p71">
              <a:extLst>
                <a:ext uri="{FF2B5EF4-FFF2-40B4-BE49-F238E27FC236}">
                  <a16:creationId xmlns:a16="http://schemas.microsoft.com/office/drawing/2014/main" id="{E9A10206-1F18-4808-A6C7-4D60DFD64358}"/>
                </a:ext>
              </a:extLst>
            </p:cNvPr>
            <p:cNvGrpSpPr/>
            <p:nvPr/>
          </p:nvGrpSpPr>
          <p:grpSpPr>
            <a:xfrm>
              <a:off x="3561576" y="746090"/>
              <a:ext cx="202053" cy="285630"/>
              <a:chOff x="6974158" y="2789537"/>
              <a:chExt cx="255247" cy="327458"/>
            </a:xfrm>
            <a:grpFill/>
          </p:grpSpPr>
          <p:sp>
            <p:nvSpPr>
              <p:cNvPr id="5073" name="Google Shape;9269;p71">
                <a:extLst>
                  <a:ext uri="{FF2B5EF4-FFF2-40B4-BE49-F238E27FC236}">
                    <a16:creationId xmlns:a16="http://schemas.microsoft.com/office/drawing/2014/main" id="{FC38F59F-FD17-43C7-9A78-1CB7AF24E0B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9270;p71">
                <a:extLst>
                  <a:ext uri="{FF2B5EF4-FFF2-40B4-BE49-F238E27FC236}">
                    <a16:creationId xmlns:a16="http://schemas.microsoft.com/office/drawing/2014/main" id="{81F5C4C9-E7DD-4946-A997-D7AF3F27FF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9271;p71">
                <a:extLst>
                  <a:ext uri="{FF2B5EF4-FFF2-40B4-BE49-F238E27FC236}">
                    <a16:creationId xmlns:a16="http://schemas.microsoft.com/office/drawing/2014/main" id="{64E5DDEE-0EEB-4671-AEA0-80C858CB1C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9272;p71">
                <a:extLst>
                  <a:ext uri="{FF2B5EF4-FFF2-40B4-BE49-F238E27FC236}">
                    <a16:creationId xmlns:a16="http://schemas.microsoft.com/office/drawing/2014/main" id="{D796E12C-EE89-4B92-8753-6AB38E5DD76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9273;p71">
                <a:extLst>
                  <a:ext uri="{FF2B5EF4-FFF2-40B4-BE49-F238E27FC236}">
                    <a16:creationId xmlns:a16="http://schemas.microsoft.com/office/drawing/2014/main" id="{A1E8AA3B-4B0E-4DE3-89F4-F770F46D80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9274;p71">
                <a:extLst>
                  <a:ext uri="{FF2B5EF4-FFF2-40B4-BE49-F238E27FC236}">
                    <a16:creationId xmlns:a16="http://schemas.microsoft.com/office/drawing/2014/main" id="{E6451F93-D0D3-4FEF-9924-95C978EB7A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9268;p71">
              <a:extLst>
                <a:ext uri="{FF2B5EF4-FFF2-40B4-BE49-F238E27FC236}">
                  <a16:creationId xmlns:a16="http://schemas.microsoft.com/office/drawing/2014/main" id="{015F9082-2C84-48CC-ABCD-841942B1398A}"/>
                </a:ext>
              </a:extLst>
            </p:cNvPr>
            <p:cNvGrpSpPr/>
            <p:nvPr/>
          </p:nvGrpSpPr>
          <p:grpSpPr>
            <a:xfrm>
              <a:off x="3878126" y="755286"/>
              <a:ext cx="202053" cy="285630"/>
              <a:chOff x="6974158" y="2789537"/>
              <a:chExt cx="255247" cy="327458"/>
            </a:xfrm>
            <a:grpFill/>
          </p:grpSpPr>
          <p:sp>
            <p:nvSpPr>
              <p:cNvPr id="5067" name="Google Shape;9269;p71">
                <a:extLst>
                  <a:ext uri="{FF2B5EF4-FFF2-40B4-BE49-F238E27FC236}">
                    <a16:creationId xmlns:a16="http://schemas.microsoft.com/office/drawing/2014/main" id="{09DB22EE-E6FE-42A6-AFDA-4707F9834BC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9270;p71">
                <a:extLst>
                  <a:ext uri="{FF2B5EF4-FFF2-40B4-BE49-F238E27FC236}">
                    <a16:creationId xmlns:a16="http://schemas.microsoft.com/office/drawing/2014/main" id="{D4C82CE6-BEA6-4A8F-89AF-9B26E8CA9AE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9271;p71">
                <a:extLst>
                  <a:ext uri="{FF2B5EF4-FFF2-40B4-BE49-F238E27FC236}">
                    <a16:creationId xmlns:a16="http://schemas.microsoft.com/office/drawing/2014/main" id="{5AB4F1A7-9030-4C3B-AD73-7107E9250AC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9272;p71">
                <a:extLst>
                  <a:ext uri="{FF2B5EF4-FFF2-40B4-BE49-F238E27FC236}">
                    <a16:creationId xmlns:a16="http://schemas.microsoft.com/office/drawing/2014/main" id="{07903469-44B4-48B6-94CB-56668AA11B3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1" name="Google Shape;9273;p71">
                <a:extLst>
                  <a:ext uri="{FF2B5EF4-FFF2-40B4-BE49-F238E27FC236}">
                    <a16:creationId xmlns:a16="http://schemas.microsoft.com/office/drawing/2014/main" id="{6CEA3168-02FA-4350-B7AB-8D153102F1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9274;p71">
                <a:extLst>
                  <a:ext uri="{FF2B5EF4-FFF2-40B4-BE49-F238E27FC236}">
                    <a16:creationId xmlns:a16="http://schemas.microsoft.com/office/drawing/2014/main" id="{8454C3C2-24FE-4C81-B174-ADE541B8A4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 name="Group 10">
            <a:extLst>
              <a:ext uri="{FF2B5EF4-FFF2-40B4-BE49-F238E27FC236}">
                <a16:creationId xmlns:a16="http://schemas.microsoft.com/office/drawing/2014/main" id="{A7A8B9C0-D023-4D4B-A57F-782A815B9B52}"/>
              </a:ext>
            </a:extLst>
          </p:cNvPr>
          <p:cNvGrpSpPr/>
          <p:nvPr/>
        </p:nvGrpSpPr>
        <p:grpSpPr>
          <a:xfrm>
            <a:off x="4570684" y="963885"/>
            <a:ext cx="1390425" cy="205759"/>
            <a:chOff x="4570684" y="963885"/>
            <a:chExt cx="1390425" cy="205759"/>
          </a:xfrm>
        </p:grpSpPr>
        <p:grpSp>
          <p:nvGrpSpPr>
            <p:cNvPr id="5011" name="Google Shape;9275;p71">
              <a:extLst>
                <a:ext uri="{FF2B5EF4-FFF2-40B4-BE49-F238E27FC236}">
                  <a16:creationId xmlns:a16="http://schemas.microsoft.com/office/drawing/2014/main" id="{1901A4CA-281D-4D05-BBBF-873996E0B1F5}"/>
                </a:ext>
              </a:extLst>
            </p:cNvPr>
            <p:cNvGrpSpPr/>
            <p:nvPr/>
          </p:nvGrpSpPr>
          <p:grpSpPr>
            <a:xfrm>
              <a:off x="4570684" y="963885"/>
              <a:ext cx="140757" cy="199341"/>
              <a:chOff x="7530697" y="2790299"/>
              <a:chExt cx="244291" cy="326314"/>
            </a:xfrm>
            <a:solidFill>
              <a:srgbClr val="000066"/>
            </a:solidFill>
          </p:grpSpPr>
          <p:sp>
            <p:nvSpPr>
              <p:cNvPr id="5055" name="Google Shape;9276;p71">
                <a:extLst>
                  <a:ext uri="{FF2B5EF4-FFF2-40B4-BE49-F238E27FC236}">
                    <a16:creationId xmlns:a16="http://schemas.microsoft.com/office/drawing/2014/main" id="{FF006F9B-98ED-420B-ACAC-ED30ACD9A2D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9277;p71">
                <a:extLst>
                  <a:ext uri="{FF2B5EF4-FFF2-40B4-BE49-F238E27FC236}">
                    <a16:creationId xmlns:a16="http://schemas.microsoft.com/office/drawing/2014/main" id="{18C950AF-5FC0-41B8-A6AA-83457E593EA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9278;p71">
                <a:extLst>
                  <a:ext uri="{FF2B5EF4-FFF2-40B4-BE49-F238E27FC236}">
                    <a16:creationId xmlns:a16="http://schemas.microsoft.com/office/drawing/2014/main" id="{24442C8F-FD53-49FA-AC07-8E11B1C4D5C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9279;p71">
                <a:extLst>
                  <a:ext uri="{FF2B5EF4-FFF2-40B4-BE49-F238E27FC236}">
                    <a16:creationId xmlns:a16="http://schemas.microsoft.com/office/drawing/2014/main" id="{C9095809-C2BF-4D29-A566-365F3A94282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9280;p71">
                <a:extLst>
                  <a:ext uri="{FF2B5EF4-FFF2-40B4-BE49-F238E27FC236}">
                    <a16:creationId xmlns:a16="http://schemas.microsoft.com/office/drawing/2014/main" id="{7D5AA910-F0BD-4F5D-88D0-9ADCB3B960FF}"/>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9281;p71">
                <a:extLst>
                  <a:ext uri="{FF2B5EF4-FFF2-40B4-BE49-F238E27FC236}">
                    <a16:creationId xmlns:a16="http://schemas.microsoft.com/office/drawing/2014/main" id="{D30DC23F-3B63-424A-93E9-B2ED9AAB7A8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roup 5011">
              <a:extLst>
                <a:ext uri="{FF2B5EF4-FFF2-40B4-BE49-F238E27FC236}">
                  <a16:creationId xmlns:a16="http://schemas.microsoft.com/office/drawing/2014/main" id="{945E0C3A-29AB-4EA4-9CE9-B978ADF0143B}"/>
                </a:ext>
              </a:extLst>
            </p:cNvPr>
            <p:cNvGrpSpPr/>
            <p:nvPr/>
          </p:nvGrpSpPr>
          <p:grpSpPr>
            <a:xfrm>
              <a:off x="4782247" y="963885"/>
              <a:ext cx="1178862" cy="205759"/>
              <a:chOff x="2298228" y="746090"/>
              <a:chExt cx="1781951" cy="294826"/>
            </a:xfrm>
            <a:solidFill>
              <a:srgbClr val="000066"/>
            </a:solidFill>
          </p:grpSpPr>
          <p:grpSp>
            <p:nvGrpSpPr>
              <p:cNvPr id="5013" name="Google Shape;9268;p71">
                <a:extLst>
                  <a:ext uri="{FF2B5EF4-FFF2-40B4-BE49-F238E27FC236}">
                    <a16:creationId xmlns:a16="http://schemas.microsoft.com/office/drawing/2014/main" id="{3E340C45-694E-41FC-AF10-3D61C76520EA}"/>
                  </a:ext>
                </a:extLst>
              </p:cNvPr>
              <p:cNvGrpSpPr/>
              <p:nvPr/>
            </p:nvGrpSpPr>
            <p:grpSpPr>
              <a:xfrm>
                <a:off x="2298228" y="750688"/>
                <a:ext cx="202053" cy="285630"/>
                <a:chOff x="6974158" y="2789537"/>
                <a:chExt cx="255247" cy="327458"/>
              </a:xfrm>
              <a:grpFill/>
            </p:grpSpPr>
            <p:sp>
              <p:nvSpPr>
                <p:cNvPr id="5049" name="Google Shape;9269;p71">
                  <a:extLst>
                    <a:ext uri="{FF2B5EF4-FFF2-40B4-BE49-F238E27FC236}">
                      <a16:creationId xmlns:a16="http://schemas.microsoft.com/office/drawing/2014/main" id="{A6865CCC-D4DB-4977-8C10-51F63CDB4AA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9270;p71">
                  <a:extLst>
                    <a:ext uri="{FF2B5EF4-FFF2-40B4-BE49-F238E27FC236}">
                      <a16:creationId xmlns:a16="http://schemas.microsoft.com/office/drawing/2014/main" id="{EADB377F-02AA-4A7D-95D2-9D43F06C13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9271;p71">
                  <a:extLst>
                    <a:ext uri="{FF2B5EF4-FFF2-40B4-BE49-F238E27FC236}">
                      <a16:creationId xmlns:a16="http://schemas.microsoft.com/office/drawing/2014/main" id="{E9113CC9-B710-46A7-8837-7CB4142F7DA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9272;p71">
                  <a:extLst>
                    <a:ext uri="{FF2B5EF4-FFF2-40B4-BE49-F238E27FC236}">
                      <a16:creationId xmlns:a16="http://schemas.microsoft.com/office/drawing/2014/main" id="{2FB7D226-D88E-4A86-9386-222E0623FB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3" name="Google Shape;9273;p71">
                  <a:extLst>
                    <a:ext uri="{FF2B5EF4-FFF2-40B4-BE49-F238E27FC236}">
                      <a16:creationId xmlns:a16="http://schemas.microsoft.com/office/drawing/2014/main" id="{4F88D960-F6FA-40FC-A997-F386C1C42E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9274;p71">
                  <a:extLst>
                    <a:ext uri="{FF2B5EF4-FFF2-40B4-BE49-F238E27FC236}">
                      <a16:creationId xmlns:a16="http://schemas.microsoft.com/office/drawing/2014/main" id="{46C5841C-2E17-4209-BB1A-FAE936615E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9268;p71">
                <a:extLst>
                  <a:ext uri="{FF2B5EF4-FFF2-40B4-BE49-F238E27FC236}">
                    <a16:creationId xmlns:a16="http://schemas.microsoft.com/office/drawing/2014/main" id="{F7375085-B122-40E5-990F-91163335227A}"/>
                  </a:ext>
                </a:extLst>
              </p:cNvPr>
              <p:cNvGrpSpPr/>
              <p:nvPr/>
            </p:nvGrpSpPr>
            <p:grpSpPr>
              <a:xfrm>
                <a:off x="2609822" y="750688"/>
                <a:ext cx="202053" cy="285630"/>
                <a:chOff x="6974158" y="2789537"/>
                <a:chExt cx="255247" cy="327458"/>
              </a:xfrm>
              <a:grpFill/>
            </p:grpSpPr>
            <p:sp>
              <p:nvSpPr>
                <p:cNvPr id="5043" name="Google Shape;9269;p71">
                  <a:extLst>
                    <a:ext uri="{FF2B5EF4-FFF2-40B4-BE49-F238E27FC236}">
                      <a16:creationId xmlns:a16="http://schemas.microsoft.com/office/drawing/2014/main" id="{F27D56F6-E27E-46B6-92BB-773B863653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9270;p71">
                  <a:extLst>
                    <a:ext uri="{FF2B5EF4-FFF2-40B4-BE49-F238E27FC236}">
                      <a16:creationId xmlns:a16="http://schemas.microsoft.com/office/drawing/2014/main" id="{D9E2A5AA-EF7C-4596-A609-FE8712C0476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9271;p71">
                  <a:extLst>
                    <a:ext uri="{FF2B5EF4-FFF2-40B4-BE49-F238E27FC236}">
                      <a16:creationId xmlns:a16="http://schemas.microsoft.com/office/drawing/2014/main" id="{4BBD1A6A-4C12-43F6-A285-925DE4DE858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9272;p71">
                  <a:extLst>
                    <a:ext uri="{FF2B5EF4-FFF2-40B4-BE49-F238E27FC236}">
                      <a16:creationId xmlns:a16="http://schemas.microsoft.com/office/drawing/2014/main" id="{BF723C54-F474-4205-8E8E-EB89FF32621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7" name="Google Shape;9273;p71">
                  <a:extLst>
                    <a:ext uri="{FF2B5EF4-FFF2-40B4-BE49-F238E27FC236}">
                      <a16:creationId xmlns:a16="http://schemas.microsoft.com/office/drawing/2014/main" id="{FEBB7F91-7802-415B-9041-C9AA39DB08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9274;p71">
                  <a:extLst>
                    <a:ext uri="{FF2B5EF4-FFF2-40B4-BE49-F238E27FC236}">
                      <a16:creationId xmlns:a16="http://schemas.microsoft.com/office/drawing/2014/main" id="{AA274A82-1401-4C5C-B310-293793496A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9268;p71">
                <a:extLst>
                  <a:ext uri="{FF2B5EF4-FFF2-40B4-BE49-F238E27FC236}">
                    <a16:creationId xmlns:a16="http://schemas.microsoft.com/office/drawing/2014/main" id="{934B314F-E8C3-4320-B0DD-B6DCC2E72D82}"/>
                  </a:ext>
                </a:extLst>
              </p:cNvPr>
              <p:cNvGrpSpPr/>
              <p:nvPr/>
            </p:nvGrpSpPr>
            <p:grpSpPr>
              <a:xfrm>
                <a:off x="2920013" y="755286"/>
                <a:ext cx="202053" cy="285630"/>
                <a:chOff x="6974158" y="2789537"/>
                <a:chExt cx="255247" cy="327458"/>
              </a:xfrm>
              <a:grpFill/>
            </p:grpSpPr>
            <p:sp>
              <p:nvSpPr>
                <p:cNvPr id="5037" name="Google Shape;9269;p71">
                  <a:extLst>
                    <a:ext uri="{FF2B5EF4-FFF2-40B4-BE49-F238E27FC236}">
                      <a16:creationId xmlns:a16="http://schemas.microsoft.com/office/drawing/2014/main" id="{1CA6EC38-181C-49D6-814A-0C0D09C5F97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9270;p71">
                  <a:extLst>
                    <a:ext uri="{FF2B5EF4-FFF2-40B4-BE49-F238E27FC236}">
                      <a16:creationId xmlns:a16="http://schemas.microsoft.com/office/drawing/2014/main" id="{099354E0-8DBC-42E2-8D64-050B5C3FFD1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9271;p71">
                  <a:extLst>
                    <a:ext uri="{FF2B5EF4-FFF2-40B4-BE49-F238E27FC236}">
                      <a16:creationId xmlns:a16="http://schemas.microsoft.com/office/drawing/2014/main" id="{EE6A3B83-37EE-4D0F-A7C3-D3C75B7CC3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9272;p71">
                  <a:extLst>
                    <a:ext uri="{FF2B5EF4-FFF2-40B4-BE49-F238E27FC236}">
                      <a16:creationId xmlns:a16="http://schemas.microsoft.com/office/drawing/2014/main" id="{C1963B9A-B345-4B68-8824-3485F23499C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9273;p71">
                  <a:extLst>
                    <a:ext uri="{FF2B5EF4-FFF2-40B4-BE49-F238E27FC236}">
                      <a16:creationId xmlns:a16="http://schemas.microsoft.com/office/drawing/2014/main" id="{FC975745-50A2-4EEF-BE86-E31212985A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9274;p71">
                  <a:extLst>
                    <a:ext uri="{FF2B5EF4-FFF2-40B4-BE49-F238E27FC236}">
                      <a16:creationId xmlns:a16="http://schemas.microsoft.com/office/drawing/2014/main" id="{26DA65F7-C758-42B4-9EBF-A69FA8E8B4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9268;p71">
                <a:extLst>
                  <a:ext uri="{FF2B5EF4-FFF2-40B4-BE49-F238E27FC236}">
                    <a16:creationId xmlns:a16="http://schemas.microsoft.com/office/drawing/2014/main" id="{956BBC5E-FFD8-4655-94B9-208F29A753C3}"/>
                  </a:ext>
                </a:extLst>
              </p:cNvPr>
              <p:cNvGrpSpPr/>
              <p:nvPr/>
            </p:nvGrpSpPr>
            <p:grpSpPr>
              <a:xfrm>
                <a:off x="3243579" y="755286"/>
                <a:ext cx="202053" cy="285630"/>
                <a:chOff x="6974158" y="2789537"/>
                <a:chExt cx="255247" cy="327458"/>
              </a:xfrm>
              <a:grpFill/>
            </p:grpSpPr>
            <p:sp>
              <p:nvSpPr>
                <p:cNvPr id="5031" name="Google Shape;9269;p71">
                  <a:extLst>
                    <a:ext uri="{FF2B5EF4-FFF2-40B4-BE49-F238E27FC236}">
                      <a16:creationId xmlns:a16="http://schemas.microsoft.com/office/drawing/2014/main" id="{F047AA91-7686-424C-8582-B7575FA8FFF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9270;p71">
                  <a:extLst>
                    <a:ext uri="{FF2B5EF4-FFF2-40B4-BE49-F238E27FC236}">
                      <a16:creationId xmlns:a16="http://schemas.microsoft.com/office/drawing/2014/main" id="{711AC891-F87A-4C25-9D93-4F1D3D5204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9271;p71">
                  <a:extLst>
                    <a:ext uri="{FF2B5EF4-FFF2-40B4-BE49-F238E27FC236}">
                      <a16:creationId xmlns:a16="http://schemas.microsoft.com/office/drawing/2014/main" id="{76630EB9-A7BE-441C-B1D4-10E504BBFD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9272;p71">
                  <a:extLst>
                    <a:ext uri="{FF2B5EF4-FFF2-40B4-BE49-F238E27FC236}">
                      <a16:creationId xmlns:a16="http://schemas.microsoft.com/office/drawing/2014/main" id="{A7008606-9D54-4DC9-86E1-9C09BAB0A2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9273;p71">
                  <a:extLst>
                    <a:ext uri="{FF2B5EF4-FFF2-40B4-BE49-F238E27FC236}">
                      <a16:creationId xmlns:a16="http://schemas.microsoft.com/office/drawing/2014/main" id="{42216CAA-8926-44DE-9C1B-4D57D2B764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9274;p71">
                  <a:extLst>
                    <a:ext uri="{FF2B5EF4-FFF2-40B4-BE49-F238E27FC236}">
                      <a16:creationId xmlns:a16="http://schemas.microsoft.com/office/drawing/2014/main" id="{977D4E3B-1656-4B51-AC3A-1316162FB9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9268;p71">
                <a:extLst>
                  <a:ext uri="{FF2B5EF4-FFF2-40B4-BE49-F238E27FC236}">
                    <a16:creationId xmlns:a16="http://schemas.microsoft.com/office/drawing/2014/main" id="{15B831A8-10FB-42DA-A96A-9F80733584C6}"/>
                  </a:ext>
                </a:extLst>
              </p:cNvPr>
              <p:cNvGrpSpPr/>
              <p:nvPr/>
            </p:nvGrpSpPr>
            <p:grpSpPr>
              <a:xfrm>
                <a:off x="3561576" y="746090"/>
                <a:ext cx="202053" cy="285630"/>
                <a:chOff x="6974158" y="2789537"/>
                <a:chExt cx="255247" cy="327458"/>
              </a:xfrm>
              <a:grpFill/>
            </p:grpSpPr>
            <p:sp>
              <p:nvSpPr>
                <p:cNvPr id="5025" name="Google Shape;9269;p71">
                  <a:extLst>
                    <a:ext uri="{FF2B5EF4-FFF2-40B4-BE49-F238E27FC236}">
                      <a16:creationId xmlns:a16="http://schemas.microsoft.com/office/drawing/2014/main" id="{4A0B590C-A6BF-4349-88E6-BA6E69044E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9270;p71">
                  <a:extLst>
                    <a:ext uri="{FF2B5EF4-FFF2-40B4-BE49-F238E27FC236}">
                      <a16:creationId xmlns:a16="http://schemas.microsoft.com/office/drawing/2014/main" id="{D26F8DF5-B44F-4DB2-BD17-A69D2FE2A91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9271;p71">
                  <a:extLst>
                    <a:ext uri="{FF2B5EF4-FFF2-40B4-BE49-F238E27FC236}">
                      <a16:creationId xmlns:a16="http://schemas.microsoft.com/office/drawing/2014/main" id="{8E201AD3-C077-4984-A35F-3F364E64F71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9272;p71">
                  <a:extLst>
                    <a:ext uri="{FF2B5EF4-FFF2-40B4-BE49-F238E27FC236}">
                      <a16:creationId xmlns:a16="http://schemas.microsoft.com/office/drawing/2014/main" id="{150553A8-1F06-4B22-819C-73B9E07BB0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9273;p71">
                  <a:extLst>
                    <a:ext uri="{FF2B5EF4-FFF2-40B4-BE49-F238E27FC236}">
                      <a16:creationId xmlns:a16="http://schemas.microsoft.com/office/drawing/2014/main" id="{F5F9D5A0-7050-4FF4-B8F0-1375F7944F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9274;p71">
                  <a:extLst>
                    <a:ext uri="{FF2B5EF4-FFF2-40B4-BE49-F238E27FC236}">
                      <a16:creationId xmlns:a16="http://schemas.microsoft.com/office/drawing/2014/main" id="{18742E8B-BB01-45E8-941B-BF9D75CBB5B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9268;p71">
                <a:extLst>
                  <a:ext uri="{FF2B5EF4-FFF2-40B4-BE49-F238E27FC236}">
                    <a16:creationId xmlns:a16="http://schemas.microsoft.com/office/drawing/2014/main" id="{A17CDDDE-F5D1-491D-B3DA-68891C8D79AA}"/>
                  </a:ext>
                </a:extLst>
              </p:cNvPr>
              <p:cNvGrpSpPr/>
              <p:nvPr/>
            </p:nvGrpSpPr>
            <p:grpSpPr>
              <a:xfrm>
                <a:off x="3878126" y="755286"/>
                <a:ext cx="202053" cy="285630"/>
                <a:chOff x="6974158" y="2789537"/>
                <a:chExt cx="255247" cy="327458"/>
              </a:xfrm>
              <a:grpFill/>
            </p:grpSpPr>
            <p:sp>
              <p:nvSpPr>
                <p:cNvPr id="5019" name="Google Shape;9269;p71">
                  <a:extLst>
                    <a:ext uri="{FF2B5EF4-FFF2-40B4-BE49-F238E27FC236}">
                      <a16:creationId xmlns:a16="http://schemas.microsoft.com/office/drawing/2014/main" id="{8C3ABEC1-5198-4FE2-951D-0BEB8D518F3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9270;p71">
                  <a:extLst>
                    <a:ext uri="{FF2B5EF4-FFF2-40B4-BE49-F238E27FC236}">
                      <a16:creationId xmlns:a16="http://schemas.microsoft.com/office/drawing/2014/main" id="{93966F59-6AEE-4186-8743-6B76B40EB9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9271;p71">
                  <a:extLst>
                    <a:ext uri="{FF2B5EF4-FFF2-40B4-BE49-F238E27FC236}">
                      <a16:creationId xmlns:a16="http://schemas.microsoft.com/office/drawing/2014/main" id="{BF8FD002-1C06-49D1-8894-2B97295B81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9272;p71">
                  <a:extLst>
                    <a:ext uri="{FF2B5EF4-FFF2-40B4-BE49-F238E27FC236}">
                      <a16:creationId xmlns:a16="http://schemas.microsoft.com/office/drawing/2014/main" id="{8DD3E640-2D9F-4FD1-AC0D-17179CF0B5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3" name="Google Shape;9273;p71">
                  <a:extLst>
                    <a:ext uri="{FF2B5EF4-FFF2-40B4-BE49-F238E27FC236}">
                      <a16:creationId xmlns:a16="http://schemas.microsoft.com/office/drawing/2014/main" id="{608F3E5D-6071-42EE-B2CB-9A8F22B18B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9274;p71">
                  <a:extLst>
                    <a:ext uri="{FF2B5EF4-FFF2-40B4-BE49-F238E27FC236}">
                      <a16:creationId xmlns:a16="http://schemas.microsoft.com/office/drawing/2014/main" id="{D053AEA2-A39A-4281-B07E-F7E7856DC3F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09" name="Google Shape;9268;p71">
            <a:extLst>
              <a:ext uri="{FF2B5EF4-FFF2-40B4-BE49-F238E27FC236}">
                <a16:creationId xmlns:a16="http://schemas.microsoft.com/office/drawing/2014/main" id="{9936E422-56CC-457C-99E1-3EDB69A6B6EC}"/>
              </a:ext>
            </a:extLst>
          </p:cNvPr>
          <p:cNvGrpSpPr/>
          <p:nvPr/>
        </p:nvGrpSpPr>
        <p:grpSpPr>
          <a:xfrm>
            <a:off x="4573261" y="2105328"/>
            <a:ext cx="134355" cy="194801"/>
            <a:chOff x="6974158" y="2789537"/>
            <a:chExt cx="255247" cy="327458"/>
          </a:xfrm>
          <a:solidFill>
            <a:schemeClr val="accent6"/>
          </a:solidFill>
        </p:grpSpPr>
        <p:sp>
          <p:nvSpPr>
            <p:cNvPr id="5003" name="Google Shape;9269;p71">
              <a:extLst>
                <a:ext uri="{FF2B5EF4-FFF2-40B4-BE49-F238E27FC236}">
                  <a16:creationId xmlns:a16="http://schemas.microsoft.com/office/drawing/2014/main" id="{704B128A-46C8-4674-979A-BFD05C65C4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9270;p71">
              <a:extLst>
                <a:ext uri="{FF2B5EF4-FFF2-40B4-BE49-F238E27FC236}">
                  <a16:creationId xmlns:a16="http://schemas.microsoft.com/office/drawing/2014/main" id="{68F58203-A9A6-4587-8B5E-C3607F5F81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9271;p71">
              <a:extLst>
                <a:ext uri="{FF2B5EF4-FFF2-40B4-BE49-F238E27FC236}">
                  <a16:creationId xmlns:a16="http://schemas.microsoft.com/office/drawing/2014/main" id="{9DC3B5C3-7E27-4438-89BC-23EB0184F85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9272;p71">
              <a:extLst>
                <a:ext uri="{FF2B5EF4-FFF2-40B4-BE49-F238E27FC236}">
                  <a16:creationId xmlns:a16="http://schemas.microsoft.com/office/drawing/2014/main" id="{E2070D12-F9E0-49D6-8D52-A491F05624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7" name="Google Shape;9273;p71">
              <a:extLst>
                <a:ext uri="{FF2B5EF4-FFF2-40B4-BE49-F238E27FC236}">
                  <a16:creationId xmlns:a16="http://schemas.microsoft.com/office/drawing/2014/main" id="{80DE26B9-81E9-4C85-B954-7F32923DACC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9274;p71">
              <a:extLst>
                <a:ext uri="{FF2B5EF4-FFF2-40B4-BE49-F238E27FC236}">
                  <a16:creationId xmlns:a16="http://schemas.microsoft.com/office/drawing/2014/main" id="{E314A1F2-CE19-4F5F-B474-1DA2CA0B636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roup 4909">
            <a:extLst>
              <a:ext uri="{FF2B5EF4-FFF2-40B4-BE49-F238E27FC236}">
                <a16:creationId xmlns:a16="http://schemas.microsoft.com/office/drawing/2014/main" id="{20CFB2D4-2E19-4B86-9DCA-0D3C8501A33A}"/>
              </a:ext>
            </a:extLst>
          </p:cNvPr>
          <p:cNvGrpSpPr/>
          <p:nvPr/>
        </p:nvGrpSpPr>
        <p:grpSpPr>
          <a:xfrm>
            <a:off x="4784065" y="2099056"/>
            <a:ext cx="1184905" cy="201073"/>
            <a:chOff x="2298228" y="746090"/>
            <a:chExt cx="1781951" cy="294826"/>
          </a:xfrm>
          <a:solidFill>
            <a:schemeClr val="accent6"/>
          </a:solidFill>
        </p:grpSpPr>
        <p:grpSp>
          <p:nvGrpSpPr>
            <p:cNvPr id="4961" name="Google Shape;9268;p71">
              <a:extLst>
                <a:ext uri="{FF2B5EF4-FFF2-40B4-BE49-F238E27FC236}">
                  <a16:creationId xmlns:a16="http://schemas.microsoft.com/office/drawing/2014/main" id="{F63ADBB5-33CD-4814-8FCA-D744E2068E62}"/>
                </a:ext>
              </a:extLst>
            </p:cNvPr>
            <p:cNvGrpSpPr/>
            <p:nvPr/>
          </p:nvGrpSpPr>
          <p:grpSpPr>
            <a:xfrm>
              <a:off x="2298228" y="750688"/>
              <a:ext cx="202053" cy="285630"/>
              <a:chOff x="6974158" y="2789537"/>
              <a:chExt cx="255247" cy="327458"/>
            </a:xfrm>
            <a:grpFill/>
          </p:grpSpPr>
          <p:sp>
            <p:nvSpPr>
              <p:cNvPr id="4997" name="Google Shape;9269;p71">
                <a:extLst>
                  <a:ext uri="{FF2B5EF4-FFF2-40B4-BE49-F238E27FC236}">
                    <a16:creationId xmlns:a16="http://schemas.microsoft.com/office/drawing/2014/main" id="{7427856B-42C1-4F0A-85A2-C0F4ABB028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9270;p71">
                <a:extLst>
                  <a:ext uri="{FF2B5EF4-FFF2-40B4-BE49-F238E27FC236}">
                    <a16:creationId xmlns:a16="http://schemas.microsoft.com/office/drawing/2014/main" id="{0FA04AEF-6453-49B6-A34E-A0DA8776720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9271;p71">
                <a:extLst>
                  <a:ext uri="{FF2B5EF4-FFF2-40B4-BE49-F238E27FC236}">
                    <a16:creationId xmlns:a16="http://schemas.microsoft.com/office/drawing/2014/main" id="{EBDB085E-7553-4552-B7C0-08F17B06B27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9272;p71">
                <a:extLst>
                  <a:ext uri="{FF2B5EF4-FFF2-40B4-BE49-F238E27FC236}">
                    <a16:creationId xmlns:a16="http://schemas.microsoft.com/office/drawing/2014/main" id="{01B93ED1-9A4A-4E25-81D1-59343EC3F54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1" name="Google Shape;9273;p71">
                <a:extLst>
                  <a:ext uri="{FF2B5EF4-FFF2-40B4-BE49-F238E27FC236}">
                    <a16:creationId xmlns:a16="http://schemas.microsoft.com/office/drawing/2014/main" id="{597B6BEC-9BA9-42B4-A32B-1C84A61632F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9274;p71">
                <a:extLst>
                  <a:ext uri="{FF2B5EF4-FFF2-40B4-BE49-F238E27FC236}">
                    <a16:creationId xmlns:a16="http://schemas.microsoft.com/office/drawing/2014/main" id="{47EF0835-0AA3-4B7D-958D-F8B380FE8EE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9268;p71">
              <a:extLst>
                <a:ext uri="{FF2B5EF4-FFF2-40B4-BE49-F238E27FC236}">
                  <a16:creationId xmlns:a16="http://schemas.microsoft.com/office/drawing/2014/main" id="{CAA7FE76-B9FC-434E-83B6-7F1C659839ED}"/>
                </a:ext>
              </a:extLst>
            </p:cNvPr>
            <p:cNvGrpSpPr/>
            <p:nvPr/>
          </p:nvGrpSpPr>
          <p:grpSpPr>
            <a:xfrm>
              <a:off x="2609822" y="750688"/>
              <a:ext cx="202053" cy="285630"/>
              <a:chOff x="6974158" y="2789537"/>
              <a:chExt cx="255247" cy="327458"/>
            </a:xfrm>
            <a:grpFill/>
          </p:grpSpPr>
          <p:sp>
            <p:nvSpPr>
              <p:cNvPr id="4991" name="Google Shape;9269;p71">
                <a:extLst>
                  <a:ext uri="{FF2B5EF4-FFF2-40B4-BE49-F238E27FC236}">
                    <a16:creationId xmlns:a16="http://schemas.microsoft.com/office/drawing/2014/main" id="{6E306683-E279-4BD3-9F5C-50B3DD188C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9270;p71">
                <a:extLst>
                  <a:ext uri="{FF2B5EF4-FFF2-40B4-BE49-F238E27FC236}">
                    <a16:creationId xmlns:a16="http://schemas.microsoft.com/office/drawing/2014/main" id="{598E7B26-8164-4028-9107-608E091D2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9271;p71">
                <a:extLst>
                  <a:ext uri="{FF2B5EF4-FFF2-40B4-BE49-F238E27FC236}">
                    <a16:creationId xmlns:a16="http://schemas.microsoft.com/office/drawing/2014/main" id="{FEB641A0-C054-4947-A92C-A7F559BA27D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9272;p71">
                <a:extLst>
                  <a:ext uri="{FF2B5EF4-FFF2-40B4-BE49-F238E27FC236}">
                    <a16:creationId xmlns:a16="http://schemas.microsoft.com/office/drawing/2014/main" id="{1B6FF118-0F98-42A5-A52A-E765989248B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5" name="Google Shape;9273;p71">
                <a:extLst>
                  <a:ext uri="{FF2B5EF4-FFF2-40B4-BE49-F238E27FC236}">
                    <a16:creationId xmlns:a16="http://schemas.microsoft.com/office/drawing/2014/main" id="{5847ACFB-DEEA-4A49-A0AB-BB0E3DBC3A8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9274;p71">
                <a:extLst>
                  <a:ext uri="{FF2B5EF4-FFF2-40B4-BE49-F238E27FC236}">
                    <a16:creationId xmlns:a16="http://schemas.microsoft.com/office/drawing/2014/main" id="{8277611E-B6D8-48B3-B34F-797D62E3AE3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9268;p71">
              <a:extLst>
                <a:ext uri="{FF2B5EF4-FFF2-40B4-BE49-F238E27FC236}">
                  <a16:creationId xmlns:a16="http://schemas.microsoft.com/office/drawing/2014/main" id="{5C006A8D-4816-4396-877F-284808FB2EFE}"/>
                </a:ext>
              </a:extLst>
            </p:cNvPr>
            <p:cNvGrpSpPr/>
            <p:nvPr/>
          </p:nvGrpSpPr>
          <p:grpSpPr>
            <a:xfrm>
              <a:off x="2920013" y="755286"/>
              <a:ext cx="202053" cy="285630"/>
              <a:chOff x="6974158" y="2789537"/>
              <a:chExt cx="255247" cy="327458"/>
            </a:xfrm>
            <a:grpFill/>
          </p:grpSpPr>
          <p:sp>
            <p:nvSpPr>
              <p:cNvPr id="4985" name="Google Shape;9269;p71">
                <a:extLst>
                  <a:ext uri="{FF2B5EF4-FFF2-40B4-BE49-F238E27FC236}">
                    <a16:creationId xmlns:a16="http://schemas.microsoft.com/office/drawing/2014/main" id="{1A7E69A7-25C6-4861-BEAB-85AA419636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9270;p71">
                <a:extLst>
                  <a:ext uri="{FF2B5EF4-FFF2-40B4-BE49-F238E27FC236}">
                    <a16:creationId xmlns:a16="http://schemas.microsoft.com/office/drawing/2014/main" id="{1D59C61E-1FBC-4D73-8577-45651DFFA73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9271;p71">
                <a:extLst>
                  <a:ext uri="{FF2B5EF4-FFF2-40B4-BE49-F238E27FC236}">
                    <a16:creationId xmlns:a16="http://schemas.microsoft.com/office/drawing/2014/main" id="{733DFE39-E394-440C-BFCA-00EAC81527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9272;p71">
                <a:extLst>
                  <a:ext uri="{FF2B5EF4-FFF2-40B4-BE49-F238E27FC236}">
                    <a16:creationId xmlns:a16="http://schemas.microsoft.com/office/drawing/2014/main" id="{74AEC2ED-59B1-41C9-812B-FD174BAE81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9273;p71">
                <a:extLst>
                  <a:ext uri="{FF2B5EF4-FFF2-40B4-BE49-F238E27FC236}">
                    <a16:creationId xmlns:a16="http://schemas.microsoft.com/office/drawing/2014/main" id="{6EFBBAF5-DC86-44DE-ACC5-FB42B1FF20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9274;p71">
                <a:extLst>
                  <a:ext uri="{FF2B5EF4-FFF2-40B4-BE49-F238E27FC236}">
                    <a16:creationId xmlns:a16="http://schemas.microsoft.com/office/drawing/2014/main" id="{92B1C7A2-72B0-4926-B66B-59F56B7F5EE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9268;p71">
              <a:extLst>
                <a:ext uri="{FF2B5EF4-FFF2-40B4-BE49-F238E27FC236}">
                  <a16:creationId xmlns:a16="http://schemas.microsoft.com/office/drawing/2014/main" id="{4979D679-BD9D-43AF-85DF-EB9C4A4FAFA4}"/>
                </a:ext>
              </a:extLst>
            </p:cNvPr>
            <p:cNvGrpSpPr/>
            <p:nvPr/>
          </p:nvGrpSpPr>
          <p:grpSpPr>
            <a:xfrm>
              <a:off x="3243579" y="755286"/>
              <a:ext cx="202053" cy="285630"/>
              <a:chOff x="6974158" y="2789537"/>
              <a:chExt cx="255247" cy="327458"/>
            </a:xfrm>
            <a:grpFill/>
          </p:grpSpPr>
          <p:sp>
            <p:nvSpPr>
              <p:cNvPr id="4979" name="Google Shape;9269;p71">
                <a:extLst>
                  <a:ext uri="{FF2B5EF4-FFF2-40B4-BE49-F238E27FC236}">
                    <a16:creationId xmlns:a16="http://schemas.microsoft.com/office/drawing/2014/main" id="{D17CBF66-C7A7-45BA-957D-B3C1277E7CB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9270;p71">
                <a:extLst>
                  <a:ext uri="{FF2B5EF4-FFF2-40B4-BE49-F238E27FC236}">
                    <a16:creationId xmlns:a16="http://schemas.microsoft.com/office/drawing/2014/main" id="{85AD80D5-3C99-46FB-97BC-3651A8B6CC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9271;p71">
                <a:extLst>
                  <a:ext uri="{FF2B5EF4-FFF2-40B4-BE49-F238E27FC236}">
                    <a16:creationId xmlns:a16="http://schemas.microsoft.com/office/drawing/2014/main" id="{830D8AF5-03C1-4550-9A66-2ADC6DE2FF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9272;p71">
                <a:extLst>
                  <a:ext uri="{FF2B5EF4-FFF2-40B4-BE49-F238E27FC236}">
                    <a16:creationId xmlns:a16="http://schemas.microsoft.com/office/drawing/2014/main" id="{AACA7165-133A-45BE-A20E-05DA8858D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9273;p71">
                <a:extLst>
                  <a:ext uri="{FF2B5EF4-FFF2-40B4-BE49-F238E27FC236}">
                    <a16:creationId xmlns:a16="http://schemas.microsoft.com/office/drawing/2014/main" id="{6F85F20A-6433-4465-828E-C2885A7762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9274;p71">
                <a:extLst>
                  <a:ext uri="{FF2B5EF4-FFF2-40B4-BE49-F238E27FC236}">
                    <a16:creationId xmlns:a16="http://schemas.microsoft.com/office/drawing/2014/main" id="{8A3D65A0-F22D-4D9E-8738-D06EB334B3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9268;p71">
              <a:extLst>
                <a:ext uri="{FF2B5EF4-FFF2-40B4-BE49-F238E27FC236}">
                  <a16:creationId xmlns:a16="http://schemas.microsoft.com/office/drawing/2014/main" id="{EC84A62A-A929-4E07-AA2D-2D372219FB9D}"/>
                </a:ext>
              </a:extLst>
            </p:cNvPr>
            <p:cNvGrpSpPr/>
            <p:nvPr/>
          </p:nvGrpSpPr>
          <p:grpSpPr>
            <a:xfrm>
              <a:off x="3561576" y="746090"/>
              <a:ext cx="202053" cy="285630"/>
              <a:chOff x="6974158" y="2789537"/>
              <a:chExt cx="255247" cy="327458"/>
            </a:xfrm>
            <a:grpFill/>
          </p:grpSpPr>
          <p:sp>
            <p:nvSpPr>
              <p:cNvPr id="4973" name="Google Shape;9269;p71">
                <a:extLst>
                  <a:ext uri="{FF2B5EF4-FFF2-40B4-BE49-F238E27FC236}">
                    <a16:creationId xmlns:a16="http://schemas.microsoft.com/office/drawing/2014/main" id="{283270D9-7F58-4EE3-BE56-A452F85E83A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9270;p71">
                <a:extLst>
                  <a:ext uri="{FF2B5EF4-FFF2-40B4-BE49-F238E27FC236}">
                    <a16:creationId xmlns:a16="http://schemas.microsoft.com/office/drawing/2014/main" id="{A4790CBA-F8D6-48E0-9B2A-DF29C096694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9271;p71">
                <a:extLst>
                  <a:ext uri="{FF2B5EF4-FFF2-40B4-BE49-F238E27FC236}">
                    <a16:creationId xmlns:a16="http://schemas.microsoft.com/office/drawing/2014/main" id="{6838BB2F-9714-4764-BFA7-E4621E4B365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9272;p71">
                <a:extLst>
                  <a:ext uri="{FF2B5EF4-FFF2-40B4-BE49-F238E27FC236}">
                    <a16:creationId xmlns:a16="http://schemas.microsoft.com/office/drawing/2014/main" id="{6B7AE1EB-C21D-434E-AC93-58D9C7E640A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9273;p71">
                <a:extLst>
                  <a:ext uri="{FF2B5EF4-FFF2-40B4-BE49-F238E27FC236}">
                    <a16:creationId xmlns:a16="http://schemas.microsoft.com/office/drawing/2014/main" id="{3EFAA8EC-0A59-4233-A1E4-734E5F76A2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9274;p71">
                <a:extLst>
                  <a:ext uri="{FF2B5EF4-FFF2-40B4-BE49-F238E27FC236}">
                    <a16:creationId xmlns:a16="http://schemas.microsoft.com/office/drawing/2014/main" id="{EFE8DF8A-AEA6-42E2-BACB-CCFD27A97E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9268;p71">
              <a:extLst>
                <a:ext uri="{FF2B5EF4-FFF2-40B4-BE49-F238E27FC236}">
                  <a16:creationId xmlns:a16="http://schemas.microsoft.com/office/drawing/2014/main" id="{6320F7AA-83A1-44B5-83C7-242F50FDC84E}"/>
                </a:ext>
              </a:extLst>
            </p:cNvPr>
            <p:cNvGrpSpPr/>
            <p:nvPr/>
          </p:nvGrpSpPr>
          <p:grpSpPr>
            <a:xfrm>
              <a:off x="3878126" y="755286"/>
              <a:ext cx="202053" cy="285630"/>
              <a:chOff x="6974158" y="2789537"/>
              <a:chExt cx="255247" cy="327458"/>
            </a:xfrm>
            <a:grpFill/>
          </p:grpSpPr>
          <p:sp>
            <p:nvSpPr>
              <p:cNvPr id="4967" name="Google Shape;9269;p71">
                <a:extLst>
                  <a:ext uri="{FF2B5EF4-FFF2-40B4-BE49-F238E27FC236}">
                    <a16:creationId xmlns:a16="http://schemas.microsoft.com/office/drawing/2014/main" id="{5C3ABCC7-221D-4CE9-ADC4-2C3692819DC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9270;p71">
                <a:extLst>
                  <a:ext uri="{FF2B5EF4-FFF2-40B4-BE49-F238E27FC236}">
                    <a16:creationId xmlns:a16="http://schemas.microsoft.com/office/drawing/2014/main" id="{DC0FA4D1-9CBC-41DB-B7F9-22E205DAE62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9271;p71">
                <a:extLst>
                  <a:ext uri="{FF2B5EF4-FFF2-40B4-BE49-F238E27FC236}">
                    <a16:creationId xmlns:a16="http://schemas.microsoft.com/office/drawing/2014/main" id="{59437B03-3DD7-4867-BDD0-99DD8333AC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9272;p71">
                <a:extLst>
                  <a:ext uri="{FF2B5EF4-FFF2-40B4-BE49-F238E27FC236}">
                    <a16:creationId xmlns:a16="http://schemas.microsoft.com/office/drawing/2014/main" id="{F8742142-0ACE-4562-96DB-F112AF45D0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1" name="Google Shape;9273;p71">
                <a:extLst>
                  <a:ext uri="{FF2B5EF4-FFF2-40B4-BE49-F238E27FC236}">
                    <a16:creationId xmlns:a16="http://schemas.microsoft.com/office/drawing/2014/main" id="{3B782426-D2EA-4FB2-9DBA-D7ED1A49A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9274;p71">
                <a:extLst>
                  <a:ext uri="{FF2B5EF4-FFF2-40B4-BE49-F238E27FC236}">
                    <a16:creationId xmlns:a16="http://schemas.microsoft.com/office/drawing/2014/main" id="{184AD964-64BD-4869-A737-E12907A04B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 name="Group 13">
            <a:extLst>
              <a:ext uri="{FF2B5EF4-FFF2-40B4-BE49-F238E27FC236}">
                <a16:creationId xmlns:a16="http://schemas.microsoft.com/office/drawing/2014/main" id="{E7776AF4-26AB-49E3-A276-180FAA8207ED}"/>
              </a:ext>
            </a:extLst>
          </p:cNvPr>
          <p:cNvGrpSpPr/>
          <p:nvPr/>
        </p:nvGrpSpPr>
        <p:grpSpPr>
          <a:xfrm>
            <a:off x="4569698" y="2325121"/>
            <a:ext cx="1397553" cy="201073"/>
            <a:chOff x="4569698" y="2325121"/>
            <a:chExt cx="1397553" cy="201073"/>
          </a:xfrm>
        </p:grpSpPr>
        <p:grpSp>
          <p:nvGrpSpPr>
            <p:cNvPr id="4911" name="Google Shape;9275;p71">
              <a:extLst>
                <a:ext uri="{FF2B5EF4-FFF2-40B4-BE49-F238E27FC236}">
                  <a16:creationId xmlns:a16="http://schemas.microsoft.com/office/drawing/2014/main" id="{00370489-D42C-4767-9134-3A0A0C8F3008}"/>
                </a:ext>
              </a:extLst>
            </p:cNvPr>
            <p:cNvGrpSpPr/>
            <p:nvPr/>
          </p:nvGrpSpPr>
          <p:grpSpPr>
            <a:xfrm>
              <a:off x="4569698" y="2325121"/>
              <a:ext cx="141479" cy="194801"/>
              <a:chOff x="7530697" y="2790299"/>
              <a:chExt cx="244291" cy="326314"/>
            </a:xfrm>
            <a:solidFill>
              <a:schemeClr val="accent6"/>
            </a:solidFill>
          </p:grpSpPr>
          <p:sp>
            <p:nvSpPr>
              <p:cNvPr id="4955" name="Google Shape;9276;p71">
                <a:extLst>
                  <a:ext uri="{FF2B5EF4-FFF2-40B4-BE49-F238E27FC236}">
                    <a16:creationId xmlns:a16="http://schemas.microsoft.com/office/drawing/2014/main" id="{EF48EF72-B1EF-4DE3-9783-D80B3DBD0EB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9277;p71">
                <a:extLst>
                  <a:ext uri="{FF2B5EF4-FFF2-40B4-BE49-F238E27FC236}">
                    <a16:creationId xmlns:a16="http://schemas.microsoft.com/office/drawing/2014/main" id="{32D630E8-AD97-437C-A26E-DC7EF20F6BBD}"/>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9278;p71">
                <a:extLst>
                  <a:ext uri="{FF2B5EF4-FFF2-40B4-BE49-F238E27FC236}">
                    <a16:creationId xmlns:a16="http://schemas.microsoft.com/office/drawing/2014/main" id="{73B0661A-F680-4F01-A0F3-A7F1994A4CE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9279;p71">
                <a:extLst>
                  <a:ext uri="{FF2B5EF4-FFF2-40B4-BE49-F238E27FC236}">
                    <a16:creationId xmlns:a16="http://schemas.microsoft.com/office/drawing/2014/main" id="{F5078908-21F8-4006-9049-B5B9C3662D2F}"/>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9280;p71">
                <a:extLst>
                  <a:ext uri="{FF2B5EF4-FFF2-40B4-BE49-F238E27FC236}">
                    <a16:creationId xmlns:a16="http://schemas.microsoft.com/office/drawing/2014/main" id="{3132BE86-93F6-44B8-8EAF-4BCA46750B9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9281;p71">
                <a:extLst>
                  <a:ext uri="{FF2B5EF4-FFF2-40B4-BE49-F238E27FC236}">
                    <a16:creationId xmlns:a16="http://schemas.microsoft.com/office/drawing/2014/main" id="{85D29791-522D-4E69-95D9-149F0CDBDE63}"/>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roup 4911">
              <a:extLst>
                <a:ext uri="{FF2B5EF4-FFF2-40B4-BE49-F238E27FC236}">
                  <a16:creationId xmlns:a16="http://schemas.microsoft.com/office/drawing/2014/main" id="{B6B371D0-BC5B-41C7-AA89-B0D5D18FD877}"/>
                </a:ext>
              </a:extLst>
            </p:cNvPr>
            <p:cNvGrpSpPr/>
            <p:nvPr/>
          </p:nvGrpSpPr>
          <p:grpSpPr>
            <a:xfrm>
              <a:off x="4782346" y="2325121"/>
              <a:ext cx="1184905" cy="201073"/>
              <a:chOff x="2298228" y="746090"/>
              <a:chExt cx="1781951" cy="294826"/>
            </a:xfrm>
            <a:solidFill>
              <a:schemeClr val="accent6"/>
            </a:solidFill>
          </p:grpSpPr>
          <p:grpSp>
            <p:nvGrpSpPr>
              <p:cNvPr id="4913" name="Google Shape;9268;p71">
                <a:extLst>
                  <a:ext uri="{FF2B5EF4-FFF2-40B4-BE49-F238E27FC236}">
                    <a16:creationId xmlns:a16="http://schemas.microsoft.com/office/drawing/2014/main" id="{4AF59209-B4B2-418A-A6AC-AEF6E86B042B}"/>
                  </a:ext>
                </a:extLst>
              </p:cNvPr>
              <p:cNvGrpSpPr/>
              <p:nvPr/>
            </p:nvGrpSpPr>
            <p:grpSpPr>
              <a:xfrm>
                <a:off x="2298228" y="750688"/>
                <a:ext cx="202053" cy="285630"/>
                <a:chOff x="6974158" y="2789537"/>
                <a:chExt cx="255247" cy="327458"/>
              </a:xfrm>
              <a:grpFill/>
            </p:grpSpPr>
            <p:sp>
              <p:nvSpPr>
                <p:cNvPr id="4949" name="Google Shape;9269;p71">
                  <a:extLst>
                    <a:ext uri="{FF2B5EF4-FFF2-40B4-BE49-F238E27FC236}">
                      <a16:creationId xmlns:a16="http://schemas.microsoft.com/office/drawing/2014/main" id="{E14A1CB0-831F-42C7-AE97-1766D3A9A7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9270;p71">
                  <a:extLst>
                    <a:ext uri="{FF2B5EF4-FFF2-40B4-BE49-F238E27FC236}">
                      <a16:creationId xmlns:a16="http://schemas.microsoft.com/office/drawing/2014/main" id="{39E27870-6807-447C-97E7-410C16EDBF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9271;p71">
                  <a:extLst>
                    <a:ext uri="{FF2B5EF4-FFF2-40B4-BE49-F238E27FC236}">
                      <a16:creationId xmlns:a16="http://schemas.microsoft.com/office/drawing/2014/main" id="{D980DCFD-42FF-4A9F-86D5-A0305FDDC9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9272;p71">
                  <a:extLst>
                    <a:ext uri="{FF2B5EF4-FFF2-40B4-BE49-F238E27FC236}">
                      <a16:creationId xmlns:a16="http://schemas.microsoft.com/office/drawing/2014/main" id="{4EF041BB-1E30-4CD3-A9C5-7B9B08BC2CC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3" name="Google Shape;9273;p71">
                  <a:extLst>
                    <a:ext uri="{FF2B5EF4-FFF2-40B4-BE49-F238E27FC236}">
                      <a16:creationId xmlns:a16="http://schemas.microsoft.com/office/drawing/2014/main" id="{EF89BFFE-DC82-4A75-BC57-8F09C2DB01C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9274;p71">
                  <a:extLst>
                    <a:ext uri="{FF2B5EF4-FFF2-40B4-BE49-F238E27FC236}">
                      <a16:creationId xmlns:a16="http://schemas.microsoft.com/office/drawing/2014/main" id="{C95DF445-5303-449E-B52F-A13B2A6A82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9268;p71">
                <a:extLst>
                  <a:ext uri="{FF2B5EF4-FFF2-40B4-BE49-F238E27FC236}">
                    <a16:creationId xmlns:a16="http://schemas.microsoft.com/office/drawing/2014/main" id="{EA14D298-8F42-441D-8959-7B866AEBD8F6}"/>
                  </a:ext>
                </a:extLst>
              </p:cNvPr>
              <p:cNvGrpSpPr/>
              <p:nvPr/>
            </p:nvGrpSpPr>
            <p:grpSpPr>
              <a:xfrm>
                <a:off x="2609822" y="750688"/>
                <a:ext cx="202053" cy="285630"/>
                <a:chOff x="6974158" y="2789537"/>
                <a:chExt cx="255247" cy="327458"/>
              </a:xfrm>
              <a:grpFill/>
            </p:grpSpPr>
            <p:sp>
              <p:nvSpPr>
                <p:cNvPr id="4943" name="Google Shape;9269;p71">
                  <a:extLst>
                    <a:ext uri="{FF2B5EF4-FFF2-40B4-BE49-F238E27FC236}">
                      <a16:creationId xmlns:a16="http://schemas.microsoft.com/office/drawing/2014/main" id="{89F62D5E-AAC2-483F-9B40-313AFCFB23B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9270;p71">
                  <a:extLst>
                    <a:ext uri="{FF2B5EF4-FFF2-40B4-BE49-F238E27FC236}">
                      <a16:creationId xmlns:a16="http://schemas.microsoft.com/office/drawing/2014/main" id="{55D9E54C-1FCB-426C-8C1F-D894452316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9271;p71">
                  <a:extLst>
                    <a:ext uri="{FF2B5EF4-FFF2-40B4-BE49-F238E27FC236}">
                      <a16:creationId xmlns:a16="http://schemas.microsoft.com/office/drawing/2014/main" id="{41E6C997-2729-41B5-BB18-79E93DEA230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9272;p71">
                  <a:extLst>
                    <a:ext uri="{FF2B5EF4-FFF2-40B4-BE49-F238E27FC236}">
                      <a16:creationId xmlns:a16="http://schemas.microsoft.com/office/drawing/2014/main" id="{06AF16E8-9402-40FE-AC1D-25D1AFB7D9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7" name="Google Shape;9273;p71">
                  <a:extLst>
                    <a:ext uri="{FF2B5EF4-FFF2-40B4-BE49-F238E27FC236}">
                      <a16:creationId xmlns:a16="http://schemas.microsoft.com/office/drawing/2014/main" id="{13F90512-5862-4606-B127-8B4D9FD8A3B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9274;p71">
                  <a:extLst>
                    <a:ext uri="{FF2B5EF4-FFF2-40B4-BE49-F238E27FC236}">
                      <a16:creationId xmlns:a16="http://schemas.microsoft.com/office/drawing/2014/main" id="{998CE4E2-41A3-4E74-8A38-F8BCF1976B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9268;p71">
                <a:extLst>
                  <a:ext uri="{FF2B5EF4-FFF2-40B4-BE49-F238E27FC236}">
                    <a16:creationId xmlns:a16="http://schemas.microsoft.com/office/drawing/2014/main" id="{EDDA1F21-7AE9-40D2-81B3-FAB7F8527776}"/>
                  </a:ext>
                </a:extLst>
              </p:cNvPr>
              <p:cNvGrpSpPr/>
              <p:nvPr/>
            </p:nvGrpSpPr>
            <p:grpSpPr>
              <a:xfrm>
                <a:off x="2920013" y="755286"/>
                <a:ext cx="202053" cy="285630"/>
                <a:chOff x="6974158" y="2789537"/>
                <a:chExt cx="255247" cy="327458"/>
              </a:xfrm>
              <a:grpFill/>
            </p:grpSpPr>
            <p:sp>
              <p:nvSpPr>
                <p:cNvPr id="4937" name="Google Shape;9269;p71">
                  <a:extLst>
                    <a:ext uri="{FF2B5EF4-FFF2-40B4-BE49-F238E27FC236}">
                      <a16:creationId xmlns:a16="http://schemas.microsoft.com/office/drawing/2014/main" id="{915E347F-F39B-465C-84DF-B5DA0CFF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9270;p71">
                  <a:extLst>
                    <a:ext uri="{FF2B5EF4-FFF2-40B4-BE49-F238E27FC236}">
                      <a16:creationId xmlns:a16="http://schemas.microsoft.com/office/drawing/2014/main" id="{1D2A8E90-D024-42F8-AB3D-D375D63CF57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9271;p71">
                  <a:extLst>
                    <a:ext uri="{FF2B5EF4-FFF2-40B4-BE49-F238E27FC236}">
                      <a16:creationId xmlns:a16="http://schemas.microsoft.com/office/drawing/2014/main" id="{3D1E294D-5F6A-49D9-8046-D0A86C8E41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9272;p71">
                  <a:extLst>
                    <a:ext uri="{FF2B5EF4-FFF2-40B4-BE49-F238E27FC236}">
                      <a16:creationId xmlns:a16="http://schemas.microsoft.com/office/drawing/2014/main" id="{2F6C7F80-5D7C-4D77-99E4-560AD715F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9273;p71">
                  <a:extLst>
                    <a:ext uri="{FF2B5EF4-FFF2-40B4-BE49-F238E27FC236}">
                      <a16:creationId xmlns:a16="http://schemas.microsoft.com/office/drawing/2014/main" id="{1CD76E77-2758-4170-891D-1169AE38E16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9274;p71">
                  <a:extLst>
                    <a:ext uri="{FF2B5EF4-FFF2-40B4-BE49-F238E27FC236}">
                      <a16:creationId xmlns:a16="http://schemas.microsoft.com/office/drawing/2014/main" id="{07B41F05-A96E-432F-9344-65D1B72E1B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9268;p71">
                <a:extLst>
                  <a:ext uri="{FF2B5EF4-FFF2-40B4-BE49-F238E27FC236}">
                    <a16:creationId xmlns:a16="http://schemas.microsoft.com/office/drawing/2014/main" id="{F2220696-3715-4C1D-AE1F-9DC5036A89C7}"/>
                  </a:ext>
                </a:extLst>
              </p:cNvPr>
              <p:cNvGrpSpPr/>
              <p:nvPr/>
            </p:nvGrpSpPr>
            <p:grpSpPr>
              <a:xfrm>
                <a:off x="3243579" y="755286"/>
                <a:ext cx="202053" cy="285630"/>
                <a:chOff x="6974158" y="2789537"/>
                <a:chExt cx="255247" cy="327458"/>
              </a:xfrm>
              <a:grpFill/>
            </p:grpSpPr>
            <p:sp>
              <p:nvSpPr>
                <p:cNvPr id="4931" name="Google Shape;9269;p71">
                  <a:extLst>
                    <a:ext uri="{FF2B5EF4-FFF2-40B4-BE49-F238E27FC236}">
                      <a16:creationId xmlns:a16="http://schemas.microsoft.com/office/drawing/2014/main" id="{17A42870-1D23-4BCF-B8E3-CD9E0251FA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9270;p71">
                  <a:extLst>
                    <a:ext uri="{FF2B5EF4-FFF2-40B4-BE49-F238E27FC236}">
                      <a16:creationId xmlns:a16="http://schemas.microsoft.com/office/drawing/2014/main" id="{5B5896E3-BF2A-4FE5-8AAB-076A4301EC4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9271;p71">
                  <a:extLst>
                    <a:ext uri="{FF2B5EF4-FFF2-40B4-BE49-F238E27FC236}">
                      <a16:creationId xmlns:a16="http://schemas.microsoft.com/office/drawing/2014/main" id="{28C37130-291E-4E4E-B6AF-F772845AFF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9272;p71">
                  <a:extLst>
                    <a:ext uri="{FF2B5EF4-FFF2-40B4-BE49-F238E27FC236}">
                      <a16:creationId xmlns:a16="http://schemas.microsoft.com/office/drawing/2014/main" id="{AF4919FE-30DF-4B48-AD40-7C352BAEBA9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9273;p71">
                  <a:extLst>
                    <a:ext uri="{FF2B5EF4-FFF2-40B4-BE49-F238E27FC236}">
                      <a16:creationId xmlns:a16="http://schemas.microsoft.com/office/drawing/2014/main" id="{C2595135-CAB2-47AF-8376-D74932B56F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9274;p71">
                  <a:extLst>
                    <a:ext uri="{FF2B5EF4-FFF2-40B4-BE49-F238E27FC236}">
                      <a16:creationId xmlns:a16="http://schemas.microsoft.com/office/drawing/2014/main" id="{532D9D48-2C72-4575-9DD0-D0684C0EE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9268;p71">
                <a:extLst>
                  <a:ext uri="{FF2B5EF4-FFF2-40B4-BE49-F238E27FC236}">
                    <a16:creationId xmlns:a16="http://schemas.microsoft.com/office/drawing/2014/main" id="{95F86847-9930-40AD-8639-AEF569E95BCA}"/>
                  </a:ext>
                </a:extLst>
              </p:cNvPr>
              <p:cNvGrpSpPr/>
              <p:nvPr/>
            </p:nvGrpSpPr>
            <p:grpSpPr>
              <a:xfrm>
                <a:off x="3561576" y="746090"/>
                <a:ext cx="202053" cy="285630"/>
                <a:chOff x="6974158" y="2789537"/>
                <a:chExt cx="255247" cy="327458"/>
              </a:xfrm>
              <a:grpFill/>
            </p:grpSpPr>
            <p:sp>
              <p:nvSpPr>
                <p:cNvPr id="4925" name="Google Shape;9269;p71">
                  <a:extLst>
                    <a:ext uri="{FF2B5EF4-FFF2-40B4-BE49-F238E27FC236}">
                      <a16:creationId xmlns:a16="http://schemas.microsoft.com/office/drawing/2014/main" id="{22CF24A9-1D27-45DF-A03E-1F3B2595706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9270;p71">
                  <a:extLst>
                    <a:ext uri="{FF2B5EF4-FFF2-40B4-BE49-F238E27FC236}">
                      <a16:creationId xmlns:a16="http://schemas.microsoft.com/office/drawing/2014/main" id="{A8A0B644-0346-4939-8CD8-2F78C457F5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9271;p71">
                  <a:extLst>
                    <a:ext uri="{FF2B5EF4-FFF2-40B4-BE49-F238E27FC236}">
                      <a16:creationId xmlns:a16="http://schemas.microsoft.com/office/drawing/2014/main" id="{E8723815-2267-4C46-92D1-22E80E3071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9272;p71">
                  <a:extLst>
                    <a:ext uri="{FF2B5EF4-FFF2-40B4-BE49-F238E27FC236}">
                      <a16:creationId xmlns:a16="http://schemas.microsoft.com/office/drawing/2014/main" id="{5B71CF0E-A4CB-4EB8-B19B-70F0DFADE8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9273;p71">
                  <a:extLst>
                    <a:ext uri="{FF2B5EF4-FFF2-40B4-BE49-F238E27FC236}">
                      <a16:creationId xmlns:a16="http://schemas.microsoft.com/office/drawing/2014/main" id="{A1D62C96-D91B-4186-830A-F737B519A2B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9274;p71">
                  <a:extLst>
                    <a:ext uri="{FF2B5EF4-FFF2-40B4-BE49-F238E27FC236}">
                      <a16:creationId xmlns:a16="http://schemas.microsoft.com/office/drawing/2014/main" id="{D62FCF7A-B9E0-4D7C-87A6-6D80EFB2B8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9268;p71">
                <a:extLst>
                  <a:ext uri="{FF2B5EF4-FFF2-40B4-BE49-F238E27FC236}">
                    <a16:creationId xmlns:a16="http://schemas.microsoft.com/office/drawing/2014/main" id="{C8CD7342-9625-43DE-B885-743ED8367658}"/>
                  </a:ext>
                </a:extLst>
              </p:cNvPr>
              <p:cNvGrpSpPr/>
              <p:nvPr/>
            </p:nvGrpSpPr>
            <p:grpSpPr>
              <a:xfrm>
                <a:off x="3878126" y="755286"/>
                <a:ext cx="202053" cy="285630"/>
                <a:chOff x="6974158" y="2789537"/>
                <a:chExt cx="255247" cy="327458"/>
              </a:xfrm>
              <a:grpFill/>
            </p:grpSpPr>
            <p:sp>
              <p:nvSpPr>
                <p:cNvPr id="4919" name="Google Shape;9269;p71">
                  <a:extLst>
                    <a:ext uri="{FF2B5EF4-FFF2-40B4-BE49-F238E27FC236}">
                      <a16:creationId xmlns:a16="http://schemas.microsoft.com/office/drawing/2014/main" id="{554CF073-ACEE-4800-BE5B-E27714D9856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9270;p71">
                  <a:extLst>
                    <a:ext uri="{FF2B5EF4-FFF2-40B4-BE49-F238E27FC236}">
                      <a16:creationId xmlns:a16="http://schemas.microsoft.com/office/drawing/2014/main" id="{F1B2BB45-0CAD-486E-B6D5-6F331F7926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9271;p71">
                  <a:extLst>
                    <a:ext uri="{FF2B5EF4-FFF2-40B4-BE49-F238E27FC236}">
                      <a16:creationId xmlns:a16="http://schemas.microsoft.com/office/drawing/2014/main" id="{445A68BD-EA7B-4D6F-B038-1816B51697D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9272;p71">
                  <a:extLst>
                    <a:ext uri="{FF2B5EF4-FFF2-40B4-BE49-F238E27FC236}">
                      <a16:creationId xmlns:a16="http://schemas.microsoft.com/office/drawing/2014/main" id="{E84D56A8-9E80-4CC2-84F3-99BE318E38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3" name="Google Shape;9273;p71">
                  <a:extLst>
                    <a:ext uri="{FF2B5EF4-FFF2-40B4-BE49-F238E27FC236}">
                      <a16:creationId xmlns:a16="http://schemas.microsoft.com/office/drawing/2014/main" id="{962BCD38-2B43-49A0-8703-ECCE0298BEB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9274;p71">
                  <a:extLst>
                    <a:ext uri="{FF2B5EF4-FFF2-40B4-BE49-F238E27FC236}">
                      <a16:creationId xmlns:a16="http://schemas.microsoft.com/office/drawing/2014/main" id="{697B2434-0812-49F1-8F73-268E1307484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09" name="Google Shape;9268;p71">
            <a:extLst>
              <a:ext uri="{FF2B5EF4-FFF2-40B4-BE49-F238E27FC236}">
                <a16:creationId xmlns:a16="http://schemas.microsoft.com/office/drawing/2014/main" id="{0332F2FD-8BAF-4333-B002-2F6F10C204B0}"/>
              </a:ext>
            </a:extLst>
          </p:cNvPr>
          <p:cNvGrpSpPr/>
          <p:nvPr/>
        </p:nvGrpSpPr>
        <p:grpSpPr>
          <a:xfrm>
            <a:off x="4570296" y="1654866"/>
            <a:ext cx="134355" cy="194801"/>
            <a:chOff x="6974158" y="2789537"/>
            <a:chExt cx="255247" cy="327458"/>
          </a:xfrm>
          <a:solidFill>
            <a:srgbClr val="008000"/>
          </a:solidFill>
        </p:grpSpPr>
        <p:sp>
          <p:nvSpPr>
            <p:cNvPr id="4903" name="Google Shape;9269;p71">
              <a:extLst>
                <a:ext uri="{FF2B5EF4-FFF2-40B4-BE49-F238E27FC236}">
                  <a16:creationId xmlns:a16="http://schemas.microsoft.com/office/drawing/2014/main" id="{0A532146-DB99-4A53-AF2B-3C3B2DD8234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9270;p71">
              <a:extLst>
                <a:ext uri="{FF2B5EF4-FFF2-40B4-BE49-F238E27FC236}">
                  <a16:creationId xmlns:a16="http://schemas.microsoft.com/office/drawing/2014/main" id="{0D0F99FA-15A3-45A9-AC18-A556E4BB93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9271;p71">
              <a:extLst>
                <a:ext uri="{FF2B5EF4-FFF2-40B4-BE49-F238E27FC236}">
                  <a16:creationId xmlns:a16="http://schemas.microsoft.com/office/drawing/2014/main" id="{0434A13F-4731-4AE7-9FD4-DA6F1ECBCA8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9272;p71">
              <a:extLst>
                <a:ext uri="{FF2B5EF4-FFF2-40B4-BE49-F238E27FC236}">
                  <a16:creationId xmlns:a16="http://schemas.microsoft.com/office/drawing/2014/main" id="{3DDAD48F-0C61-4B4F-8014-F30F8C6E07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7" name="Google Shape;9273;p71">
              <a:extLst>
                <a:ext uri="{FF2B5EF4-FFF2-40B4-BE49-F238E27FC236}">
                  <a16:creationId xmlns:a16="http://schemas.microsoft.com/office/drawing/2014/main" id="{BD684A96-D86D-4BC1-AFE9-B05901C7B6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9274;p71">
              <a:extLst>
                <a:ext uri="{FF2B5EF4-FFF2-40B4-BE49-F238E27FC236}">
                  <a16:creationId xmlns:a16="http://schemas.microsoft.com/office/drawing/2014/main" id="{38265441-4601-473E-81DB-416FDA28FA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roup 4809">
            <a:extLst>
              <a:ext uri="{FF2B5EF4-FFF2-40B4-BE49-F238E27FC236}">
                <a16:creationId xmlns:a16="http://schemas.microsoft.com/office/drawing/2014/main" id="{FC255927-A62D-4291-914C-B3218155048E}"/>
              </a:ext>
            </a:extLst>
          </p:cNvPr>
          <p:cNvGrpSpPr/>
          <p:nvPr/>
        </p:nvGrpSpPr>
        <p:grpSpPr>
          <a:xfrm>
            <a:off x="4781100" y="1648594"/>
            <a:ext cx="1184905" cy="201073"/>
            <a:chOff x="2298228" y="746090"/>
            <a:chExt cx="1781951" cy="294826"/>
          </a:xfrm>
          <a:solidFill>
            <a:srgbClr val="008000"/>
          </a:solidFill>
        </p:grpSpPr>
        <p:grpSp>
          <p:nvGrpSpPr>
            <p:cNvPr id="4861" name="Google Shape;9268;p71">
              <a:extLst>
                <a:ext uri="{FF2B5EF4-FFF2-40B4-BE49-F238E27FC236}">
                  <a16:creationId xmlns:a16="http://schemas.microsoft.com/office/drawing/2014/main" id="{CE41501B-D685-4ABD-9583-5F2026067E3B}"/>
                </a:ext>
              </a:extLst>
            </p:cNvPr>
            <p:cNvGrpSpPr/>
            <p:nvPr/>
          </p:nvGrpSpPr>
          <p:grpSpPr>
            <a:xfrm>
              <a:off x="2298228" y="750688"/>
              <a:ext cx="202053" cy="285630"/>
              <a:chOff x="6974158" y="2789537"/>
              <a:chExt cx="255247" cy="327458"/>
            </a:xfrm>
            <a:grpFill/>
          </p:grpSpPr>
          <p:sp>
            <p:nvSpPr>
              <p:cNvPr id="4897" name="Google Shape;9269;p71">
                <a:extLst>
                  <a:ext uri="{FF2B5EF4-FFF2-40B4-BE49-F238E27FC236}">
                    <a16:creationId xmlns:a16="http://schemas.microsoft.com/office/drawing/2014/main" id="{2774D8C2-AD7F-439E-9A97-6A6CB9DBB8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9270;p71">
                <a:extLst>
                  <a:ext uri="{FF2B5EF4-FFF2-40B4-BE49-F238E27FC236}">
                    <a16:creationId xmlns:a16="http://schemas.microsoft.com/office/drawing/2014/main" id="{E2B14784-60ED-4097-A6BD-7C6BBF57187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9271;p71">
                <a:extLst>
                  <a:ext uri="{FF2B5EF4-FFF2-40B4-BE49-F238E27FC236}">
                    <a16:creationId xmlns:a16="http://schemas.microsoft.com/office/drawing/2014/main" id="{1F9E8713-3E82-43B6-9EEF-F3EF9B7E65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9272;p71">
                <a:extLst>
                  <a:ext uri="{FF2B5EF4-FFF2-40B4-BE49-F238E27FC236}">
                    <a16:creationId xmlns:a16="http://schemas.microsoft.com/office/drawing/2014/main" id="{B21332F2-9814-43F7-8608-A0459B20739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1" name="Google Shape;9273;p71">
                <a:extLst>
                  <a:ext uri="{FF2B5EF4-FFF2-40B4-BE49-F238E27FC236}">
                    <a16:creationId xmlns:a16="http://schemas.microsoft.com/office/drawing/2014/main" id="{E0B82AF5-0DFA-4692-993E-EF0E4C2C99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9274;p71">
                <a:extLst>
                  <a:ext uri="{FF2B5EF4-FFF2-40B4-BE49-F238E27FC236}">
                    <a16:creationId xmlns:a16="http://schemas.microsoft.com/office/drawing/2014/main" id="{40FA9B13-E690-4E32-A242-BA02D81F96A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9268;p71">
              <a:extLst>
                <a:ext uri="{FF2B5EF4-FFF2-40B4-BE49-F238E27FC236}">
                  <a16:creationId xmlns:a16="http://schemas.microsoft.com/office/drawing/2014/main" id="{8B19F095-5D9F-490D-8792-C80C42E57B35}"/>
                </a:ext>
              </a:extLst>
            </p:cNvPr>
            <p:cNvGrpSpPr/>
            <p:nvPr/>
          </p:nvGrpSpPr>
          <p:grpSpPr>
            <a:xfrm>
              <a:off x="2609822" y="750688"/>
              <a:ext cx="202053" cy="285630"/>
              <a:chOff x="6974158" y="2789537"/>
              <a:chExt cx="255247" cy="327458"/>
            </a:xfrm>
            <a:grpFill/>
          </p:grpSpPr>
          <p:sp>
            <p:nvSpPr>
              <p:cNvPr id="4891" name="Google Shape;9269;p71">
                <a:extLst>
                  <a:ext uri="{FF2B5EF4-FFF2-40B4-BE49-F238E27FC236}">
                    <a16:creationId xmlns:a16="http://schemas.microsoft.com/office/drawing/2014/main" id="{4CDC61F7-ECEA-4642-B8DA-6A69C360001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9270;p71">
                <a:extLst>
                  <a:ext uri="{FF2B5EF4-FFF2-40B4-BE49-F238E27FC236}">
                    <a16:creationId xmlns:a16="http://schemas.microsoft.com/office/drawing/2014/main" id="{2C8F7EFC-9873-4D5B-BFF4-0D1340109D2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9271;p71">
                <a:extLst>
                  <a:ext uri="{FF2B5EF4-FFF2-40B4-BE49-F238E27FC236}">
                    <a16:creationId xmlns:a16="http://schemas.microsoft.com/office/drawing/2014/main" id="{6EA45357-800D-4084-BF9C-E4B5CF4F388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9272;p71">
                <a:extLst>
                  <a:ext uri="{FF2B5EF4-FFF2-40B4-BE49-F238E27FC236}">
                    <a16:creationId xmlns:a16="http://schemas.microsoft.com/office/drawing/2014/main" id="{43B88F17-24DA-4959-B017-56833318F2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5" name="Google Shape;9273;p71">
                <a:extLst>
                  <a:ext uri="{FF2B5EF4-FFF2-40B4-BE49-F238E27FC236}">
                    <a16:creationId xmlns:a16="http://schemas.microsoft.com/office/drawing/2014/main" id="{F77D59A8-4429-4F73-8B29-9C070B01F8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9274;p71">
                <a:extLst>
                  <a:ext uri="{FF2B5EF4-FFF2-40B4-BE49-F238E27FC236}">
                    <a16:creationId xmlns:a16="http://schemas.microsoft.com/office/drawing/2014/main" id="{50E1B72A-E928-4809-B103-A7B51631F0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9268;p71">
              <a:extLst>
                <a:ext uri="{FF2B5EF4-FFF2-40B4-BE49-F238E27FC236}">
                  <a16:creationId xmlns:a16="http://schemas.microsoft.com/office/drawing/2014/main" id="{C077EAE7-DCEF-4F35-B392-90C6F04A67E5}"/>
                </a:ext>
              </a:extLst>
            </p:cNvPr>
            <p:cNvGrpSpPr/>
            <p:nvPr/>
          </p:nvGrpSpPr>
          <p:grpSpPr>
            <a:xfrm>
              <a:off x="2920013" y="755286"/>
              <a:ext cx="202053" cy="285630"/>
              <a:chOff x="6974158" y="2789537"/>
              <a:chExt cx="255247" cy="327458"/>
            </a:xfrm>
            <a:grpFill/>
          </p:grpSpPr>
          <p:sp>
            <p:nvSpPr>
              <p:cNvPr id="4885" name="Google Shape;9269;p71">
                <a:extLst>
                  <a:ext uri="{FF2B5EF4-FFF2-40B4-BE49-F238E27FC236}">
                    <a16:creationId xmlns:a16="http://schemas.microsoft.com/office/drawing/2014/main" id="{D80DE88F-98AC-48F1-B231-0AADBE16B1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9270;p71">
                <a:extLst>
                  <a:ext uri="{FF2B5EF4-FFF2-40B4-BE49-F238E27FC236}">
                    <a16:creationId xmlns:a16="http://schemas.microsoft.com/office/drawing/2014/main" id="{75F6477D-FD95-49EC-8219-D796A65F06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9271;p71">
                <a:extLst>
                  <a:ext uri="{FF2B5EF4-FFF2-40B4-BE49-F238E27FC236}">
                    <a16:creationId xmlns:a16="http://schemas.microsoft.com/office/drawing/2014/main" id="{41F511CC-9064-4E08-9566-29E2B18A1D5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9272;p71">
                <a:extLst>
                  <a:ext uri="{FF2B5EF4-FFF2-40B4-BE49-F238E27FC236}">
                    <a16:creationId xmlns:a16="http://schemas.microsoft.com/office/drawing/2014/main" id="{AE50D9D8-0B09-44B2-9ED2-79D508A2C34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9273;p71">
                <a:extLst>
                  <a:ext uri="{FF2B5EF4-FFF2-40B4-BE49-F238E27FC236}">
                    <a16:creationId xmlns:a16="http://schemas.microsoft.com/office/drawing/2014/main" id="{E835E289-B9D2-4999-9023-4F57DF6A2B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9274;p71">
                <a:extLst>
                  <a:ext uri="{FF2B5EF4-FFF2-40B4-BE49-F238E27FC236}">
                    <a16:creationId xmlns:a16="http://schemas.microsoft.com/office/drawing/2014/main" id="{B9C66329-D53C-4E84-A451-AB4E66F2317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9268;p71">
              <a:extLst>
                <a:ext uri="{FF2B5EF4-FFF2-40B4-BE49-F238E27FC236}">
                  <a16:creationId xmlns:a16="http://schemas.microsoft.com/office/drawing/2014/main" id="{C7A0ABDE-6D87-4F1C-B7F4-E8B8C1D4E6F3}"/>
                </a:ext>
              </a:extLst>
            </p:cNvPr>
            <p:cNvGrpSpPr/>
            <p:nvPr/>
          </p:nvGrpSpPr>
          <p:grpSpPr>
            <a:xfrm>
              <a:off x="3243579" y="755286"/>
              <a:ext cx="202053" cy="285630"/>
              <a:chOff x="6974158" y="2789537"/>
              <a:chExt cx="255247" cy="327458"/>
            </a:xfrm>
            <a:grpFill/>
          </p:grpSpPr>
          <p:sp>
            <p:nvSpPr>
              <p:cNvPr id="4879" name="Google Shape;9269;p71">
                <a:extLst>
                  <a:ext uri="{FF2B5EF4-FFF2-40B4-BE49-F238E27FC236}">
                    <a16:creationId xmlns:a16="http://schemas.microsoft.com/office/drawing/2014/main" id="{3D3E3187-18D7-4F3A-BCCC-2C4EB6F51B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9270;p71">
                <a:extLst>
                  <a:ext uri="{FF2B5EF4-FFF2-40B4-BE49-F238E27FC236}">
                    <a16:creationId xmlns:a16="http://schemas.microsoft.com/office/drawing/2014/main" id="{D26C3733-A6A2-4E9E-8B68-251F269F45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9271;p71">
                <a:extLst>
                  <a:ext uri="{FF2B5EF4-FFF2-40B4-BE49-F238E27FC236}">
                    <a16:creationId xmlns:a16="http://schemas.microsoft.com/office/drawing/2014/main" id="{C7D1C9A2-514C-4CDC-886D-D564AAF3FA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9272;p71">
                <a:extLst>
                  <a:ext uri="{FF2B5EF4-FFF2-40B4-BE49-F238E27FC236}">
                    <a16:creationId xmlns:a16="http://schemas.microsoft.com/office/drawing/2014/main" id="{437386A8-FD5E-4AE6-8ADC-CCAFFE768C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9273;p71">
                <a:extLst>
                  <a:ext uri="{FF2B5EF4-FFF2-40B4-BE49-F238E27FC236}">
                    <a16:creationId xmlns:a16="http://schemas.microsoft.com/office/drawing/2014/main" id="{F514B86C-A096-4156-BD1B-17FA873C2D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9274;p71">
                <a:extLst>
                  <a:ext uri="{FF2B5EF4-FFF2-40B4-BE49-F238E27FC236}">
                    <a16:creationId xmlns:a16="http://schemas.microsoft.com/office/drawing/2014/main" id="{45ABE25A-C1EC-4EC3-A245-F050C2CD0D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9268;p71">
              <a:extLst>
                <a:ext uri="{FF2B5EF4-FFF2-40B4-BE49-F238E27FC236}">
                  <a16:creationId xmlns:a16="http://schemas.microsoft.com/office/drawing/2014/main" id="{0324932A-954A-4370-859D-011A2C626B95}"/>
                </a:ext>
              </a:extLst>
            </p:cNvPr>
            <p:cNvGrpSpPr/>
            <p:nvPr/>
          </p:nvGrpSpPr>
          <p:grpSpPr>
            <a:xfrm>
              <a:off x="3561576" y="746090"/>
              <a:ext cx="202053" cy="285630"/>
              <a:chOff x="6974158" y="2789537"/>
              <a:chExt cx="255247" cy="327458"/>
            </a:xfrm>
            <a:grpFill/>
          </p:grpSpPr>
          <p:sp>
            <p:nvSpPr>
              <p:cNvPr id="4873" name="Google Shape;9269;p71">
                <a:extLst>
                  <a:ext uri="{FF2B5EF4-FFF2-40B4-BE49-F238E27FC236}">
                    <a16:creationId xmlns:a16="http://schemas.microsoft.com/office/drawing/2014/main" id="{B6298FE0-9255-41D3-ADF2-99487FDA37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9270;p71">
                <a:extLst>
                  <a:ext uri="{FF2B5EF4-FFF2-40B4-BE49-F238E27FC236}">
                    <a16:creationId xmlns:a16="http://schemas.microsoft.com/office/drawing/2014/main" id="{B7B28833-8F28-4B61-B216-CE4B0B3F5B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9271;p71">
                <a:extLst>
                  <a:ext uri="{FF2B5EF4-FFF2-40B4-BE49-F238E27FC236}">
                    <a16:creationId xmlns:a16="http://schemas.microsoft.com/office/drawing/2014/main" id="{15B5E6C7-86C8-47AA-8632-69650791E1C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9272;p71">
                <a:extLst>
                  <a:ext uri="{FF2B5EF4-FFF2-40B4-BE49-F238E27FC236}">
                    <a16:creationId xmlns:a16="http://schemas.microsoft.com/office/drawing/2014/main" id="{D2587CC3-D0A0-4D56-9437-ECC2A48E23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9273;p71">
                <a:extLst>
                  <a:ext uri="{FF2B5EF4-FFF2-40B4-BE49-F238E27FC236}">
                    <a16:creationId xmlns:a16="http://schemas.microsoft.com/office/drawing/2014/main" id="{C533C0E6-D9C4-4627-9798-4BE791BDF68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9274;p71">
                <a:extLst>
                  <a:ext uri="{FF2B5EF4-FFF2-40B4-BE49-F238E27FC236}">
                    <a16:creationId xmlns:a16="http://schemas.microsoft.com/office/drawing/2014/main" id="{FDB286EF-AB9B-487C-B0F5-738DD21637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9268;p71">
              <a:extLst>
                <a:ext uri="{FF2B5EF4-FFF2-40B4-BE49-F238E27FC236}">
                  <a16:creationId xmlns:a16="http://schemas.microsoft.com/office/drawing/2014/main" id="{D49D4262-2608-403B-8FD4-2ED20532C206}"/>
                </a:ext>
              </a:extLst>
            </p:cNvPr>
            <p:cNvGrpSpPr/>
            <p:nvPr/>
          </p:nvGrpSpPr>
          <p:grpSpPr>
            <a:xfrm>
              <a:off x="3878126" y="755286"/>
              <a:ext cx="202053" cy="285630"/>
              <a:chOff x="6974158" y="2789537"/>
              <a:chExt cx="255247" cy="327458"/>
            </a:xfrm>
            <a:grpFill/>
          </p:grpSpPr>
          <p:sp>
            <p:nvSpPr>
              <p:cNvPr id="4867" name="Google Shape;9269;p71">
                <a:extLst>
                  <a:ext uri="{FF2B5EF4-FFF2-40B4-BE49-F238E27FC236}">
                    <a16:creationId xmlns:a16="http://schemas.microsoft.com/office/drawing/2014/main" id="{378125F2-ADEF-4554-837E-9379A4A63C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9270;p71">
                <a:extLst>
                  <a:ext uri="{FF2B5EF4-FFF2-40B4-BE49-F238E27FC236}">
                    <a16:creationId xmlns:a16="http://schemas.microsoft.com/office/drawing/2014/main" id="{BD61ECC7-1AA5-45CB-86AE-4CF0FA3A9E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9271;p71">
                <a:extLst>
                  <a:ext uri="{FF2B5EF4-FFF2-40B4-BE49-F238E27FC236}">
                    <a16:creationId xmlns:a16="http://schemas.microsoft.com/office/drawing/2014/main" id="{BD868E3F-C74D-41CA-8932-9DA10824804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9272;p71">
                <a:extLst>
                  <a:ext uri="{FF2B5EF4-FFF2-40B4-BE49-F238E27FC236}">
                    <a16:creationId xmlns:a16="http://schemas.microsoft.com/office/drawing/2014/main" id="{27DA453B-8316-4431-8630-E17B74999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1" name="Google Shape;9273;p71">
                <a:extLst>
                  <a:ext uri="{FF2B5EF4-FFF2-40B4-BE49-F238E27FC236}">
                    <a16:creationId xmlns:a16="http://schemas.microsoft.com/office/drawing/2014/main" id="{6B97F554-FC4F-4848-B6F3-12C7214A9D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9274;p71">
                <a:extLst>
                  <a:ext uri="{FF2B5EF4-FFF2-40B4-BE49-F238E27FC236}">
                    <a16:creationId xmlns:a16="http://schemas.microsoft.com/office/drawing/2014/main" id="{22C5BD90-EC2F-465C-B476-4B23784F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 name="Group 12">
            <a:extLst>
              <a:ext uri="{FF2B5EF4-FFF2-40B4-BE49-F238E27FC236}">
                <a16:creationId xmlns:a16="http://schemas.microsoft.com/office/drawing/2014/main" id="{A3CF0552-9457-4048-96E6-51744CA7F75C}"/>
              </a:ext>
            </a:extLst>
          </p:cNvPr>
          <p:cNvGrpSpPr/>
          <p:nvPr/>
        </p:nvGrpSpPr>
        <p:grpSpPr>
          <a:xfrm>
            <a:off x="4566733" y="1874659"/>
            <a:ext cx="1397553" cy="201073"/>
            <a:chOff x="4566733" y="1874659"/>
            <a:chExt cx="1397553" cy="201073"/>
          </a:xfrm>
        </p:grpSpPr>
        <p:grpSp>
          <p:nvGrpSpPr>
            <p:cNvPr id="4811" name="Google Shape;9275;p71">
              <a:extLst>
                <a:ext uri="{FF2B5EF4-FFF2-40B4-BE49-F238E27FC236}">
                  <a16:creationId xmlns:a16="http://schemas.microsoft.com/office/drawing/2014/main" id="{55568F00-378D-4760-B702-BA9F5B653CB6}"/>
                </a:ext>
              </a:extLst>
            </p:cNvPr>
            <p:cNvGrpSpPr/>
            <p:nvPr/>
          </p:nvGrpSpPr>
          <p:grpSpPr>
            <a:xfrm>
              <a:off x="4566733" y="1874659"/>
              <a:ext cx="141479" cy="194801"/>
              <a:chOff x="7530697" y="2790299"/>
              <a:chExt cx="244291" cy="326314"/>
            </a:xfrm>
            <a:solidFill>
              <a:srgbClr val="008000"/>
            </a:solidFill>
          </p:grpSpPr>
          <p:sp>
            <p:nvSpPr>
              <p:cNvPr id="4855" name="Google Shape;9276;p71">
                <a:extLst>
                  <a:ext uri="{FF2B5EF4-FFF2-40B4-BE49-F238E27FC236}">
                    <a16:creationId xmlns:a16="http://schemas.microsoft.com/office/drawing/2014/main" id="{A1E2BA52-B8AE-4E3B-9857-6F0C88DF0E0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9277;p71">
                <a:extLst>
                  <a:ext uri="{FF2B5EF4-FFF2-40B4-BE49-F238E27FC236}">
                    <a16:creationId xmlns:a16="http://schemas.microsoft.com/office/drawing/2014/main" id="{7D41BE4C-B172-4F87-B460-B436D8227588}"/>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9278;p71">
                <a:extLst>
                  <a:ext uri="{FF2B5EF4-FFF2-40B4-BE49-F238E27FC236}">
                    <a16:creationId xmlns:a16="http://schemas.microsoft.com/office/drawing/2014/main" id="{C70F2BF3-D24A-49B7-9E7D-B0A3EA9E9F1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9279;p71">
                <a:extLst>
                  <a:ext uri="{FF2B5EF4-FFF2-40B4-BE49-F238E27FC236}">
                    <a16:creationId xmlns:a16="http://schemas.microsoft.com/office/drawing/2014/main" id="{18A8F8C6-0936-47A7-B06C-B00DB6AC5F3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9280;p71">
                <a:extLst>
                  <a:ext uri="{FF2B5EF4-FFF2-40B4-BE49-F238E27FC236}">
                    <a16:creationId xmlns:a16="http://schemas.microsoft.com/office/drawing/2014/main" id="{E1DEF78D-8EFB-43D0-A1DF-69359B4ECEAC}"/>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9281;p71">
                <a:extLst>
                  <a:ext uri="{FF2B5EF4-FFF2-40B4-BE49-F238E27FC236}">
                    <a16:creationId xmlns:a16="http://schemas.microsoft.com/office/drawing/2014/main" id="{BEDF1A2C-8C54-4C99-8AA8-89D7859FD892}"/>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roup 4811">
              <a:extLst>
                <a:ext uri="{FF2B5EF4-FFF2-40B4-BE49-F238E27FC236}">
                  <a16:creationId xmlns:a16="http://schemas.microsoft.com/office/drawing/2014/main" id="{5602EB55-952F-4AA8-8703-2CAB40A7D61D}"/>
                </a:ext>
              </a:extLst>
            </p:cNvPr>
            <p:cNvGrpSpPr/>
            <p:nvPr/>
          </p:nvGrpSpPr>
          <p:grpSpPr>
            <a:xfrm>
              <a:off x="4779381" y="1874659"/>
              <a:ext cx="1184905" cy="201073"/>
              <a:chOff x="2298228" y="746090"/>
              <a:chExt cx="1781951" cy="294826"/>
            </a:xfrm>
            <a:solidFill>
              <a:srgbClr val="008000"/>
            </a:solidFill>
          </p:grpSpPr>
          <p:grpSp>
            <p:nvGrpSpPr>
              <p:cNvPr id="4813" name="Google Shape;9268;p71">
                <a:extLst>
                  <a:ext uri="{FF2B5EF4-FFF2-40B4-BE49-F238E27FC236}">
                    <a16:creationId xmlns:a16="http://schemas.microsoft.com/office/drawing/2014/main" id="{1ABCBD3D-46B8-4165-8C57-632BFC577074}"/>
                  </a:ext>
                </a:extLst>
              </p:cNvPr>
              <p:cNvGrpSpPr/>
              <p:nvPr/>
            </p:nvGrpSpPr>
            <p:grpSpPr>
              <a:xfrm>
                <a:off x="2298228" y="750688"/>
                <a:ext cx="202053" cy="285630"/>
                <a:chOff x="6974158" y="2789537"/>
                <a:chExt cx="255247" cy="327458"/>
              </a:xfrm>
              <a:grpFill/>
            </p:grpSpPr>
            <p:sp>
              <p:nvSpPr>
                <p:cNvPr id="4849" name="Google Shape;9269;p71">
                  <a:extLst>
                    <a:ext uri="{FF2B5EF4-FFF2-40B4-BE49-F238E27FC236}">
                      <a16:creationId xmlns:a16="http://schemas.microsoft.com/office/drawing/2014/main" id="{2D0BFC91-2186-47DB-992E-639815C7088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9270;p71">
                  <a:extLst>
                    <a:ext uri="{FF2B5EF4-FFF2-40B4-BE49-F238E27FC236}">
                      <a16:creationId xmlns:a16="http://schemas.microsoft.com/office/drawing/2014/main" id="{9EB296DE-715D-410F-B40C-6DF15F56C0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9271;p71">
                  <a:extLst>
                    <a:ext uri="{FF2B5EF4-FFF2-40B4-BE49-F238E27FC236}">
                      <a16:creationId xmlns:a16="http://schemas.microsoft.com/office/drawing/2014/main" id="{ECFACCC1-6761-448F-827C-828436C5F9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9272;p71">
                  <a:extLst>
                    <a:ext uri="{FF2B5EF4-FFF2-40B4-BE49-F238E27FC236}">
                      <a16:creationId xmlns:a16="http://schemas.microsoft.com/office/drawing/2014/main" id="{7886336C-CC25-4582-9B7C-C624130F191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3" name="Google Shape;9273;p71">
                  <a:extLst>
                    <a:ext uri="{FF2B5EF4-FFF2-40B4-BE49-F238E27FC236}">
                      <a16:creationId xmlns:a16="http://schemas.microsoft.com/office/drawing/2014/main" id="{F42AA046-2416-4293-9AEB-F2400F4DDB5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9274;p71">
                  <a:extLst>
                    <a:ext uri="{FF2B5EF4-FFF2-40B4-BE49-F238E27FC236}">
                      <a16:creationId xmlns:a16="http://schemas.microsoft.com/office/drawing/2014/main" id="{EAA3AA95-29BD-4AAE-BDBA-551CC77A18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9268;p71">
                <a:extLst>
                  <a:ext uri="{FF2B5EF4-FFF2-40B4-BE49-F238E27FC236}">
                    <a16:creationId xmlns:a16="http://schemas.microsoft.com/office/drawing/2014/main" id="{C0628A9E-7A9E-4428-96AF-B96E9B46E455}"/>
                  </a:ext>
                </a:extLst>
              </p:cNvPr>
              <p:cNvGrpSpPr/>
              <p:nvPr/>
            </p:nvGrpSpPr>
            <p:grpSpPr>
              <a:xfrm>
                <a:off x="2609822" y="750688"/>
                <a:ext cx="202053" cy="285630"/>
                <a:chOff x="6974158" y="2789537"/>
                <a:chExt cx="255247" cy="327458"/>
              </a:xfrm>
              <a:grpFill/>
            </p:grpSpPr>
            <p:sp>
              <p:nvSpPr>
                <p:cNvPr id="4843" name="Google Shape;9269;p71">
                  <a:extLst>
                    <a:ext uri="{FF2B5EF4-FFF2-40B4-BE49-F238E27FC236}">
                      <a16:creationId xmlns:a16="http://schemas.microsoft.com/office/drawing/2014/main" id="{9E3B7CA6-544C-4DD0-923A-7DE3821795A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9270;p71">
                  <a:extLst>
                    <a:ext uri="{FF2B5EF4-FFF2-40B4-BE49-F238E27FC236}">
                      <a16:creationId xmlns:a16="http://schemas.microsoft.com/office/drawing/2014/main" id="{1215CE89-7C6E-40CE-A73E-1274C497AF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9271;p71">
                  <a:extLst>
                    <a:ext uri="{FF2B5EF4-FFF2-40B4-BE49-F238E27FC236}">
                      <a16:creationId xmlns:a16="http://schemas.microsoft.com/office/drawing/2014/main" id="{C75FD899-DB64-4FE9-8ECD-3B9CC86B1E0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9272;p71">
                  <a:extLst>
                    <a:ext uri="{FF2B5EF4-FFF2-40B4-BE49-F238E27FC236}">
                      <a16:creationId xmlns:a16="http://schemas.microsoft.com/office/drawing/2014/main" id="{4A1D0222-6865-421D-BCEB-9B0394E5AC9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7" name="Google Shape;9273;p71">
                  <a:extLst>
                    <a:ext uri="{FF2B5EF4-FFF2-40B4-BE49-F238E27FC236}">
                      <a16:creationId xmlns:a16="http://schemas.microsoft.com/office/drawing/2014/main" id="{4ED7A20A-A287-4942-A33F-B0BCD5978B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9274;p71">
                  <a:extLst>
                    <a:ext uri="{FF2B5EF4-FFF2-40B4-BE49-F238E27FC236}">
                      <a16:creationId xmlns:a16="http://schemas.microsoft.com/office/drawing/2014/main" id="{A81C3259-96A7-4C8E-B7B4-A904A1E4DC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9268;p71">
                <a:extLst>
                  <a:ext uri="{FF2B5EF4-FFF2-40B4-BE49-F238E27FC236}">
                    <a16:creationId xmlns:a16="http://schemas.microsoft.com/office/drawing/2014/main" id="{DD7C7551-656C-4CB2-B15C-DD3A4F14113F}"/>
                  </a:ext>
                </a:extLst>
              </p:cNvPr>
              <p:cNvGrpSpPr/>
              <p:nvPr/>
            </p:nvGrpSpPr>
            <p:grpSpPr>
              <a:xfrm>
                <a:off x="2920013" y="755286"/>
                <a:ext cx="202053" cy="285630"/>
                <a:chOff x="6974158" y="2789537"/>
                <a:chExt cx="255247" cy="327458"/>
              </a:xfrm>
              <a:grpFill/>
            </p:grpSpPr>
            <p:sp>
              <p:nvSpPr>
                <p:cNvPr id="4837" name="Google Shape;9269;p71">
                  <a:extLst>
                    <a:ext uri="{FF2B5EF4-FFF2-40B4-BE49-F238E27FC236}">
                      <a16:creationId xmlns:a16="http://schemas.microsoft.com/office/drawing/2014/main" id="{8E6884B4-11D0-4C16-9943-5BD3BDFBE50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9270;p71">
                  <a:extLst>
                    <a:ext uri="{FF2B5EF4-FFF2-40B4-BE49-F238E27FC236}">
                      <a16:creationId xmlns:a16="http://schemas.microsoft.com/office/drawing/2014/main" id="{B3CE3B7C-1F4B-452E-8409-F28FAC0276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9271;p71">
                  <a:extLst>
                    <a:ext uri="{FF2B5EF4-FFF2-40B4-BE49-F238E27FC236}">
                      <a16:creationId xmlns:a16="http://schemas.microsoft.com/office/drawing/2014/main" id="{C33F73D8-F9E9-43CF-81F6-B41ACA0AB9E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9272;p71">
                  <a:extLst>
                    <a:ext uri="{FF2B5EF4-FFF2-40B4-BE49-F238E27FC236}">
                      <a16:creationId xmlns:a16="http://schemas.microsoft.com/office/drawing/2014/main" id="{7C59F64C-7700-4FA4-8C09-C7646773C57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9273;p71">
                  <a:extLst>
                    <a:ext uri="{FF2B5EF4-FFF2-40B4-BE49-F238E27FC236}">
                      <a16:creationId xmlns:a16="http://schemas.microsoft.com/office/drawing/2014/main" id="{4389E7F5-1BAE-445D-BAC7-058F70F44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9274;p71">
                  <a:extLst>
                    <a:ext uri="{FF2B5EF4-FFF2-40B4-BE49-F238E27FC236}">
                      <a16:creationId xmlns:a16="http://schemas.microsoft.com/office/drawing/2014/main" id="{C12E9B91-E775-41E5-8237-CE21B3D33F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9268;p71">
                <a:extLst>
                  <a:ext uri="{FF2B5EF4-FFF2-40B4-BE49-F238E27FC236}">
                    <a16:creationId xmlns:a16="http://schemas.microsoft.com/office/drawing/2014/main" id="{D1E9CBC8-E33E-429B-8FC8-60EA2F24C3FB}"/>
                  </a:ext>
                </a:extLst>
              </p:cNvPr>
              <p:cNvGrpSpPr/>
              <p:nvPr/>
            </p:nvGrpSpPr>
            <p:grpSpPr>
              <a:xfrm>
                <a:off x="3243579" y="755286"/>
                <a:ext cx="202053" cy="285630"/>
                <a:chOff x="6974158" y="2789537"/>
                <a:chExt cx="255247" cy="327458"/>
              </a:xfrm>
              <a:grpFill/>
            </p:grpSpPr>
            <p:sp>
              <p:nvSpPr>
                <p:cNvPr id="4831" name="Google Shape;9269;p71">
                  <a:extLst>
                    <a:ext uri="{FF2B5EF4-FFF2-40B4-BE49-F238E27FC236}">
                      <a16:creationId xmlns:a16="http://schemas.microsoft.com/office/drawing/2014/main" id="{FBE4C84E-4D84-40B7-BE1F-CA936CF55BD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9270;p71">
                  <a:extLst>
                    <a:ext uri="{FF2B5EF4-FFF2-40B4-BE49-F238E27FC236}">
                      <a16:creationId xmlns:a16="http://schemas.microsoft.com/office/drawing/2014/main" id="{AD5AD7AD-BA7E-4734-8078-8EF57F6994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9271;p71">
                  <a:extLst>
                    <a:ext uri="{FF2B5EF4-FFF2-40B4-BE49-F238E27FC236}">
                      <a16:creationId xmlns:a16="http://schemas.microsoft.com/office/drawing/2014/main" id="{89C73265-5055-4BA2-8F5F-442CEB570E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9272;p71">
                  <a:extLst>
                    <a:ext uri="{FF2B5EF4-FFF2-40B4-BE49-F238E27FC236}">
                      <a16:creationId xmlns:a16="http://schemas.microsoft.com/office/drawing/2014/main" id="{7106D719-41AF-46E7-9ED9-3D321AE2037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9273;p71">
                  <a:extLst>
                    <a:ext uri="{FF2B5EF4-FFF2-40B4-BE49-F238E27FC236}">
                      <a16:creationId xmlns:a16="http://schemas.microsoft.com/office/drawing/2014/main" id="{8BE04A8F-0E86-403A-8AF8-61FD664560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9274;p71">
                  <a:extLst>
                    <a:ext uri="{FF2B5EF4-FFF2-40B4-BE49-F238E27FC236}">
                      <a16:creationId xmlns:a16="http://schemas.microsoft.com/office/drawing/2014/main" id="{BFE2FA89-F855-4030-AF13-5B29F33E09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9268;p71">
                <a:extLst>
                  <a:ext uri="{FF2B5EF4-FFF2-40B4-BE49-F238E27FC236}">
                    <a16:creationId xmlns:a16="http://schemas.microsoft.com/office/drawing/2014/main" id="{F18E8FB7-C45D-4CCC-9F0D-CA45A51741D3}"/>
                  </a:ext>
                </a:extLst>
              </p:cNvPr>
              <p:cNvGrpSpPr/>
              <p:nvPr/>
            </p:nvGrpSpPr>
            <p:grpSpPr>
              <a:xfrm>
                <a:off x="3561576" y="746090"/>
                <a:ext cx="202053" cy="285630"/>
                <a:chOff x="6974158" y="2789537"/>
                <a:chExt cx="255247" cy="327458"/>
              </a:xfrm>
              <a:grpFill/>
            </p:grpSpPr>
            <p:sp>
              <p:nvSpPr>
                <p:cNvPr id="4825" name="Google Shape;9269;p71">
                  <a:extLst>
                    <a:ext uri="{FF2B5EF4-FFF2-40B4-BE49-F238E27FC236}">
                      <a16:creationId xmlns:a16="http://schemas.microsoft.com/office/drawing/2014/main" id="{ECD67F8F-A042-4FC3-A68B-3D3267F0BB9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9270;p71">
                  <a:extLst>
                    <a:ext uri="{FF2B5EF4-FFF2-40B4-BE49-F238E27FC236}">
                      <a16:creationId xmlns:a16="http://schemas.microsoft.com/office/drawing/2014/main" id="{D5F94C86-8630-4158-AC85-2606690B7A4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9271;p71">
                  <a:extLst>
                    <a:ext uri="{FF2B5EF4-FFF2-40B4-BE49-F238E27FC236}">
                      <a16:creationId xmlns:a16="http://schemas.microsoft.com/office/drawing/2014/main" id="{67199AF4-6497-4C2A-8DB1-CC7A66A48DC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9272;p71">
                  <a:extLst>
                    <a:ext uri="{FF2B5EF4-FFF2-40B4-BE49-F238E27FC236}">
                      <a16:creationId xmlns:a16="http://schemas.microsoft.com/office/drawing/2014/main" id="{66A65951-A99F-476D-BD0E-62C8DFDD7A6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9273;p71">
                  <a:extLst>
                    <a:ext uri="{FF2B5EF4-FFF2-40B4-BE49-F238E27FC236}">
                      <a16:creationId xmlns:a16="http://schemas.microsoft.com/office/drawing/2014/main" id="{73480814-AB99-43C0-BE4D-939104FD55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9274;p71">
                  <a:extLst>
                    <a:ext uri="{FF2B5EF4-FFF2-40B4-BE49-F238E27FC236}">
                      <a16:creationId xmlns:a16="http://schemas.microsoft.com/office/drawing/2014/main" id="{A6562B2E-6620-4CBA-84EB-F05EAB1B9E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9268;p71">
                <a:extLst>
                  <a:ext uri="{FF2B5EF4-FFF2-40B4-BE49-F238E27FC236}">
                    <a16:creationId xmlns:a16="http://schemas.microsoft.com/office/drawing/2014/main" id="{2B3D8B1E-35EE-46DD-9065-47D7184FFDB4}"/>
                  </a:ext>
                </a:extLst>
              </p:cNvPr>
              <p:cNvGrpSpPr/>
              <p:nvPr/>
            </p:nvGrpSpPr>
            <p:grpSpPr>
              <a:xfrm>
                <a:off x="3878126" y="755286"/>
                <a:ext cx="202053" cy="285630"/>
                <a:chOff x="6974158" y="2789537"/>
                <a:chExt cx="255247" cy="327458"/>
              </a:xfrm>
              <a:grpFill/>
            </p:grpSpPr>
            <p:sp>
              <p:nvSpPr>
                <p:cNvPr id="4819" name="Google Shape;9269;p71">
                  <a:extLst>
                    <a:ext uri="{FF2B5EF4-FFF2-40B4-BE49-F238E27FC236}">
                      <a16:creationId xmlns:a16="http://schemas.microsoft.com/office/drawing/2014/main" id="{12B2A54D-DA60-4182-B765-14F557345F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9270;p71">
                  <a:extLst>
                    <a:ext uri="{FF2B5EF4-FFF2-40B4-BE49-F238E27FC236}">
                      <a16:creationId xmlns:a16="http://schemas.microsoft.com/office/drawing/2014/main" id="{57695FDC-670C-42BE-8E4A-52F971D9A4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9271;p71">
                  <a:extLst>
                    <a:ext uri="{FF2B5EF4-FFF2-40B4-BE49-F238E27FC236}">
                      <a16:creationId xmlns:a16="http://schemas.microsoft.com/office/drawing/2014/main" id="{24637B8C-DEC8-43A8-A829-07BB043932E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9272;p71">
                  <a:extLst>
                    <a:ext uri="{FF2B5EF4-FFF2-40B4-BE49-F238E27FC236}">
                      <a16:creationId xmlns:a16="http://schemas.microsoft.com/office/drawing/2014/main" id="{7E235D8E-60FF-4877-88EC-7EEE425B830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3" name="Google Shape;9273;p71">
                  <a:extLst>
                    <a:ext uri="{FF2B5EF4-FFF2-40B4-BE49-F238E27FC236}">
                      <a16:creationId xmlns:a16="http://schemas.microsoft.com/office/drawing/2014/main" id="{6167D278-109A-43E4-B3F3-3BE00DB394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9274;p71">
                  <a:extLst>
                    <a:ext uri="{FF2B5EF4-FFF2-40B4-BE49-F238E27FC236}">
                      <a16:creationId xmlns:a16="http://schemas.microsoft.com/office/drawing/2014/main" id="{A819F662-E686-4D0A-AB30-3CC2E2CB6C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09" name="Google Shape;9268;p71">
            <a:extLst>
              <a:ext uri="{FF2B5EF4-FFF2-40B4-BE49-F238E27FC236}">
                <a16:creationId xmlns:a16="http://schemas.microsoft.com/office/drawing/2014/main" id="{8A897BE6-EBF4-4F90-9640-7C6EFD48FBF4}"/>
              </a:ext>
            </a:extLst>
          </p:cNvPr>
          <p:cNvGrpSpPr/>
          <p:nvPr/>
        </p:nvGrpSpPr>
        <p:grpSpPr>
          <a:xfrm>
            <a:off x="4567300" y="1199187"/>
            <a:ext cx="134355" cy="194801"/>
            <a:chOff x="6974158" y="2789537"/>
            <a:chExt cx="255247" cy="327458"/>
          </a:xfrm>
          <a:solidFill>
            <a:srgbClr val="FF0066"/>
          </a:solidFill>
        </p:grpSpPr>
        <p:sp>
          <p:nvSpPr>
            <p:cNvPr id="4803" name="Google Shape;9269;p71">
              <a:extLst>
                <a:ext uri="{FF2B5EF4-FFF2-40B4-BE49-F238E27FC236}">
                  <a16:creationId xmlns:a16="http://schemas.microsoft.com/office/drawing/2014/main" id="{0F7E2242-5CF3-47CE-BE05-041D0746788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9270;p71">
              <a:extLst>
                <a:ext uri="{FF2B5EF4-FFF2-40B4-BE49-F238E27FC236}">
                  <a16:creationId xmlns:a16="http://schemas.microsoft.com/office/drawing/2014/main" id="{B4E616E8-EB5B-4A37-8D23-DA3BFBDB62A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9271;p71">
              <a:extLst>
                <a:ext uri="{FF2B5EF4-FFF2-40B4-BE49-F238E27FC236}">
                  <a16:creationId xmlns:a16="http://schemas.microsoft.com/office/drawing/2014/main" id="{E4591442-13AE-4189-AEC7-38D3CD1EEE0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9272;p71">
              <a:extLst>
                <a:ext uri="{FF2B5EF4-FFF2-40B4-BE49-F238E27FC236}">
                  <a16:creationId xmlns:a16="http://schemas.microsoft.com/office/drawing/2014/main" id="{EFAADE49-FE9C-402F-9559-711921E9183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7" name="Google Shape;9273;p71">
              <a:extLst>
                <a:ext uri="{FF2B5EF4-FFF2-40B4-BE49-F238E27FC236}">
                  <a16:creationId xmlns:a16="http://schemas.microsoft.com/office/drawing/2014/main" id="{125EA9F4-E4E3-4FEB-830F-5AD4D2AA7FF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9274;p71">
              <a:extLst>
                <a:ext uri="{FF2B5EF4-FFF2-40B4-BE49-F238E27FC236}">
                  <a16:creationId xmlns:a16="http://schemas.microsoft.com/office/drawing/2014/main" id="{2E874228-C616-4E23-A649-6DBC662E5B2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roup 4709">
            <a:extLst>
              <a:ext uri="{FF2B5EF4-FFF2-40B4-BE49-F238E27FC236}">
                <a16:creationId xmlns:a16="http://schemas.microsoft.com/office/drawing/2014/main" id="{C779A371-E498-40E2-960E-87ECC4BE22DC}"/>
              </a:ext>
            </a:extLst>
          </p:cNvPr>
          <p:cNvGrpSpPr/>
          <p:nvPr/>
        </p:nvGrpSpPr>
        <p:grpSpPr>
          <a:xfrm>
            <a:off x="4778104" y="1192915"/>
            <a:ext cx="1184905" cy="201073"/>
            <a:chOff x="2298228" y="746090"/>
            <a:chExt cx="1781951" cy="294826"/>
          </a:xfrm>
          <a:solidFill>
            <a:srgbClr val="FF0066"/>
          </a:solidFill>
        </p:grpSpPr>
        <p:grpSp>
          <p:nvGrpSpPr>
            <p:cNvPr id="4761" name="Google Shape;9268;p71">
              <a:extLst>
                <a:ext uri="{FF2B5EF4-FFF2-40B4-BE49-F238E27FC236}">
                  <a16:creationId xmlns:a16="http://schemas.microsoft.com/office/drawing/2014/main" id="{CE68AFBD-A3FF-480E-9892-A80E77A2595D}"/>
                </a:ext>
              </a:extLst>
            </p:cNvPr>
            <p:cNvGrpSpPr/>
            <p:nvPr/>
          </p:nvGrpSpPr>
          <p:grpSpPr>
            <a:xfrm>
              <a:off x="2298228" y="750688"/>
              <a:ext cx="202053" cy="285630"/>
              <a:chOff x="6974158" y="2789537"/>
              <a:chExt cx="255247" cy="327458"/>
            </a:xfrm>
            <a:grpFill/>
          </p:grpSpPr>
          <p:sp>
            <p:nvSpPr>
              <p:cNvPr id="4797" name="Google Shape;9269;p71">
                <a:extLst>
                  <a:ext uri="{FF2B5EF4-FFF2-40B4-BE49-F238E27FC236}">
                    <a16:creationId xmlns:a16="http://schemas.microsoft.com/office/drawing/2014/main" id="{AF1BEF8B-04B0-41B8-AD97-258F176930F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9270;p71">
                <a:extLst>
                  <a:ext uri="{FF2B5EF4-FFF2-40B4-BE49-F238E27FC236}">
                    <a16:creationId xmlns:a16="http://schemas.microsoft.com/office/drawing/2014/main" id="{CAE2F4E3-BD1E-49A7-8125-27DB7B7C6D4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9271;p71">
                <a:extLst>
                  <a:ext uri="{FF2B5EF4-FFF2-40B4-BE49-F238E27FC236}">
                    <a16:creationId xmlns:a16="http://schemas.microsoft.com/office/drawing/2014/main" id="{37E5CEFE-3235-4D59-B96D-1842A580706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9272;p71">
                <a:extLst>
                  <a:ext uri="{FF2B5EF4-FFF2-40B4-BE49-F238E27FC236}">
                    <a16:creationId xmlns:a16="http://schemas.microsoft.com/office/drawing/2014/main" id="{F9412131-1C8A-4976-B0EF-BB934112E0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1" name="Google Shape;9273;p71">
                <a:extLst>
                  <a:ext uri="{FF2B5EF4-FFF2-40B4-BE49-F238E27FC236}">
                    <a16:creationId xmlns:a16="http://schemas.microsoft.com/office/drawing/2014/main" id="{591C44B0-85D1-497C-A600-68B34FBE1FF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9274;p71">
                <a:extLst>
                  <a:ext uri="{FF2B5EF4-FFF2-40B4-BE49-F238E27FC236}">
                    <a16:creationId xmlns:a16="http://schemas.microsoft.com/office/drawing/2014/main" id="{B8329BF2-7960-4AC8-87A5-A170F66552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9268;p71">
              <a:extLst>
                <a:ext uri="{FF2B5EF4-FFF2-40B4-BE49-F238E27FC236}">
                  <a16:creationId xmlns:a16="http://schemas.microsoft.com/office/drawing/2014/main" id="{43DDFEFA-8FDD-493E-9450-86EE9B5AE197}"/>
                </a:ext>
              </a:extLst>
            </p:cNvPr>
            <p:cNvGrpSpPr/>
            <p:nvPr/>
          </p:nvGrpSpPr>
          <p:grpSpPr>
            <a:xfrm>
              <a:off x="2609822" y="750688"/>
              <a:ext cx="202053" cy="285630"/>
              <a:chOff x="6974158" y="2789537"/>
              <a:chExt cx="255247" cy="327458"/>
            </a:xfrm>
            <a:grpFill/>
          </p:grpSpPr>
          <p:sp>
            <p:nvSpPr>
              <p:cNvPr id="4791" name="Google Shape;9269;p71">
                <a:extLst>
                  <a:ext uri="{FF2B5EF4-FFF2-40B4-BE49-F238E27FC236}">
                    <a16:creationId xmlns:a16="http://schemas.microsoft.com/office/drawing/2014/main" id="{F75C886D-9B22-4559-B20F-DE685B67C2F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9270;p71">
                <a:extLst>
                  <a:ext uri="{FF2B5EF4-FFF2-40B4-BE49-F238E27FC236}">
                    <a16:creationId xmlns:a16="http://schemas.microsoft.com/office/drawing/2014/main" id="{B5F3C64B-43D0-44F2-9304-76798692D32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9271;p71">
                <a:extLst>
                  <a:ext uri="{FF2B5EF4-FFF2-40B4-BE49-F238E27FC236}">
                    <a16:creationId xmlns:a16="http://schemas.microsoft.com/office/drawing/2014/main" id="{F7FA2F46-CB38-45A3-9BFE-1C12A8A099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9272;p71">
                <a:extLst>
                  <a:ext uri="{FF2B5EF4-FFF2-40B4-BE49-F238E27FC236}">
                    <a16:creationId xmlns:a16="http://schemas.microsoft.com/office/drawing/2014/main" id="{467CCE23-F9E6-4C31-80CB-CB216C9199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5" name="Google Shape;9273;p71">
                <a:extLst>
                  <a:ext uri="{FF2B5EF4-FFF2-40B4-BE49-F238E27FC236}">
                    <a16:creationId xmlns:a16="http://schemas.microsoft.com/office/drawing/2014/main" id="{E37444B2-FAC7-49CF-A243-F6BB7F3FB02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9274;p71">
                <a:extLst>
                  <a:ext uri="{FF2B5EF4-FFF2-40B4-BE49-F238E27FC236}">
                    <a16:creationId xmlns:a16="http://schemas.microsoft.com/office/drawing/2014/main" id="{A3D51F69-C8D8-4502-A81B-E733D903FE6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9268;p71">
              <a:extLst>
                <a:ext uri="{FF2B5EF4-FFF2-40B4-BE49-F238E27FC236}">
                  <a16:creationId xmlns:a16="http://schemas.microsoft.com/office/drawing/2014/main" id="{8B901C1A-C8B2-485E-A2DC-5C55D6A79E67}"/>
                </a:ext>
              </a:extLst>
            </p:cNvPr>
            <p:cNvGrpSpPr/>
            <p:nvPr/>
          </p:nvGrpSpPr>
          <p:grpSpPr>
            <a:xfrm>
              <a:off x="2920013" y="755286"/>
              <a:ext cx="202053" cy="285630"/>
              <a:chOff x="6974158" y="2789537"/>
              <a:chExt cx="255247" cy="327458"/>
            </a:xfrm>
            <a:grpFill/>
          </p:grpSpPr>
          <p:sp>
            <p:nvSpPr>
              <p:cNvPr id="4785" name="Google Shape;9269;p71">
                <a:extLst>
                  <a:ext uri="{FF2B5EF4-FFF2-40B4-BE49-F238E27FC236}">
                    <a16:creationId xmlns:a16="http://schemas.microsoft.com/office/drawing/2014/main" id="{16E40E41-B9F3-4C8C-B77E-5BF7CEBC6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9270;p71">
                <a:extLst>
                  <a:ext uri="{FF2B5EF4-FFF2-40B4-BE49-F238E27FC236}">
                    <a16:creationId xmlns:a16="http://schemas.microsoft.com/office/drawing/2014/main" id="{C5E9DCA0-733A-4FB6-B2E7-7AE99D41E7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9271;p71">
                <a:extLst>
                  <a:ext uri="{FF2B5EF4-FFF2-40B4-BE49-F238E27FC236}">
                    <a16:creationId xmlns:a16="http://schemas.microsoft.com/office/drawing/2014/main" id="{73F22BBE-911D-4106-BF66-39554C1D40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9272;p71">
                <a:extLst>
                  <a:ext uri="{FF2B5EF4-FFF2-40B4-BE49-F238E27FC236}">
                    <a16:creationId xmlns:a16="http://schemas.microsoft.com/office/drawing/2014/main" id="{952954DF-D420-4E86-99C0-6FE08ABA04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9273;p71">
                <a:extLst>
                  <a:ext uri="{FF2B5EF4-FFF2-40B4-BE49-F238E27FC236}">
                    <a16:creationId xmlns:a16="http://schemas.microsoft.com/office/drawing/2014/main" id="{9E8FDFD8-BDAF-4055-B701-5ED93C0BB0B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9274;p71">
                <a:extLst>
                  <a:ext uri="{FF2B5EF4-FFF2-40B4-BE49-F238E27FC236}">
                    <a16:creationId xmlns:a16="http://schemas.microsoft.com/office/drawing/2014/main" id="{AA3B007A-A254-4952-A321-EFF7D524E1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9268;p71">
              <a:extLst>
                <a:ext uri="{FF2B5EF4-FFF2-40B4-BE49-F238E27FC236}">
                  <a16:creationId xmlns:a16="http://schemas.microsoft.com/office/drawing/2014/main" id="{0111BB50-2E5A-44FD-9E23-84BBF5AD6C28}"/>
                </a:ext>
              </a:extLst>
            </p:cNvPr>
            <p:cNvGrpSpPr/>
            <p:nvPr/>
          </p:nvGrpSpPr>
          <p:grpSpPr>
            <a:xfrm>
              <a:off x="3243579" y="755286"/>
              <a:ext cx="202053" cy="285630"/>
              <a:chOff x="6974158" y="2789537"/>
              <a:chExt cx="255247" cy="327458"/>
            </a:xfrm>
            <a:grpFill/>
          </p:grpSpPr>
          <p:sp>
            <p:nvSpPr>
              <p:cNvPr id="4779" name="Google Shape;9269;p71">
                <a:extLst>
                  <a:ext uri="{FF2B5EF4-FFF2-40B4-BE49-F238E27FC236}">
                    <a16:creationId xmlns:a16="http://schemas.microsoft.com/office/drawing/2014/main" id="{2C9EC240-B73B-4AB3-BCAE-457EB9F2491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9270;p71">
                <a:extLst>
                  <a:ext uri="{FF2B5EF4-FFF2-40B4-BE49-F238E27FC236}">
                    <a16:creationId xmlns:a16="http://schemas.microsoft.com/office/drawing/2014/main" id="{E50CA1D8-B77C-4D46-B800-2EB9E83F3DF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9271;p71">
                <a:extLst>
                  <a:ext uri="{FF2B5EF4-FFF2-40B4-BE49-F238E27FC236}">
                    <a16:creationId xmlns:a16="http://schemas.microsoft.com/office/drawing/2014/main" id="{1A9D66BE-8E8A-4865-A5DC-9A0FB4153AD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9272;p71">
                <a:extLst>
                  <a:ext uri="{FF2B5EF4-FFF2-40B4-BE49-F238E27FC236}">
                    <a16:creationId xmlns:a16="http://schemas.microsoft.com/office/drawing/2014/main" id="{5C48DD26-89CF-438C-A3F3-EA8601FE89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9273;p71">
                <a:extLst>
                  <a:ext uri="{FF2B5EF4-FFF2-40B4-BE49-F238E27FC236}">
                    <a16:creationId xmlns:a16="http://schemas.microsoft.com/office/drawing/2014/main" id="{14FC8CE9-3440-469D-A22A-B9325A61BB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9274;p71">
                <a:extLst>
                  <a:ext uri="{FF2B5EF4-FFF2-40B4-BE49-F238E27FC236}">
                    <a16:creationId xmlns:a16="http://schemas.microsoft.com/office/drawing/2014/main" id="{244BF403-103F-4668-89FD-273D3EEEDB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9268;p71">
              <a:extLst>
                <a:ext uri="{FF2B5EF4-FFF2-40B4-BE49-F238E27FC236}">
                  <a16:creationId xmlns:a16="http://schemas.microsoft.com/office/drawing/2014/main" id="{6DA18438-1FC6-4FB3-B3CB-CDA24F7E62E0}"/>
                </a:ext>
              </a:extLst>
            </p:cNvPr>
            <p:cNvGrpSpPr/>
            <p:nvPr/>
          </p:nvGrpSpPr>
          <p:grpSpPr>
            <a:xfrm>
              <a:off x="3561576" y="746090"/>
              <a:ext cx="202053" cy="285630"/>
              <a:chOff x="6974158" y="2789537"/>
              <a:chExt cx="255247" cy="327458"/>
            </a:xfrm>
            <a:grpFill/>
          </p:grpSpPr>
          <p:sp>
            <p:nvSpPr>
              <p:cNvPr id="4773" name="Google Shape;9269;p71">
                <a:extLst>
                  <a:ext uri="{FF2B5EF4-FFF2-40B4-BE49-F238E27FC236}">
                    <a16:creationId xmlns:a16="http://schemas.microsoft.com/office/drawing/2014/main" id="{9D155B98-5CD7-43D2-83F2-B1E69147B02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9270;p71">
                <a:extLst>
                  <a:ext uri="{FF2B5EF4-FFF2-40B4-BE49-F238E27FC236}">
                    <a16:creationId xmlns:a16="http://schemas.microsoft.com/office/drawing/2014/main" id="{64424106-65CD-4BDC-9C58-8AE1052C64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9271;p71">
                <a:extLst>
                  <a:ext uri="{FF2B5EF4-FFF2-40B4-BE49-F238E27FC236}">
                    <a16:creationId xmlns:a16="http://schemas.microsoft.com/office/drawing/2014/main" id="{C62BBC13-DF6B-4B13-8062-5059BD8FDF5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9272;p71">
                <a:extLst>
                  <a:ext uri="{FF2B5EF4-FFF2-40B4-BE49-F238E27FC236}">
                    <a16:creationId xmlns:a16="http://schemas.microsoft.com/office/drawing/2014/main" id="{2A69AF06-FD4B-4834-97A5-6CA74502C20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9273;p71">
                <a:extLst>
                  <a:ext uri="{FF2B5EF4-FFF2-40B4-BE49-F238E27FC236}">
                    <a16:creationId xmlns:a16="http://schemas.microsoft.com/office/drawing/2014/main" id="{660323C8-3CE9-4DBE-A2BA-78CC9BFC8D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9274;p71">
                <a:extLst>
                  <a:ext uri="{FF2B5EF4-FFF2-40B4-BE49-F238E27FC236}">
                    <a16:creationId xmlns:a16="http://schemas.microsoft.com/office/drawing/2014/main" id="{A812721D-ABC5-4B67-843E-7FD138D0B3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9268;p71">
              <a:extLst>
                <a:ext uri="{FF2B5EF4-FFF2-40B4-BE49-F238E27FC236}">
                  <a16:creationId xmlns:a16="http://schemas.microsoft.com/office/drawing/2014/main" id="{6311785E-C516-4289-B110-166EA22E295B}"/>
                </a:ext>
              </a:extLst>
            </p:cNvPr>
            <p:cNvGrpSpPr/>
            <p:nvPr/>
          </p:nvGrpSpPr>
          <p:grpSpPr>
            <a:xfrm>
              <a:off x="3878126" y="755286"/>
              <a:ext cx="202053" cy="285630"/>
              <a:chOff x="6974158" y="2789537"/>
              <a:chExt cx="255247" cy="327458"/>
            </a:xfrm>
            <a:grpFill/>
          </p:grpSpPr>
          <p:sp>
            <p:nvSpPr>
              <p:cNvPr id="4767" name="Google Shape;9269;p71">
                <a:extLst>
                  <a:ext uri="{FF2B5EF4-FFF2-40B4-BE49-F238E27FC236}">
                    <a16:creationId xmlns:a16="http://schemas.microsoft.com/office/drawing/2014/main" id="{933C7F39-01E2-464C-A780-BADB575C3B3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9270;p71">
                <a:extLst>
                  <a:ext uri="{FF2B5EF4-FFF2-40B4-BE49-F238E27FC236}">
                    <a16:creationId xmlns:a16="http://schemas.microsoft.com/office/drawing/2014/main" id="{469F625B-37DB-434D-ACF4-8C412F262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9271;p71">
                <a:extLst>
                  <a:ext uri="{FF2B5EF4-FFF2-40B4-BE49-F238E27FC236}">
                    <a16:creationId xmlns:a16="http://schemas.microsoft.com/office/drawing/2014/main" id="{1E35DF7C-D7F2-40BA-BA74-FB809A2B6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9272;p71">
                <a:extLst>
                  <a:ext uri="{FF2B5EF4-FFF2-40B4-BE49-F238E27FC236}">
                    <a16:creationId xmlns:a16="http://schemas.microsoft.com/office/drawing/2014/main" id="{8E21C67B-2B90-4DA1-A6B0-B033287E507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1" name="Google Shape;9273;p71">
                <a:extLst>
                  <a:ext uri="{FF2B5EF4-FFF2-40B4-BE49-F238E27FC236}">
                    <a16:creationId xmlns:a16="http://schemas.microsoft.com/office/drawing/2014/main" id="{56ECB6B6-2E6A-4ED1-A9F6-1173DE1F47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9274;p71">
                <a:extLst>
                  <a:ext uri="{FF2B5EF4-FFF2-40B4-BE49-F238E27FC236}">
                    <a16:creationId xmlns:a16="http://schemas.microsoft.com/office/drawing/2014/main" id="{F4270A53-A97A-4D69-918E-3EEE3D0D1C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 name="Group 11">
            <a:extLst>
              <a:ext uri="{FF2B5EF4-FFF2-40B4-BE49-F238E27FC236}">
                <a16:creationId xmlns:a16="http://schemas.microsoft.com/office/drawing/2014/main" id="{F2FD9004-2374-469D-A265-3E7B48C4C5DC}"/>
              </a:ext>
            </a:extLst>
          </p:cNvPr>
          <p:cNvGrpSpPr/>
          <p:nvPr/>
        </p:nvGrpSpPr>
        <p:grpSpPr>
          <a:xfrm>
            <a:off x="4563737" y="1418980"/>
            <a:ext cx="1397553" cy="201073"/>
            <a:chOff x="4563737" y="1418980"/>
            <a:chExt cx="1397553" cy="201073"/>
          </a:xfrm>
        </p:grpSpPr>
        <p:grpSp>
          <p:nvGrpSpPr>
            <p:cNvPr id="4711" name="Google Shape;9275;p71">
              <a:extLst>
                <a:ext uri="{FF2B5EF4-FFF2-40B4-BE49-F238E27FC236}">
                  <a16:creationId xmlns:a16="http://schemas.microsoft.com/office/drawing/2014/main" id="{E3B1D92E-4EDF-4F5A-9E5D-36E6CBBD99DF}"/>
                </a:ext>
              </a:extLst>
            </p:cNvPr>
            <p:cNvGrpSpPr/>
            <p:nvPr/>
          </p:nvGrpSpPr>
          <p:grpSpPr>
            <a:xfrm>
              <a:off x="4563737" y="1418980"/>
              <a:ext cx="141479" cy="194801"/>
              <a:chOff x="7530697" y="2790299"/>
              <a:chExt cx="244291" cy="326314"/>
            </a:xfrm>
            <a:solidFill>
              <a:srgbClr val="FF0066"/>
            </a:solidFill>
          </p:grpSpPr>
          <p:sp>
            <p:nvSpPr>
              <p:cNvPr id="4755" name="Google Shape;9276;p71">
                <a:extLst>
                  <a:ext uri="{FF2B5EF4-FFF2-40B4-BE49-F238E27FC236}">
                    <a16:creationId xmlns:a16="http://schemas.microsoft.com/office/drawing/2014/main" id="{FCC62E3A-12FC-4380-96AC-3999AAA36DAC}"/>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9277;p71">
                <a:extLst>
                  <a:ext uri="{FF2B5EF4-FFF2-40B4-BE49-F238E27FC236}">
                    <a16:creationId xmlns:a16="http://schemas.microsoft.com/office/drawing/2014/main" id="{EDDCF321-3532-4019-A190-7ABE41928CF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9278;p71">
                <a:extLst>
                  <a:ext uri="{FF2B5EF4-FFF2-40B4-BE49-F238E27FC236}">
                    <a16:creationId xmlns:a16="http://schemas.microsoft.com/office/drawing/2014/main" id="{E1257BF3-EEB6-4EC5-B6C5-A77793109E3C}"/>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9279;p71">
                <a:extLst>
                  <a:ext uri="{FF2B5EF4-FFF2-40B4-BE49-F238E27FC236}">
                    <a16:creationId xmlns:a16="http://schemas.microsoft.com/office/drawing/2014/main" id="{34F95AAA-0370-4574-B204-3D35C289821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9280;p71">
                <a:extLst>
                  <a:ext uri="{FF2B5EF4-FFF2-40B4-BE49-F238E27FC236}">
                    <a16:creationId xmlns:a16="http://schemas.microsoft.com/office/drawing/2014/main" id="{ADC879FE-446C-428D-BF77-BB1561248D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9281;p71">
                <a:extLst>
                  <a:ext uri="{FF2B5EF4-FFF2-40B4-BE49-F238E27FC236}">
                    <a16:creationId xmlns:a16="http://schemas.microsoft.com/office/drawing/2014/main" id="{00904A06-18A3-466C-9E5B-4A83E2BAED4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roup 4711">
              <a:extLst>
                <a:ext uri="{FF2B5EF4-FFF2-40B4-BE49-F238E27FC236}">
                  <a16:creationId xmlns:a16="http://schemas.microsoft.com/office/drawing/2014/main" id="{402E4139-3E44-4F61-9E77-D1B51AB7A83C}"/>
                </a:ext>
              </a:extLst>
            </p:cNvPr>
            <p:cNvGrpSpPr/>
            <p:nvPr/>
          </p:nvGrpSpPr>
          <p:grpSpPr>
            <a:xfrm>
              <a:off x="4776385" y="1418980"/>
              <a:ext cx="1184905" cy="201073"/>
              <a:chOff x="2298228" y="746090"/>
              <a:chExt cx="1781951" cy="294826"/>
            </a:xfrm>
            <a:solidFill>
              <a:srgbClr val="FF0066"/>
            </a:solidFill>
          </p:grpSpPr>
          <p:grpSp>
            <p:nvGrpSpPr>
              <p:cNvPr id="4713" name="Google Shape;9268;p71">
                <a:extLst>
                  <a:ext uri="{FF2B5EF4-FFF2-40B4-BE49-F238E27FC236}">
                    <a16:creationId xmlns:a16="http://schemas.microsoft.com/office/drawing/2014/main" id="{A2F258DB-A398-48DA-BD13-2E4DB3A9698A}"/>
                  </a:ext>
                </a:extLst>
              </p:cNvPr>
              <p:cNvGrpSpPr/>
              <p:nvPr/>
            </p:nvGrpSpPr>
            <p:grpSpPr>
              <a:xfrm>
                <a:off x="2298228" y="750688"/>
                <a:ext cx="202053" cy="285630"/>
                <a:chOff x="6974158" y="2789537"/>
                <a:chExt cx="255247" cy="327458"/>
              </a:xfrm>
              <a:grpFill/>
            </p:grpSpPr>
            <p:sp>
              <p:nvSpPr>
                <p:cNvPr id="4749" name="Google Shape;9269;p71">
                  <a:extLst>
                    <a:ext uri="{FF2B5EF4-FFF2-40B4-BE49-F238E27FC236}">
                      <a16:creationId xmlns:a16="http://schemas.microsoft.com/office/drawing/2014/main" id="{A18EF2DC-F4ED-42B7-8D17-26127B3E0E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9270;p71">
                  <a:extLst>
                    <a:ext uri="{FF2B5EF4-FFF2-40B4-BE49-F238E27FC236}">
                      <a16:creationId xmlns:a16="http://schemas.microsoft.com/office/drawing/2014/main" id="{AE373800-9BC8-4E7C-B83D-468194F6EB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9271;p71">
                  <a:extLst>
                    <a:ext uri="{FF2B5EF4-FFF2-40B4-BE49-F238E27FC236}">
                      <a16:creationId xmlns:a16="http://schemas.microsoft.com/office/drawing/2014/main" id="{645C41EF-B77C-4296-8546-BE420FD819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9272;p71">
                  <a:extLst>
                    <a:ext uri="{FF2B5EF4-FFF2-40B4-BE49-F238E27FC236}">
                      <a16:creationId xmlns:a16="http://schemas.microsoft.com/office/drawing/2014/main" id="{FF55F32F-15DD-4771-BB92-AC5CF14FE96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3" name="Google Shape;9273;p71">
                  <a:extLst>
                    <a:ext uri="{FF2B5EF4-FFF2-40B4-BE49-F238E27FC236}">
                      <a16:creationId xmlns:a16="http://schemas.microsoft.com/office/drawing/2014/main" id="{D83094A6-EA26-4526-87D0-C6DD87D4A9F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9274;p71">
                  <a:extLst>
                    <a:ext uri="{FF2B5EF4-FFF2-40B4-BE49-F238E27FC236}">
                      <a16:creationId xmlns:a16="http://schemas.microsoft.com/office/drawing/2014/main" id="{35243783-07C4-44C6-A356-59F8795724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9268;p71">
                <a:extLst>
                  <a:ext uri="{FF2B5EF4-FFF2-40B4-BE49-F238E27FC236}">
                    <a16:creationId xmlns:a16="http://schemas.microsoft.com/office/drawing/2014/main" id="{DAF30364-1800-4823-9D29-2C7884F3AD1A}"/>
                  </a:ext>
                </a:extLst>
              </p:cNvPr>
              <p:cNvGrpSpPr/>
              <p:nvPr/>
            </p:nvGrpSpPr>
            <p:grpSpPr>
              <a:xfrm>
                <a:off x="2609822" y="750688"/>
                <a:ext cx="202053" cy="285630"/>
                <a:chOff x="6974158" y="2789537"/>
                <a:chExt cx="255247" cy="327458"/>
              </a:xfrm>
              <a:grpFill/>
            </p:grpSpPr>
            <p:sp>
              <p:nvSpPr>
                <p:cNvPr id="4743" name="Google Shape;9269;p71">
                  <a:extLst>
                    <a:ext uri="{FF2B5EF4-FFF2-40B4-BE49-F238E27FC236}">
                      <a16:creationId xmlns:a16="http://schemas.microsoft.com/office/drawing/2014/main" id="{C5FF1580-8551-4DCD-A6A1-79972106A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9270;p71">
                  <a:extLst>
                    <a:ext uri="{FF2B5EF4-FFF2-40B4-BE49-F238E27FC236}">
                      <a16:creationId xmlns:a16="http://schemas.microsoft.com/office/drawing/2014/main" id="{78F73419-8814-493A-AC24-3F033F89F76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9271;p71">
                  <a:extLst>
                    <a:ext uri="{FF2B5EF4-FFF2-40B4-BE49-F238E27FC236}">
                      <a16:creationId xmlns:a16="http://schemas.microsoft.com/office/drawing/2014/main" id="{0E6DF12D-D796-4099-AA7B-899566EFF6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9272;p71">
                  <a:extLst>
                    <a:ext uri="{FF2B5EF4-FFF2-40B4-BE49-F238E27FC236}">
                      <a16:creationId xmlns:a16="http://schemas.microsoft.com/office/drawing/2014/main" id="{391CCD37-FF6B-4391-973F-F78754B550B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7" name="Google Shape;9273;p71">
                  <a:extLst>
                    <a:ext uri="{FF2B5EF4-FFF2-40B4-BE49-F238E27FC236}">
                      <a16:creationId xmlns:a16="http://schemas.microsoft.com/office/drawing/2014/main" id="{361A8E8A-B822-4997-A846-EE847EDA75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9274;p71">
                  <a:extLst>
                    <a:ext uri="{FF2B5EF4-FFF2-40B4-BE49-F238E27FC236}">
                      <a16:creationId xmlns:a16="http://schemas.microsoft.com/office/drawing/2014/main" id="{9A77E83C-707E-4585-96E9-3E95A19E494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9268;p71">
                <a:extLst>
                  <a:ext uri="{FF2B5EF4-FFF2-40B4-BE49-F238E27FC236}">
                    <a16:creationId xmlns:a16="http://schemas.microsoft.com/office/drawing/2014/main" id="{1FD740C2-FC3C-4266-8AC2-D173A1C5C245}"/>
                  </a:ext>
                </a:extLst>
              </p:cNvPr>
              <p:cNvGrpSpPr/>
              <p:nvPr/>
            </p:nvGrpSpPr>
            <p:grpSpPr>
              <a:xfrm>
                <a:off x="2920013" y="755286"/>
                <a:ext cx="202053" cy="285630"/>
                <a:chOff x="6974158" y="2789537"/>
                <a:chExt cx="255247" cy="327458"/>
              </a:xfrm>
              <a:grpFill/>
            </p:grpSpPr>
            <p:sp>
              <p:nvSpPr>
                <p:cNvPr id="4737" name="Google Shape;9269;p71">
                  <a:extLst>
                    <a:ext uri="{FF2B5EF4-FFF2-40B4-BE49-F238E27FC236}">
                      <a16:creationId xmlns:a16="http://schemas.microsoft.com/office/drawing/2014/main" id="{6A108EF1-A9B5-4B26-A6BF-57562D014E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9270;p71">
                  <a:extLst>
                    <a:ext uri="{FF2B5EF4-FFF2-40B4-BE49-F238E27FC236}">
                      <a16:creationId xmlns:a16="http://schemas.microsoft.com/office/drawing/2014/main" id="{3912647B-D7DC-4CFB-B100-E19A279023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9271;p71">
                  <a:extLst>
                    <a:ext uri="{FF2B5EF4-FFF2-40B4-BE49-F238E27FC236}">
                      <a16:creationId xmlns:a16="http://schemas.microsoft.com/office/drawing/2014/main" id="{ED0BFF53-91FE-44DF-949F-F0AEBB7E7B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9272;p71">
                  <a:extLst>
                    <a:ext uri="{FF2B5EF4-FFF2-40B4-BE49-F238E27FC236}">
                      <a16:creationId xmlns:a16="http://schemas.microsoft.com/office/drawing/2014/main" id="{E6D4DDE9-917E-42B5-941F-E506CB664B0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9273;p71">
                  <a:extLst>
                    <a:ext uri="{FF2B5EF4-FFF2-40B4-BE49-F238E27FC236}">
                      <a16:creationId xmlns:a16="http://schemas.microsoft.com/office/drawing/2014/main" id="{22971E22-A8E2-497A-9B72-BF9409147D5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9274;p71">
                  <a:extLst>
                    <a:ext uri="{FF2B5EF4-FFF2-40B4-BE49-F238E27FC236}">
                      <a16:creationId xmlns:a16="http://schemas.microsoft.com/office/drawing/2014/main" id="{CD930C5D-9062-45E0-9F17-65C0DEC915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9268;p71">
                <a:extLst>
                  <a:ext uri="{FF2B5EF4-FFF2-40B4-BE49-F238E27FC236}">
                    <a16:creationId xmlns:a16="http://schemas.microsoft.com/office/drawing/2014/main" id="{DB24073B-8867-42EC-A291-6C924106D8CA}"/>
                  </a:ext>
                </a:extLst>
              </p:cNvPr>
              <p:cNvGrpSpPr/>
              <p:nvPr/>
            </p:nvGrpSpPr>
            <p:grpSpPr>
              <a:xfrm>
                <a:off x="3243579" y="755286"/>
                <a:ext cx="202053" cy="285630"/>
                <a:chOff x="6974158" y="2789537"/>
                <a:chExt cx="255247" cy="327458"/>
              </a:xfrm>
              <a:grpFill/>
            </p:grpSpPr>
            <p:sp>
              <p:nvSpPr>
                <p:cNvPr id="4731" name="Google Shape;9269;p71">
                  <a:extLst>
                    <a:ext uri="{FF2B5EF4-FFF2-40B4-BE49-F238E27FC236}">
                      <a16:creationId xmlns:a16="http://schemas.microsoft.com/office/drawing/2014/main" id="{7610EF79-C1BC-42E2-B1F3-C886BF82AA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9270;p71">
                  <a:extLst>
                    <a:ext uri="{FF2B5EF4-FFF2-40B4-BE49-F238E27FC236}">
                      <a16:creationId xmlns:a16="http://schemas.microsoft.com/office/drawing/2014/main" id="{AA5E9A4B-7FA1-4E87-876F-96C5FB44F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9271;p71">
                  <a:extLst>
                    <a:ext uri="{FF2B5EF4-FFF2-40B4-BE49-F238E27FC236}">
                      <a16:creationId xmlns:a16="http://schemas.microsoft.com/office/drawing/2014/main" id="{38D1FD43-D926-4CD5-9A32-664E81D9746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9272;p71">
                  <a:extLst>
                    <a:ext uri="{FF2B5EF4-FFF2-40B4-BE49-F238E27FC236}">
                      <a16:creationId xmlns:a16="http://schemas.microsoft.com/office/drawing/2014/main" id="{F626EA5B-5D78-4711-816B-682FEE2A5B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9273;p71">
                  <a:extLst>
                    <a:ext uri="{FF2B5EF4-FFF2-40B4-BE49-F238E27FC236}">
                      <a16:creationId xmlns:a16="http://schemas.microsoft.com/office/drawing/2014/main" id="{7EBE3E76-C1CB-49CF-9670-634460835E9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9274;p71">
                  <a:extLst>
                    <a:ext uri="{FF2B5EF4-FFF2-40B4-BE49-F238E27FC236}">
                      <a16:creationId xmlns:a16="http://schemas.microsoft.com/office/drawing/2014/main" id="{9087C30D-1E25-4255-8E38-4CA0FF4378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9268;p71">
                <a:extLst>
                  <a:ext uri="{FF2B5EF4-FFF2-40B4-BE49-F238E27FC236}">
                    <a16:creationId xmlns:a16="http://schemas.microsoft.com/office/drawing/2014/main" id="{3E8E07D0-B3D4-448D-882E-55E1CE0D0476}"/>
                  </a:ext>
                </a:extLst>
              </p:cNvPr>
              <p:cNvGrpSpPr/>
              <p:nvPr/>
            </p:nvGrpSpPr>
            <p:grpSpPr>
              <a:xfrm>
                <a:off x="3561576" y="746090"/>
                <a:ext cx="202053" cy="285630"/>
                <a:chOff x="6974158" y="2789537"/>
                <a:chExt cx="255247" cy="327458"/>
              </a:xfrm>
              <a:grpFill/>
            </p:grpSpPr>
            <p:sp>
              <p:nvSpPr>
                <p:cNvPr id="4725" name="Google Shape;9269;p71">
                  <a:extLst>
                    <a:ext uri="{FF2B5EF4-FFF2-40B4-BE49-F238E27FC236}">
                      <a16:creationId xmlns:a16="http://schemas.microsoft.com/office/drawing/2014/main" id="{9318194D-C912-4066-BF15-651596206D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9270;p71">
                  <a:extLst>
                    <a:ext uri="{FF2B5EF4-FFF2-40B4-BE49-F238E27FC236}">
                      <a16:creationId xmlns:a16="http://schemas.microsoft.com/office/drawing/2014/main" id="{60B86199-D820-446D-BE38-89C529B5B2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9271;p71">
                  <a:extLst>
                    <a:ext uri="{FF2B5EF4-FFF2-40B4-BE49-F238E27FC236}">
                      <a16:creationId xmlns:a16="http://schemas.microsoft.com/office/drawing/2014/main" id="{E6340579-C2F2-4E04-90C5-CA12ADCA8D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9272;p71">
                  <a:extLst>
                    <a:ext uri="{FF2B5EF4-FFF2-40B4-BE49-F238E27FC236}">
                      <a16:creationId xmlns:a16="http://schemas.microsoft.com/office/drawing/2014/main" id="{0D3D4C24-F92F-4BA0-AF29-46DA5D646B2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9273;p71">
                  <a:extLst>
                    <a:ext uri="{FF2B5EF4-FFF2-40B4-BE49-F238E27FC236}">
                      <a16:creationId xmlns:a16="http://schemas.microsoft.com/office/drawing/2014/main" id="{FB0A064D-87CB-4258-9206-F30F071475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9274;p71">
                  <a:extLst>
                    <a:ext uri="{FF2B5EF4-FFF2-40B4-BE49-F238E27FC236}">
                      <a16:creationId xmlns:a16="http://schemas.microsoft.com/office/drawing/2014/main" id="{A6E67A5B-476B-44D2-982F-AFD00EC012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9268;p71">
                <a:extLst>
                  <a:ext uri="{FF2B5EF4-FFF2-40B4-BE49-F238E27FC236}">
                    <a16:creationId xmlns:a16="http://schemas.microsoft.com/office/drawing/2014/main" id="{F72D04CC-0334-4C37-B9AA-14AF3E427727}"/>
                  </a:ext>
                </a:extLst>
              </p:cNvPr>
              <p:cNvGrpSpPr/>
              <p:nvPr/>
            </p:nvGrpSpPr>
            <p:grpSpPr>
              <a:xfrm>
                <a:off x="3878126" y="755286"/>
                <a:ext cx="202053" cy="285630"/>
                <a:chOff x="6974158" y="2789537"/>
                <a:chExt cx="255247" cy="327458"/>
              </a:xfrm>
              <a:grpFill/>
            </p:grpSpPr>
            <p:sp>
              <p:nvSpPr>
                <p:cNvPr id="4719" name="Google Shape;9269;p71">
                  <a:extLst>
                    <a:ext uri="{FF2B5EF4-FFF2-40B4-BE49-F238E27FC236}">
                      <a16:creationId xmlns:a16="http://schemas.microsoft.com/office/drawing/2014/main" id="{DC7438E6-E700-415F-B09A-59363631EA2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9270;p71">
                  <a:extLst>
                    <a:ext uri="{FF2B5EF4-FFF2-40B4-BE49-F238E27FC236}">
                      <a16:creationId xmlns:a16="http://schemas.microsoft.com/office/drawing/2014/main" id="{B11880DB-605E-47B2-A70E-79A9C9DDBB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9271;p71">
                  <a:extLst>
                    <a:ext uri="{FF2B5EF4-FFF2-40B4-BE49-F238E27FC236}">
                      <a16:creationId xmlns:a16="http://schemas.microsoft.com/office/drawing/2014/main" id="{FD81E802-AFAC-44EC-BD21-51982B19B7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9272;p71">
                  <a:extLst>
                    <a:ext uri="{FF2B5EF4-FFF2-40B4-BE49-F238E27FC236}">
                      <a16:creationId xmlns:a16="http://schemas.microsoft.com/office/drawing/2014/main" id="{EF7C2932-1591-43EF-98E9-982DD5863DE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9273;p71">
                  <a:extLst>
                    <a:ext uri="{FF2B5EF4-FFF2-40B4-BE49-F238E27FC236}">
                      <a16:creationId xmlns:a16="http://schemas.microsoft.com/office/drawing/2014/main" id="{E4F23CBB-9F9E-44DE-95EF-DC000DCFA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9274;p71">
                  <a:extLst>
                    <a:ext uri="{FF2B5EF4-FFF2-40B4-BE49-F238E27FC236}">
                      <a16:creationId xmlns:a16="http://schemas.microsoft.com/office/drawing/2014/main" id="{938DDB67-CD67-4BA0-8274-5DFFF01D2D1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09" name="Google Shape;9268;p71">
            <a:extLst>
              <a:ext uri="{FF2B5EF4-FFF2-40B4-BE49-F238E27FC236}">
                <a16:creationId xmlns:a16="http://schemas.microsoft.com/office/drawing/2014/main" id="{D3C9CC4F-C2B0-4675-91A4-71E9773289D1}"/>
              </a:ext>
            </a:extLst>
          </p:cNvPr>
          <p:cNvGrpSpPr/>
          <p:nvPr/>
        </p:nvGrpSpPr>
        <p:grpSpPr>
          <a:xfrm>
            <a:off x="4573261" y="2553648"/>
            <a:ext cx="134355" cy="194801"/>
            <a:chOff x="6974158" y="2789537"/>
            <a:chExt cx="255247" cy="327458"/>
          </a:xfrm>
          <a:solidFill>
            <a:srgbClr val="0000FF"/>
          </a:solidFill>
        </p:grpSpPr>
        <p:sp>
          <p:nvSpPr>
            <p:cNvPr id="4703" name="Google Shape;9269;p71">
              <a:extLst>
                <a:ext uri="{FF2B5EF4-FFF2-40B4-BE49-F238E27FC236}">
                  <a16:creationId xmlns:a16="http://schemas.microsoft.com/office/drawing/2014/main" id="{27873553-9A92-4B8A-8E7C-C9FB45A19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9270;p71">
              <a:extLst>
                <a:ext uri="{FF2B5EF4-FFF2-40B4-BE49-F238E27FC236}">
                  <a16:creationId xmlns:a16="http://schemas.microsoft.com/office/drawing/2014/main" id="{04583D79-1BE2-4308-BBDF-1D7F5FD485D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9271;p71">
              <a:extLst>
                <a:ext uri="{FF2B5EF4-FFF2-40B4-BE49-F238E27FC236}">
                  <a16:creationId xmlns:a16="http://schemas.microsoft.com/office/drawing/2014/main" id="{156494F6-DA44-481F-9511-043EEB8F620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9272;p71">
              <a:extLst>
                <a:ext uri="{FF2B5EF4-FFF2-40B4-BE49-F238E27FC236}">
                  <a16:creationId xmlns:a16="http://schemas.microsoft.com/office/drawing/2014/main" id="{A7DF8300-1A60-4441-9F91-E0817CCA897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9273;p71">
              <a:extLst>
                <a:ext uri="{FF2B5EF4-FFF2-40B4-BE49-F238E27FC236}">
                  <a16:creationId xmlns:a16="http://schemas.microsoft.com/office/drawing/2014/main" id="{3CD249FF-F4F9-492F-99F0-0E90EB5152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9274;p71">
              <a:extLst>
                <a:ext uri="{FF2B5EF4-FFF2-40B4-BE49-F238E27FC236}">
                  <a16:creationId xmlns:a16="http://schemas.microsoft.com/office/drawing/2014/main" id="{BA442C67-947A-4E70-9334-A746A3F207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roup 4609">
            <a:extLst>
              <a:ext uri="{FF2B5EF4-FFF2-40B4-BE49-F238E27FC236}">
                <a16:creationId xmlns:a16="http://schemas.microsoft.com/office/drawing/2014/main" id="{94C89788-8E35-45CB-898E-D22BDE4491DA}"/>
              </a:ext>
            </a:extLst>
          </p:cNvPr>
          <p:cNvGrpSpPr/>
          <p:nvPr/>
        </p:nvGrpSpPr>
        <p:grpSpPr>
          <a:xfrm>
            <a:off x="4784065" y="2547376"/>
            <a:ext cx="1184905" cy="201073"/>
            <a:chOff x="2298228" y="746090"/>
            <a:chExt cx="1781951" cy="294826"/>
          </a:xfrm>
          <a:solidFill>
            <a:srgbClr val="0000FF"/>
          </a:solidFill>
        </p:grpSpPr>
        <p:grpSp>
          <p:nvGrpSpPr>
            <p:cNvPr id="4661" name="Google Shape;9268;p71">
              <a:extLst>
                <a:ext uri="{FF2B5EF4-FFF2-40B4-BE49-F238E27FC236}">
                  <a16:creationId xmlns:a16="http://schemas.microsoft.com/office/drawing/2014/main" id="{5278EBD4-31A5-4180-A257-91CCB8FE3A00}"/>
                </a:ext>
              </a:extLst>
            </p:cNvPr>
            <p:cNvGrpSpPr/>
            <p:nvPr/>
          </p:nvGrpSpPr>
          <p:grpSpPr>
            <a:xfrm>
              <a:off x="2298228" y="750688"/>
              <a:ext cx="202053" cy="285630"/>
              <a:chOff x="6974158" y="2789537"/>
              <a:chExt cx="255247" cy="327458"/>
            </a:xfrm>
            <a:grpFill/>
          </p:grpSpPr>
          <p:sp>
            <p:nvSpPr>
              <p:cNvPr id="4697" name="Google Shape;9269;p71">
                <a:extLst>
                  <a:ext uri="{FF2B5EF4-FFF2-40B4-BE49-F238E27FC236}">
                    <a16:creationId xmlns:a16="http://schemas.microsoft.com/office/drawing/2014/main" id="{0DC4BB08-F0D7-4B0B-A8E6-012511DA148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9270;p71">
                <a:extLst>
                  <a:ext uri="{FF2B5EF4-FFF2-40B4-BE49-F238E27FC236}">
                    <a16:creationId xmlns:a16="http://schemas.microsoft.com/office/drawing/2014/main" id="{87FA3514-F879-4630-A402-83F483DF861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9271;p71">
                <a:extLst>
                  <a:ext uri="{FF2B5EF4-FFF2-40B4-BE49-F238E27FC236}">
                    <a16:creationId xmlns:a16="http://schemas.microsoft.com/office/drawing/2014/main" id="{8E5AB19A-5DBC-4380-BF60-EFA396C3BE3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9272;p71">
                <a:extLst>
                  <a:ext uri="{FF2B5EF4-FFF2-40B4-BE49-F238E27FC236}">
                    <a16:creationId xmlns:a16="http://schemas.microsoft.com/office/drawing/2014/main" id="{197515EF-B15D-44A5-AC1B-5DA9C4BE015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9273;p71">
                <a:extLst>
                  <a:ext uri="{FF2B5EF4-FFF2-40B4-BE49-F238E27FC236}">
                    <a16:creationId xmlns:a16="http://schemas.microsoft.com/office/drawing/2014/main" id="{34512A23-9202-40CF-B351-26501FED3C9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9274;p71">
                <a:extLst>
                  <a:ext uri="{FF2B5EF4-FFF2-40B4-BE49-F238E27FC236}">
                    <a16:creationId xmlns:a16="http://schemas.microsoft.com/office/drawing/2014/main" id="{25E039ED-45CB-48F9-B51E-A77B4177E1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9268;p71">
              <a:extLst>
                <a:ext uri="{FF2B5EF4-FFF2-40B4-BE49-F238E27FC236}">
                  <a16:creationId xmlns:a16="http://schemas.microsoft.com/office/drawing/2014/main" id="{B0DEAAC9-E9D7-440F-98B3-ECA178C4BA15}"/>
                </a:ext>
              </a:extLst>
            </p:cNvPr>
            <p:cNvGrpSpPr/>
            <p:nvPr/>
          </p:nvGrpSpPr>
          <p:grpSpPr>
            <a:xfrm>
              <a:off x="2609822" y="750688"/>
              <a:ext cx="202053" cy="285630"/>
              <a:chOff x="6974158" y="2789537"/>
              <a:chExt cx="255247" cy="327458"/>
            </a:xfrm>
            <a:grpFill/>
          </p:grpSpPr>
          <p:sp>
            <p:nvSpPr>
              <p:cNvPr id="4691" name="Google Shape;9269;p71">
                <a:extLst>
                  <a:ext uri="{FF2B5EF4-FFF2-40B4-BE49-F238E27FC236}">
                    <a16:creationId xmlns:a16="http://schemas.microsoft.com/office/drawing/2014/main" id="{F15D96D0-AE7B-4073-94EA-986369646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9270;p71">
                <a:extLst>
                  <a:ext uri="{FF2B5EF4-FFF2-40B4-BE49-F238E27FC236}">
                    <a16:creationId xmlns:a16="http://schemas.microsoft.com/office/drawing/2014/main" id="{9FF07336-BF3C-43D0-B2BF-F9C5219176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9271;p71">
                <a:extLst>
                  <a:ext uri="{FF2B5EF4-FFF2-40B4-BE49-F238E27FC236}">
                    <a16:creationId xmlns:a16="http://schemas.microsoft.com/office/drawing/2014/main" id="{F629D678-F428-4808-A289-D93E5C696B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9272;p71">
                <a:extLst>
                  <a:ext uri="{FF2B5EF4-FFF2-40B4-BE49-F238E27FC236}">
                    <a16:creationId xmlns:a16="http://schemas.microsoft.com/office/drawing/2014/main" id="{AA737D2E-2C41-4C53-B705-1E28C46D38A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9273;p71">
                <a:extLst>
                  <a:ext uri="{FF2B5EF4-FFF2-40B4-BE49-F238E27FC236}">
                    <a16:creationId xmlns:a16="http://schemas.microsoft.com/office/drawing/2014/main" id="{E593FF6F-13E6-49D9-9648-CD8BE2674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9274;p71">
                <a:extLst>
                  <a:ext uri="{FF2B5EF4-FFF2-40B4-BE49-F238E27FC236}">
                    <a16:creationId xmlns:a16="http://schemas.microsoft.com/office/drawing/2014/main" id="{1A0DD5B9-3084-406F-A5AE-93FC74A7F7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9268;p71">
              <a:extLst>
                <a:ext uri="{FF2B5EF4-FFF2-40B4-BE49-F238E27FC236}">
                  <a16:creationId xmlns:a16="http://schemas.microsoft.com/office/drawing/2014/main" id="{2454E36E-1E98-4B79-8E9E-0DF302C0547B}"/>
                </a:ext>
              </a:extLst>
            </p:cNvPr>
            <p:cNvGrpSpPr/>
            <p:nvPr/>
          </p:nvGrpSpPr>
          <p:grpSpPr>
            <a:xfrm>
              <a:off x="2920013" y="755286"/>
              <a:ext cx="202053" cy="285630"/>
              <a:chOff x="6974158" y="2789537"/>
              <a:chExt cx="255247" cy="327458"/>
            </a:xfrm>
            <a:grpFill/>
          </p:grpSpPr>
          <p:sp>
            <p:nvSpPr>
              <p:cNvPr id="4685" name="Google Shape;9269;p71">
                <a:extLst>
                  <a:ext uri="{FF2B5EF4-FFF2-40B4-BE49-F238E27FC236}">
                    <a16:creationId xmlns:a16="http://schemas.microsoft.com/office/drawing/2014/main" id="{380B8B41-517F-4179-84D1-5B54BE6607C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9270;p71">
                <a:extLst>
                  <a:ext uri="{FF2B5EF4-FFF2-40B4-BE49-F238E27FC236}">
                    <a16:creationId xmlns:a16="http://schemas.microsoft.com/office/drawing/2014/main" id="{70C3C4CC-53AD-41C4-8A3B-025F980825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9271;p71">
                <a:extLst>
                  <a:ext uri="{FF2B5EF4-FFF2-40B4-BE49-F238E27FC236}">
                    <a16:creationId xmlns:a16="http://schemas.microsoft.com/office/drawing/2014/main" id="{512F5905-DC8F-4CBA-BE51-984B2648061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9272;p71">
                <a:extLst>
                  <a:ext uri="{FF2B5EF4-FFF2-40B4-BE49-F238E27FC236}">
                    <a16:creationId xmlns:a16="http://schemas.microsoft.com/office/drawing/2014/main" id="{68189306-9E7B-43A9-B05F-61B975218BC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9273;p71">
                <a:extLst>
                  <a:ext uri="{FF2B5EF4-FFF2-40B4-BE49-F238E27FC236}">
                    <a16:creationId xmlns:a16="http://schemas.microsoft.com/office/drawing/2014/main" id="{CE710274-620A-4BE4-A66E-8A0B8B50BD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9274;p71">
                <a:extLst>
                  <a:ext uri="{FF2B5EF4-FFF2-40B4-BE49-F238E27FC236}">
                    <a16:creationId xmlns:a16="http://schemas.microsoft.com/office/drawing/2014/main" id="{35D4FD67-D849-4B4D-9F6B-9B3FDCBFC76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9268;p71">
              <a:extLst>
                <a:ext uri="{FF2B5EF4-FFF2-40B4-BE49-F238E27FC236}">
                  <a16:creationId xmlns:a16="http://schemas.microsoft.com/office/drawing/2014/main" id="{E670877A-F91A-4BF2-9F2C-C8C10A497138}"/>
                </a:ext>
              </a:extLst>
            </p:cNvPr>
            <p:cNvGrpSpPr/>
            <p:nvPr/>
          </p:nvGrpSpPr>
          <p:grpSpPr>
            <a:xfrm>
              <a:off x="3243579" y="755286"/>
              <a:ext cx="202053" cy="285630"/>
              <a:chOff x="6974158" y="2789537"/>
              <a:chExt cx="255247" cy="327458"/>
            </a:xfrm>
            <a:grpFill/>
          </p:grpSpPr>
          <p:sp>
            <p:nvSpPr>
              <p:cNvPr id="4679" name="Google Shape;9269;p71">
                <a:extLst>
                  <a:ext uri="{FF2B5EF4-FFF2-40B4-BE49-F238E27FC236}">
                    <a16:creationId xmlns:a16="http://schemas.microsoft.com/office/drawing/2014/main" id="{4EE08E1D-102D-4058-88B1-0D420FBD9A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9270;p71">
                <a:extLst>
                  <a:ext uri="{FF2B5EF4-FFF2-40B4-BE49-F238E27FC236}">
                    <a16:creationId xmlns:a16="http://schemas.microsoft.com/office/drawing/2014/main" id="{8E639A9B-3D59-4F41-B54A-33643143FB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9271;p71">
                <a:extLst>
                  <a:ext uri="{FF2B5EF4-FFF2-40B4-BE49-F238E27FC236}">
                    <a16:creationId xmlns:a16="http://schemas.microsoft.com/office/drawing/2014/main" id="{7091410D-97DB-4FA7-8F37-03BC7EA494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9272;p71">
                <a:extLst>
                  <a:ext uri="{FF2B5EF4-FFF2-40B4-BE49-F238E27FC236}">
                    <a16:creationId xmlns:a16="http://schemas.microsoft.com/office/drawing/2014/main" id="{1178B890-7993-4EA9-B2B4-954CDC7AA5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9273;p71">
                <a:extLst>
                  <a:ext uri="{FF2B5EF4-FFF2-40B4-BE49-F238E27FC236}">
                    <a16:creationId xmlns:a16="http://schemas.microsoft.com/office/drawing/2014/main" id="{9E693D7D-98E1-46E3-BCF1-3FE3BB655EB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9274;p71">
                <a:extLst>
                  <a:ext uri="{FF2B5EF4-FFF2-40B4-BE49-F238E27FC236}">
                    <a16:creationId xmlns:a16="http://schemas.microsoft.com/office/drawing/2014/main" id="{533FF5DB-C470-48C8-B66F-C4777C6991F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9268;p71">
              <a:extLst>
                <a:ext uri="{FF2B5EF4-FFF2-40B4-BE49-F238E27FC236}">
                  <a16:creationId xmlns:a16="http://schemas.microsoft.com/office/drawing/2014/main" id="{36A2A3C6-AB7F-412E-A152-5E6DA343FB03}"/>
                </a:ext>
              </a:extLst>
            </p:cNvPr>
            <p:cNvGrpSpPr/>
            <p:nvPr/>
          </p:nvGrpSpPr>
          <p:grpSpPr>
            <a:xfrm>
              <a:off x="3561576" y="746090"/>
              <a:ext cx="202053" cy="285630"/>
              <a:chOff x="6974158" y="2789537"/>
              <a:chExt cx="255247" cy="327458"/>
            </a:xfrm>
            <a:grpFill/>
          </p:grpSpPr>
          <p:sp>
            <p:nvSpPr>
              <p:cNvPr id="4673" name="Google Shape;9269;p71">
                <a:extLst>
                  <a:ext uri="{FF2B5EF4-FFF2-40B4-BE49-F238E27FC236}">
                    <a16:creationId xmlns:a16="http://schemas.microsoft.com/office/drawing/2014/main" id="{A75A444D-A118-42D8-AB64-959F0697EF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9270;p71">
                <a:extLst>
                  <a:ext uri="{FF2B5EF4-FFF2-40B4-BE49-F238E27FC236}">
                    <a16:creationId xmlns:a16="http://schemas.microsoft.com/office/drawing/2014/main" id="{27C7EB66-5217-4468-9C8F-13749803FBE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9271;p71">
                <a:extLst>
                  <a:ext uri="{FF2B5EF4-FFF2-40B4-BE49-F238E27FC236}">
                    <a16:creationId xmlns:a16="http://schemas.microsoft.com/office/drawing/2014/main" id="{14E8BFC6-896D-466A-B81C-D91B6E80DA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9272;p71">
                <a:extLst>
                  <a:ext uri="{FF2B5EF4-FFF2-40B4-BE49-F238E27FC236}">
                    <a16:creationId xmlns:a16="http://schemas.microsoft.com/office/drawing/2014/main" id="{6E7D126D-2AB8-48B2-B64A-4FDD99AACD4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9273;p71">
                <a:extLst>
                  <a:ext uri="{FF2B5EF4-FFF2-40B4-BE49-F238E27FC236}">
                    <a16:creationId xmlns:a16="http://schemas.microsoft.com/office/drawing/2014/main" id="{D1EC1FDC-EB1C-4B35-9DA7-A8A9ECB449C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9274;p71">
                <a:extLst>
                  <a:ext uri="{FF2B5EF4-FFF2-40B4-BE49-F238E27FC236}">
                    <a16:creationId xmlns:a16="http://schemas.microsoft.com/office/drawing/2014/main" id="{9E2FC03D-AD7E-4921-B5A3-37641831CD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9268;p71">
              <a:extLst>
                <a:ext uri="{FF2B5EF4-FFF2-40B4-BE49-F238E27FC236}">
                  <a16:creationId xmlns:a16="http://schemas.microsoft.com/office/drawing/2014/main" id="{C4EA87E3-1868-4A59-BAC8-CA5245C48FF1}"/>
                </a:ext>
              </a:extLst>
            </p:cNvPr>
            <p:cNvGrpSpPr/>
            <p:nvPr/>
          </p:nvGrpSpPr>
          <p:grpSpPr>
            <a:xfrm>
              <a:off x="3878126" y="755286"/>
              <a:ext cx="202053" cy="285630"/>
              <a:chOff x="6974158" y="2789537"/>
              <a:chExt cx="255247" cy="327458"/>
            </a:xfrm>
            <a:grpFill/>
          </p:grpSpPr>
          <p:sp>
            <p:nvSpPr>
              <p:cNvPr id="4667" name="Google Shape;9269;p71">
                <a:extLst>
                  <a:ext uri="{FF2B5EF4-FFF2-40B4-BE49-F238E27FC236}">
                    <a16:creationId xmlns:a16="http://schemas.microsoft.com/office/drawing/2014/main" id="{54EAC1FB-933E-4071-A673-A72D622A6E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9270;p71">
                <a:extLst>
                  <a:ext uri="{FF2B5EF4-FFF2-40B4-BE49-F238E27FC236}">
                    <a16:creationId xmlns:a16="http://schemas.microsoft.com/office/drawing/2014/main" id="{FBB1D30F-6772-471B-8E86-44E35350E92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9271;p71">
                <a:extLst>
                  <a:ext uri="{FF2B5EF4-FFF2-40B4-BE49-F238E27FC236}">
                    <a16:creationId xmlns:a16="http://schemas.microsoft.com/office/drawing/2014/main" id="{9B29BCB8-92EE-4596-AB41-29F5B2E29E6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9272;p71">
                <a:extLst>
                  <a:ext uri="{FF2B5EF4-FFF2-40B4-BE49-F238E27FC236}">
                    <a16:creationId xmlns:a16="http://schemas.microsoft.com/office/drawing/2014/main" id="{0F27F4C5-B625-4D49-8087-A08A55D39D0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9273;p71">
                <a:extLst>
                  <a:ext uri="{FF2B5EF4-FFF2-40B4-BE49-F238E27FC236}">
                    <a16:creationId xmlns:a16="http://schemas.microsoft.com/office/drawing/2014/main" id="{989C6027-5396-469E-901E-26CD5A29D0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9274;p71">
                <a:extLst>
                  <a:ext uri="{FF2B5EF4-FFF2-40B4-BE49-F238E27FC236}">
                    <a16:creationId xmlns:a16="http://schemas.microsoft.com/office/drawing/2014/main" id="{19EF7B57-84E6-41D0-9599-742DB82C1D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 name="Group 14">
            <a:extLst>
              <a:ext uri="{FF2B5EF4-FFF2-40B4-BE49-F238E27FC236}">
                <a16:creationId xmlns:a16="http://schemas.microsoft.com/office/drawing/2014/main" id="{C284790A-B2A6-49DB-854E-76E8FEB75F99}"/>
              </a:ext>
            </a:extLst>
          </p:cNvPr>
          <p:cNvGrpSpPr/>
          <p:nvPr/>
        </p:nvGrpSpPr>
        <p:grpSpPr>
          <a:xfrm>
            <a:off x="4569698" y="2773441"/>
            <a:ext cx="1397553" cy="201073"/>
            <a:chOff x="4569698" y="2773441"/>
            <a:chExt cx="1397553" cy="201073"/>
          </a:xfrm>
        </p:grpSpPr>
        <p:grpSp>
          <p:nvGrpSpPr>
            <p:cNvPr id="4611" name="Google Shape;9275;p71">
              <a:extLst>
                <a:ext uri="{FF2B5EF4-FFF2-40B4-BE49-F238E27FC236}">
                  <a16:creationId xmlns:a16="http://schemas.microsoft.com/office/drawing/2014/main" id="{9B23F727-218A-4DFD-A54E-1B6E13765337}"/>
                </a:ext>
              </a:extLst>
            </p:cNvPr>
            <p:cNvGrpSpPr/>
            <p:nvPr/>
          </p:nvGrpSpPr>
          <p:grpSpPr>
            <a:xfrm>
              <a:off x="4569698" y="2773441"/>
              <a:ext cx="141479" cy="194801"/>
              <a:chOff x="7530697" y="2790299"/>
              <a:chExt cx="244291" cy="326314"/>
            </a:xfrm>
            <a:solidFill>
              <a:srgbClr val="0000FF"/>
            </a:solidFill>
          </p:grpSpPr>
          <p:sp>
            <p:nvSpPr>
              <p:cNvPr id="4655" name="Google Shape;9276;p71">
                <a:extLst>
                  <a:ext uri="{FF2B5EF4-FFF2-40B4-BE49-F238E27FC236}">
                    <a16:creationId xmlns:a16="http://schemas.microsoft.com/office/drawing/2014/main" id="{2E1864D2-214D-4523-8117-7EF9020C67C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9277;p71">
                <a:extLst>
                  <a:ext uri="{FF2B5EF4-FFF2-40B4-BE49-F238E27FC236}">
                    <a16:creationId xmlns:a16="http://schemas.microsoft.com/office/drawing/2014/main" id="{3155EC5C-5E54-49D7-B3B9-26BE7A1F706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9278;p71">
                <a:extLst>
                  <a:ext uri="{FF2B5EF4-FFF2-40B4-BE49-F238E27FC236}">
                    <a16:creationId xmlns:a16="http://schemas.microsoft.com/office/drawing/2014/main" id="{F2F85479-63A0-4382-8E88-8BD65A1604D4}"/>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9279;p71">
                <a:extLst>
                  <a:ext uri="{FF2B5EF4-FFF2-40B4-BE49-F238E27FC236}">
                    <a16:creationId xmlns:a16="http://schemas.microsoft.com/office/drawing/2014/main" id="{036EE0F2-732A-422D-8E70-2C44070CD56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9280;p71">
                <a:extLst>
                  <a:ext uri="{FF2B5EF4-FFF2-40B4-BE49-F238E27FC236}">
                    <a16:creationId xmlns:a16="http://schemas.microsoft.com/office/drawing/2014/main" id="{8410B21E-39E9-41E4-96DF-0A9A31FB94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9281;p71">
                <a:extLst>
                  <a:ext uri="{FF2B5EF4-FFF2-40B4-BE49-F238E27FC236}">
                    <a16:creationId xmlns:a16="http://schemas.microsoft.com/office/drawing/2014/main" id="{E77C71E4-A041-4DAF-ADFE-2F3109B1EFD9}"/>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 name="Group 4611">
              <a:extLst>
                <a:ext uri="{FF2B5EF4-FFF2-40B4-BE49-F238E27FC236}">
                  <a16:creationId xmlns:a16="http://schemas.microsoft.com/office/drawing/2014/main" id="{3CA59ACB-3B3C-47FF-B835-917442B405AA}"/>
                </a:ext>
              </a:extLst>
            </p:cNvPr>
            <p:cNvGrpSpPr/>
            <p:nvPr/>
          </p:nvGrpSpPr>
          <p:grpSpPr>
            <a:xfrm>
              <a:off x="4782346" y="2773441"/>
              <a:ext cx="1184905" cy="201073"/>
              <a:chOff x="2298228" y="746090"/>
              <a:chExt cx="1781951" cy="294826"/>
            </a:xfrm>
            <a:solidFill>
              <a:srgbClr val="0000FF"/>
            </a:solidFill>
          </p:grpSpPr>
          <p:grpSp>
            <p:nvGrpSpPr>
              <p:cNvPr id="4613" name="Google Shape;9268;p71">
                <a:extLst>
                  <a:ext uri="{FF2B5EF4-FFF2-40B4-BE49-F238E27FC236}">
                    <a16:creationId xmlns:a16="http://schemas.microsoft.com/office/drawing/2014/main" id="{C7267F35-7595-48FE-8AAD-4D03D9890228}"/>
                  </a:ext>
                </a:extLst>
              </p:cNvPr>
              <p:cNvGrpSpPr/>
              <p:nvPr/>
            </p:nvGrpSpPr>
            <p:grpSpPr>
              <a:xfrm>
                <a:off x="2298228" y="750688"/>
                <a:ext cx="202053" cy="285630"/>
                <a:chOff x="6974158" y="2789537"/>
                <a:chExt cx="255247" cy="327458"/>
              </a:xfrm>
              <a:grpFill/>
            </p:grpSpPr>
            <p:sp>
              <p:nvSpPr>
                <p:cNvPr id="4649" name="Google Shape;9269;p71">
                  <a:extLst>
                    <a:ext uri="{FF2B5EF4-FFF2-40B4-BE49-F238E27FC236}">
                      <a16:creationId xmlns:a16="http://schemas.microsoft.com/office/drawing/2014/main" id="{FBC4B92D-33B3-4498-8BC4-4CAFCF7D6B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9270;p71">
                  <a:extLst>
                    <a:ext uri="{FF2B5EF4-FFF2-40B4-BE49-F238E27FC236}">
                      <a16:creationId xmlns:a16="http://schemas.microsoft.com/office/drawing/2014/main" id="{2C57FC7C-2404-4B5F-B1B2-AB46E88FDA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9271;p71">
                  <a:extLst>
                    <a:ext uri="{FF2B5EF4-FFF2-40B4-BE49-F238E27FC236}">
                      <a16:creationId xmlns:a16="http://schemas.microsoft.com/office/drawing/2014/main" id="{5247B751-E836-4325-9136-73BD4D8664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9272;p71">
                  <a:extLst>
                    <a:ext uri="{FF2B5EF4-FFF2-40B4-BE49-F238E27FC236}">
                      <a16:creationId xmlns:a16="http://schemas.microsoft.com/office/drawing/2014/main" id="{3483DD5F-CA72-4711-A6E4-FEB469561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9273;p71">
                  <a:extLst>
                    <a:ext uri="{FF2B5EF4-FFF2-40B4-BE49-F238E27FC236}">
                      <a16:creationId xmlns:a16="http://schemas.microsoft.com/office/drawing/2014/main" id="{76F87AF0-4B1F-4122-A612-55F65673EF6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9274;p71">
                  <a:extLst>
                    <a:ext uri="{FF2B5EF4-FFF2-40B4-BE49-F238E27FC236}">
                      <a16:creationId xmlns:a16="http://schemas.microsoft.com/office/drawing/2014/main" id="{735193FB-030D-44A6-8C4F-80565EF2DF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9268;p71">
                <a:extLst>
                  <a:ext uri="{FF2B5EF4-FFF2-40B4-BE49-F238E27FC236}">
                    <a16:creationId xmlns:a16="http://schemas.microsoft.com/office/drawing/2014/main" id="{F36FAA82-0637-466B-8FED-3121EE88EF86}"/>
                  </a:ext>
                </a:extLst>
              </p:cNvPr>
              <p:cNvGrpSpPr/>
              <p:nvPr/>
            </p:nvGrpSpPr>
            <p:grpSpPr>
              <a:xfrm>
                <a:off x="2609822" y="750688"/>
                <a:ext cx="202053" cy="285630"/>
                <a:chOff x="6974158" y="2789537"/>
                <a:chExt cx="255247" cy="327458"/>
              </a:xfrm>
              <a:grpFill/>
            </p:grpSpPr>
            <p:sp>
              <p:nvSpPr>
                <p:cNvPr id="4643" name="Google Shape;9269;p71">
                  <a:extLst>
                    <a:ext uri="{FF2B5EF4-FFF2-40B4-BE49-F238E27FC236}">
                      <a16:creationId xmlns:a16="http://schemas.microsoft.com/office/drawing/2014/main" id="{9E25271A-37D5-4210-9D50-4DBD286A5A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9270;p71">
                  <a:extLst>
                    <a:ext uri="{FF2B5EF4-FFF2-40B4-BE49-F238E27FC236}">
                      <a16:creationId xmlns:a16="http://schemas.microsoft.com/office/drawing/2014/main" id="{42478F30-6AD1-40EB-B328-891A6FA8A6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9271;p71">
                  <a:extLst>
                    <a:ext uri="{FF2B5EF4-FFF2-40B4-BE49-F238E27FC236}">
                      <a16:creationId xmlns:a16="http://schemas.microsoft.com/office/drawing/2014/main" id="{78C8D714-6845-4B4B-A323-F84A7D0A2E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9272;p71">
                  <a:extLst>
                    <a:ext uri="{FF2B5EF4-FFF2-40B4-BE49-F238E27FC236}">
                      <a16:creationId xmlns:a16="http://schemas.microsoft.com/office/drawing/2014/main" id="{F6B35DFE-DC9A-4887-8142-C8DB74D36C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9273;p71">
                  <a:extLst>
                    <a:ext uri="{FF2B5EF4-FFF2-40B4-BE49-F238E27FC236}">
                      <a16:creationId xmlns:a16="http://schemas.microsoft.com/office/drawing/2014/main" id="{A8FD8DB4-32DD-4B3E-94C9-6324E81B8F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9274;p71">
                  <a:extLst>
                    <a:ext uri="{FF2B5EF4-FFF2-40B4-BE49-F238E27FC236}">
                      <a16:creationId xmlns:a16="http://schemas.microsoft.com/office/drawing/2014/main" id="{641E071A-CF02-497A-8B80-35DA41BCBAA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5" name="Google Shape;9268;p71">
                <a:extLst>
                  <a:ext uri="{FF2B5EF4-FFF2-40B4-BE49-F238E27FC236}">
                    <a16:creationId xmlns:a16="http://schemas.microsoft.com/office/drawing/2014/main" id="{10579312-E3E9-4B3E-951F-58DEB002BF3F}"/>
                  </a:ext>
                </a:extLst>
              </p:cNvPr>
              <p:cNvGrpSpPr/>
              <p:nvPr/>
            </p:nvGrpSpPr>
            <p:grpSpPr>
              <a:xfrm>
                <a:off x="2920013" y="755286"/>
                <a:ext cx="202053" cy="285630"/>
                <a:chOff x="6974158" y="2789537"/>
                <a:chExt cx="255247" cy="327458"/>
              </a:xfrm>
              <a:grpFill/>
            </p:grpSpPr>
            <p:sp>
              <p:nvSpPr>
                <p:cNvPr id="4637" name="Google Shape;9269;p71">
                  <a:extLst>
                    <a:ext uri="{FF2B5EF4-FFF2-40B4-BE49-F238E27FC236}">
                      <a16:creationId xmlns:a16="http://schemas.microsoft.com/office/drawing/2014/main" id="{70F13719-0E25-4FBB-998A-1AE37136505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9270;p71">
                  <a:extLst>
                    <a:ext uri="{FF2B5EF4-FFF2-40B4-BE49-F238E27FC236}">
                      <a16:creationId xmlns:a16="http://schemas.microsoft.com/office/drawing/2014/main" id="{5BA04BC7-B498-4BC2-BDDA-A4A57C7568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9271;p71">
                  <a:extLst>
                    <a:ext uri="{FF2B5EF4-FFF2-40B4-BE49-F238E27FC236}">
                      <a16:creationId xmlns:a16="http://schemas.microsoft.com/office/drawing/2014/main" id="{25A23C32-50BF-4037-9D68-33E14830D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9272;p71">
                  <a:extLst>
                    <a:ext uri="{FF2B5EF4-FFF2-40B4-BE49-F238E27FC236}">
                      <a16:creationId xmlns:a16="http://schemas.microsoft.com/office/drawing/2014/main" id="{BE105058-B212-4D9C-B63A-8A4E6E64DD7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9273;p71">
                  <a:extLst>
                    <a:ext uri="{FF2B5EF4-FFF2-40B4-BE49-F238E27FC236}">
                      <a16:creationId xmlns:a16="http://schemas.microsoft.com/office/drawing/2014/main" id="{1D4BE3DA-0FA2-4DAF-889D-91CC3175782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9274;p71">
                  <a:extLst>
                    <a:ext uri="{FF2B5EF4-FFF2-40B4-BE49-F238E27FC236}">
                      <a16:creationId xmlns:a16="http://schemas.microsoft.com/office/drawing/2014/main" id="{FB3EB346-6D15-4EFA-8DDB-32DCF562A1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9268;p71">
                <a:extLst>
                  <a:ext uri="{FF2B5EF4-FFF2-40B4-BE49-F238E27FC236}">
                    <a16:creationId xmlns:a16="http://schemas.microsoft.com/office/drawing/2014/main" id="{B3E3DF38-9AC7-40F1-9DFE-93804E39573C}"/>
                  </a:ext>
                </a:extLst>
              </p:cNvPr>
              <p:cNvGrpSpPr/>
              <p:nvPr/>
            </p:nvGrpSpPr>
            <p:grpSpPr>
              <a:xfrm>
                <a:off x="3243579" y="755286"/>
                <a:ext cx="202053" cy="285630"/>
                <a:chOff x="6974158" y="2789537"/>
                <a:chExt cx="255247" cy="327458"/>
              </a:xfrm>
              <a:grpFill/>
            </p:grpSpPr>
            <p:sp>
              <p:nvSpPr>
                <p:cNvPr id="4631" name="Google Shape;9269;p71">
                  <a:extLst>
                    <a:ext uri="{FF2B5EF4-FFF2-40B4-BE49-F238E27FC236}">
                      <a16:creationId xmlns:a16="http://schemas.microsoft.com/office/drawing/2014/main" id="{8F800BF4-9CC0-46AA-A937-E4E1CAB1F8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9270;p71">
                  <a:extLst>
                    <a:ext uri="{FF2B5EF4-FFF2-40B4-BE49-F238E27FC236}">
                      <a16:creationId xmlns:a16="http://schemas.microsoft.com/office/drawing/2014/main" id="{C9C30BDD-2155-45CC-859F-73332CE2A7A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9271;p71">
                  <a:extLst>
                    <a:ext uri="{FF2B5EF4-FFF2-40B4-BE49-F238E27FC236}">
                      <a16:creationId xmlns:a16="http://schemas.microsoft.com/office/drawing/2014/main" id="{AA47FBCC-5655-4689-AA9F-FBAAB21B2A1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9272;p71">
                  <a:extLst>
                    <a:ext uri="{FF2B5EF4-FFF2-40B4-BE49-F238E27FC236}">
                      <a16:creationId xmlns:a16="http://schemas.microsoft.com/office/drawing/2014/main" id="{1415BDD8-E07E-498F-9318-EBE925D4724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9273;p71">
                  <a:extLst>
                    <a:ext uri="{FF2B5EF4-FFF2-40B4-BE49-F238E27FC236}">
                      <a16:creationId xmlns:a16="http://schemas.microsoft.com/office/drawing/2014/main" id="{419C21CE-9135-4D29-A2AC-1B726FAE9D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9274;p71">
                  <a:extLst>
                    <a:ext uri="{FF2B5EF4-FFF2-40B4-BE49-F238E27FC236}">
                      <a16:creationId xmlns:a16="http://schemas.microsoft.com/office/drawing/2014/main" id="{9ADEA0C4-80A9-4860-AF5C-CDB36F652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9268;p71">
                <a:extLst>
                  <a:ext uri="{FF2B5EF4-FFF2-40B4-BE49-F238E27FC236}">
                    <a16:creationId xmlns:a16="http://schemas.microsoft.com/office/drawing/2014/main" id="{6CA204AF-C4B9-4BFF-94D5-10021754D829}"/>
                  </a:ext>
                </a:extLst>
              </p:cNvPr>
              <p:cNvGrpSpPr/>
              <p:nvPr/>
            </p:nvGrpSpPr>
            <p:grpSpPr>
              <a:xfrm>
                <a:off x="3561576" y="746090"/>
                <a:ext cx="202053" cy="285630"/>
                <a:chOff x="6974158" y="2789537"/>
                <a:chExt cx="255247" cy="327458"/>
              </a:xfrm>
              <a:grpFill/>
            </p:grpSpPr>
            <p:sp>
              <p:nvSpPr>
                <p:cNvPr id="4625" name="Google Shape;9269;p71">
                  <a:extLst>
                    <a:ext uri="{FF2B5EF4-FFF2-40B4-BE49-F238E27FC236}">
                      <a16:creationId xmlns:a16="http://schemas.microsoft.com/office/drawing/2014/main" id="{988941F9-C9EE-4EEE-A0E7-5F69F66CAD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9270;p71">
                  <a:extLst>
                    <a:ext uri="{FF2B5EF4-FFF2-40B4-BE49-F238E27FC236}">
                      <a16:creationId xmlns:a16="http://schemas.microsoft.com/office/drawing/2014/main" id="{463ADB9B-209B-405D-81AF-61DCD8E9AD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9271;p71">
                  <a:extLst>
                    <a:ext uri="{FF2B5EF4-FFF2-40B4-BE49-F238E27FC236}">
                      <a16:creationId xmlns:a16="http://schemas.microsoft.com/office/drawing/2014/main" id="{BC6AE764-C57A-455D-A11E-D7778247F75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9272;p71">
                  <a:extLst>
                    <a:ext uri="{FF2B5EF4-FFF2-40B4-BE49-F238E27FC236}">
                      <a16:creationId xmlns:a16="http://schemas.microsoft.com/office/drawing/2014/main" id="{4C82CD73-1BD6-44F4-80B4-00BC8137744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9273;p71">
                  <a:extLst>
                    <a:ext uri="{FF2B5EF4-FFF2-40B4-BE49-F238E27FC236}">
                      <a16:creationId xmlns:a16="http://schemas.microsoft.com/office/drawing/2014/main" id="{B8F00899-D745-4963-B538-B20685B1F0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9274;p71">
                  <a:extLst>
                    <a:ext uri="{FF2B5EF4-FFF2-40B4-BE49-F238E27FC236}">
                      <a16:creationId xmlns:a16="http://schemas.microsoft.com/office/drawing/2014/main" id="{91D6D58A-68BF-49C8-9795-CC43B1CEB17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 name="Google Shape;9268;p71">
                <a:extLst>
                  <a:ext uri="{FF2B5EF4-FFF2-40B4-BE49-F238E27FC236}">
                    <a16:creationId xmlns:a16="http://schemas.microsoft.com/office/drawing/2014/main" id="{F721E217-CE20-40E4-89D8-9783329B18A6}"/>
                  </a:ext>
                </a:extLst>
              </p:cNvPr>
              <p:cNvGrpSpPr/>
              <p:nvPr/>
            </p:nvGrpSpPr>
            <p:grpSpPr>
              <a:xfrm>
                <a:off x="3878126" y="755286"/>
                <a:ext cx="202053" cy="285630"/>
                <a:chOff x="6974158" y="2789537"/>
                <a:chExt cx="255247" cy="327458"/>
              </a:xfrm>
              <a:grpFill/>
            </p:grpSpPr>
            <p:sp>
              <p:nvSpPr>
                <p:cNvPr id="4619" name="Google Shape;9269;p71">
                  <a:extLst>
                    <a:ext uri="{FF2B5EF4-FFF2-40B4-BE49-F238E27FC236}">
                      <a16:creationId xmlns:a16="http://schemas.microsoft.com/office/drawing/2014/main" id="{E134E01E-99EC-4BFA-A7F7-33E8BFD7D3E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9270;p71">
                  <a:extLst>
                    <a:ext uri="{FF2B5EF4-FFF2-40B4-BE49-F238E27FC236}">
                      <a16:creationId xmlns:a16="http://schemas.microsoft.com/office/drawing/2014/main" id="{10BC88BD-B868-4907-8C6E-E91CD08DC79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9271;p71">
                  <a:extLst>
                    <a:ext uri="{FF2B5EF4-FFF2-40B4-BE49-F238E27FC236}">
                      <a16:creationId xmlns:a16="http://schemas.microsoft.com/office/drawing/2014/main" id="{E69F43F7-5B54-4373-8665-CBF5900103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9272;p71">
                  <a:extLst>
                    <a:ext uri="{FF2B5EF4-FFF2-40B4-BE49-F238E27FC236}">
                      <a16:creationId xmlns:a16="http://schemas.microsoft.com/office/drawing/2014/main" id="{5C109D82-AA1D-4BBE-BF4A-A6F28D3EBF0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9273;p71">
                  <a:extLst>
                    <a:ext uri="{FF2B5EF4-FFF2-40B4-BE49-F238E27FC236}">
                      <a16:creationId xmlns:a16="http://schemas.microsoft.com/office/drawing/2014/main" id="{F3046C87-78AA-4E96-888D-472881BABE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9274;p71">
                  <a:extLst>
                    <a:ext uri="{FF2B5EF4-FFF2-40B4-BE49-F238E27FC236}">
                      <a16:creationId xmlns:a16="http://schemas.microsoft.com/office/drawing/2014/main" id="{2141CFC7-2EB0-4826-B2A6-22D0997FD8B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09" name="Google Shape;9268;p71">
            <a:extLst>
              <a:ext uri="{FF2B5EF4-FFF2-40B4-BE49-F238E27FC236}">
                <a16:creationId xmlns:a16="http://schemas.microsoft.com/office/drawing/2014/main" id="{5CA7BB38-C40B-4E7E-9260-84E07B029179}"/>
              </a:ext>
            </a:extLst>
          </p:cNvPr>
          <p:cNvGrpSpPr/>
          <p:nvPr/>
        </p:nvGrpSpPr>
        <p:grpSpPr>
          <a:xfrm>
            <a:off x="4577041" y="2997843"/>
            <a:ext cx="134355" cy="194801"/>
            <a:chOff x="6974158" y="2789537"/>
            <a:chExt cx="255247" cy="327458"/>
          </a:xfrm>
          <a:solidFill>
            <a:srgbClr val="800000"/>
          </a:solidFill>
        </p:grpSpPr>
        <p:sp>
          <p:nvSpPr>
            <p:cNvPr id="4603" name="Google Shape;9269;p71">
              <a:extLst>
                <a:ext uri="{FF2B5EF4-FFF2-40B4-BE49-F238E27FC236}">
                  <a16:creationId xmlns:a16="http://schemas.microsoft.com/office/drawing/2014/main" id="{7EB2848E-CE63-459A-B514-752505E071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9270;p71">
              <a:extLst>
                <a:ext uri="{FF2B5EF4-FFF2-40B4-BE49-F238E27FC236}">
                  <a16:creationId xmlns:a16="http://schemas.microsoft.com/office/drawing/2014/main" id="{FC6AAD36-8E7C-43EE-A5C6-F114C8E6D7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9271;p71">
              <a:extLst>
                <a:ext uri="{FF2B5EF4-FFF2-40B4-BE49-F238E27FC236}">
                  <a16:creationId xmlns:a16="http://schemas.microsoft.com/office/drawing/2014/main" id="{F67AA21A-02DA-47C9-9249-68354D313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9272;p71">
              <a:extLst>
                <a:ext uri="{FF2B5EF4-FFF2-40B4-BE49-F238E27FC236}">
                  <a16:creationId xmlns:a16="http://schemas.microsoft.com/office/drawing/2014/main" id="{56209978-15EB-4B0A-8B5A-2F5D81CFF94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9273;p71">
              <a:extLst>
                <a:ext uri="{FF2B5EF4-FFF2-40B4-BE49-F238E27FC236}">
                  <a16:creationId xmlns:a16="http://schemas.microsoft.com/office/drawing/2014/main" id="{F0F2B5CA-0770-4B06-A214-E46A0275AB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9274;p71">
              <a:extLst>
                <a:ext uri="{FF2B5EF4-FFF2-40B4-BE49-F238E27FC236}">
                  <a16:creationId xmlns:a16="http://schemas.microsoft.com/office/drawing/2014/main" id="{1EA4060B-E1E7-4C6D-BB93-AD2C30EA57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roup 4509">
            <a:extLst>
              <a:ext uri="{FF2B5EF4-FFF2-40B4-BE49-F238E27FC236}">
                <a16:creationId xmlns:a16="http://schemas.microsoft.com/office/drawing/2014/main" id="{CE767C2E-C31E-4AFF-AEDA-645E655CF125}"/>
              </a:ext>
            </a:extLst>
          </p:cNvPr>
          <p:cNvGrpSpPr/>
          <p:nvPr/>
        </p:nvGrpSpPr>
        <p:grpSpPr>
          <a:xfrm>
            <a:off x="4787845" y="2991571"/>
            <a:ext cx="1184905" cy="201073"/>
            <a:chOff x="2298228" y="746090"/>
            <a:chExt cx="1781951" cy="294826"/>
          </a:xfrm>
          <a:solidFill>
            <a:srgbClr val="800000"/>
          </a:solidFill>
        </p:grpSpPr>
        <p:grpSp>
          <p:nvGrpSpPr>
            <p:cNvPr id="4561" name="Google Shape;9268;p71">
              <a:extLst>
                <a:ext uri="{FF2B5EF4-FFF2-40B4-BE49-F238E27FC236}">
                  <a16:creationId xmlns:a16="http://schemas.microsoft.com/office/drawing/2014/main" id="{94CBABA6-1136-4412-9D22-9554E707A156}"/>
                </a:ext>
              </a:extLst>
            </p:cNvPr>
            <p:cNvGrpSpPr/>
            <p:nvPr/>
          </p:nvGrpSpPr>
          <p:grpSpPr>
            <a:xfrm>
              <a:off x="2298228" y="750688"/>
              <a:ext cx="202053" cy="285630"/>
              <a:chOff x="6974158" y="2789537"/>
              <a:chExt cx="255247" cy="327458"/>
            </a:xfrm>
            <a:grpFill/>
          </p:grpSpPr>
          <p:sp>
            <p:nvSpPr>
              <p:cNvPr id="4597" name="Google Shape;9269;p71">
                <a:extLst>
                  <a:ext uri="{FF2B5EF4-FFF2-40B4-BE49-F238E27FC236}">
                    <a16:creationId xmlns:a16="http://schemas.microsoft.com/office/drawing/2014/main" id="{B9614EE8-A05F-4B05-9A18-F3265F29D9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9270;p71">
                <a:extLst>
                  <a:ext uri="{FF2B5EF4-FFF2-40B4-BE49-F238E27FC236}">
                    <a16:creationId xmlns:a16="http://schemas.microsoft.com/office/drawing/2014/main" id="{21414A10-FC5B-4A03-9968-CA5A055CBB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9271;p71">
                <a:extLst>
                  <a:ext uri="{FF2B5EF4-FFF2-40B4-BE49-F238E27FC236}">
                    <a16:creationId xmlns:a16="http://schemas.microsoft.com/office/drawing/2014/main" id="{A7217963-150F-45F5-AD43-B5BD4BFDE2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9272;p71">
                <a:extLst>
                  <a:ext uri="{FF2B5EF4-FFF2-40B4-BE49-F238E27FC236}">
                    <a16:creationId xmlns:a16="http://schemas.microsoft.com/office/drawing/2014/main" id="{4F5FAD4F-8F6A-4965-89B3-BF5A8B50E9B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9273;p71">
                <a:extLst>
                  <a:ext uri="{FF2B5EF4-FFF2-40B4-BE49-F238E27FC236}">
                    <a16:creationId xmlns:a16="http://schemas.microsoft.com/office/drawing/2014/main" id="{C7FC3350-D7C6-4527-8BD2-7EC5EAEBDE7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9274;p71">
                <a:extLst>
                  <a:ext uri="{FF2B5EF4-FFF2-40B4-BE49-F238E27FC236}">
                    <a16:creationId xmlns:a16="http://schemas.microsoft.com/office/drawing/2014/main" id="{06783670-0A98-4D5C-B8CB-E7E14CD47D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9268;p71">
              <a:extLst>
                <a:ext uri="{FF2B5EF4-FFF2-40B4-BE49-F238E27FC236}">
                  <a16:creationId xmlns:a16="http://schemas.microsoft.com/office/drawing/2014/main" id="{FC0E8E5B-87B1-432C-B4DC-8080D83A312A}"/>
                </a:ext>
              </a:extLst>
            </p:cNvPr>
            <p:cNvGrpSpPr/>
            <p:nvPr/>
          </p:nvGrpSpPr>
          <p:grpSpPr>
            <a:xfrm>
              <a:off x="2609822" y="750688"/>
              <a:ext cx="202053" cy="285630"/>
              <a:chOff x="6974158" y="2789537"/>
              <a:chExt cx="255247" cy="327458"/>
            </a:xfrm>
            <a:grpFill/>
          </p:grpSpPr>
          <p:sp>
            <p:nvSpPr>
              <p:cNvPr id="4591" name="Google Shape;9269;p71">
                <a:extLst>
                  <a:ext uri="{FF2B5EF4-FFF2-40B4-BE49-F238E27FC236}">
                    <a16:creationId xmlns:a16="http://schemas.microsoft.com/office/drawing/2014/main" id="{8C18D966-147B-4BF1-89E2-FF8990EA80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9270;p71">
                <a:extLst>
                  <a:ext uri="{FF2B5EF4-FFF2-40B4-BE49-F238E27FC236}">
                    <a16:creationId xmlns:a16="http://schemas.microsoft.com/office/drawing/2014/main" id="{75FC396A-A7C2-4C05-9834-9967F6B1C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9271;p71">
                <a:extLst>
                  <a:ext uri="{FF2B5EF4-FFF2-40B4-BE49-F238E27FC236}">
                    <a16:creationId xmlns:a16="http://schemas.microsoft.com/office/drawing/2014/main" id="{4C9575B0-7DB6-4B57-AEA4-7AEC8A3FCF5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9272;p71">
                <a:extLst>
                  <a:ext uri="{FF2B5EF4-FFF2-40B4-BE49-F238E27FC236}">
                    <a16:creationId xmlns:a16="http://schemas.microsoft.com/office/drawing/2014/main" id="{5766D9CB-0EF0-4F7F-96F1-491A27F7E0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9273;p71">
                <a:extLst>
                  <a:ext uri="{FF2B5EF4-FFF2-40B4-BE49-F238E27FC236}">
                    <a16:creationId xmlns:a16="http://schemas.microsoft.com/office/drawing/2014/main" id="{BFB11EC0-8FD2-4E08-97FE-24CA50AE43E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9274;p71">
                <a:extLst>
                  <a:ext uri="{FF2B5EF4-FFF2-40B4-BE49-F238E27FC236}">
                    <a16:creationId xmlns:a16="http://schemas.microsoft.com/office/drawing/2014/main" id="{66ED8EFD-1451-4131-B379-9D23ACCE9C6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9268;p71">
              <a:extLst>
                <a:ext uri="{FF2B5EF4-FFF2-40B4-BE49-F238E27FC236}">
                  <a16:creationId xmlns:a16="http://schemas.microsoft.com/office/drawing/2014/main" id="{5F006053-BDE3-4ADA-934E-55D10461813C}"/>
                </a:ext>
              </a:extLst>
            </p:cNvPr>
            <p:cNvGrpSpPr/>
            <p:nvPr/>
          </p:nvGrpSpPr>
          <p:grpSpPr>
            <a:xfrm>
              <a:off x="2920013" y="755286"/>
              <a:ext cx="202053" cy="285630"/>
              <a:chOff x="6974158" y="2789537"/>
              <a:chExt cx="255247" cy="327458"/>
            </a:xfrm>
            <a:grpFill/>
          </p:grpSpPr>
          <p:sp>
            <p:nvSpPr>
              <p:cNvPr id="4585" name="Google Shape;9269;p71">
                <a:extLst>
                  <a:ext uri="{FF2B5EF4-FFF2-40B4-BE49-F238E27FC236}">
                    <a16:creationId xmlns:a16="http://schemas.microsoft.com/office/drawing/2014/main" id="{DB341271-BC5E-4EAD-9998-BA8218BF47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9270;p71">
                <a:extLst>
                  <a:ext uri="{FF2B5EF4-FFF2-40B4-BE49-F238E27FC236}">
                    <a16:creationId xmlns:a16="http://schemas.microsoft.com/office/drawing/2014/main" id="{6440A44B-5B07-40FB-A0DE-47A7E11254B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9271;p71">
                <a:extLst>
                  <a:ext uri="{FF2B5EF4-FFF2-40B4-BE49-F238E27FC236}">
                    <a16:creationId xmlns:a16="http://schemas.microsoft.com/office/drawing/2014/main" id="{C82C84B1-7700-4E85-9547-E299F8722C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9272;p71">
                <a:extLst>
                  <a:ext uri="{FF2B5EF4-FFF2-40B4-BE49-F238E27FC236}">
                    <a16:creationId xmlns:a16="http://schemas.microsoft.com/office/drawing/2014/main" id="{20EC8020-38AE-444A-BC86-098E30B229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9273;p71">
                <a:extLst>
                  <a:ext uri="{FF2B5EF4-FFF2-40B4-BE49-F238E27FC236}">
                    <a16:creationId xmlns:a16="http://schemas.microsoft.com/office/drawing/2014/main" id="{453C1303-2719-4321-94E6-33634B3D6CA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9274;p71">
                <a:extLst>
                  <a:ext uri="{FF2B5EF4-FFF2-40B4-BE49-F238E27FC236}">
                    <a16:creationId xmlns:a16="http://schemas.microsoft.com/office/drawing/2014/main" id="{770B84FA-52CC-4A2B-BDC3-92DBAFB8022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9268;p71">
              <a:extLst>
                <a:ext uri="{FF2B5EF4-FFF2-40B4-BE49-F238E27FC236}">
                  <a16:creationId xmlns:a16="http://schemas.microsoft.com/office/drawing/2014/main" id="{310BBB9C-3D9A-4B24-9ADD-0C800DA55B28}"/>
                </a:ext>
              </a:extLst>
            </p:cNvPr>
            <p:cNvGrpSpPr/>
            <p:nvPr/>
          </p:nvGrpSpPr>
          <p:grpSpPr>
            <a:xfrm>
              <a:off x="3243579" y="755286"/>
              <a:ext cx="202053" cy="285630"/>
              <a:chOff x="6974158" y="2789537"/>
              <a:chExt cx="255247" cy="327458"/>
            </a:xfrm>
            <a:grpFill/>
          </p:grpSpPr>
          <p:sp>
            <p:nvSpPr>
              <p:cNvPr id="4579" name="Google Shape;9269;p71">
                <a:extLst>
                  <a:ext uri="{FF2B5EF4-FFF2-40B4-BE49-F238E27FC236}">
                    <a16:creationId xmlns:a16="http://schemas.microsoft.com/office/drawing/2014/main" id="{F5672613-092C-4BE9-A564-4AC90507A5C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9270;p71">
                <a:extLst>
                  <a:ext uri="{FF2B5EF4-FFF2-40B4-BE49-F238E27FC236}">
                    <a16:creationId xmlns:a16="http://schemas.microsoft.com/office/drawing/2014/main" id="{89ED29E4-D9B1-4F81-AE80-8125D291836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9271;p71">
                <a:extLst>
                  <a:ext uri="{FF2B5EF4-FFF2-40B4-BE49-F238E27FC236}">
                    <a16:creationId xmlns:a16="http://schemas.microsoft.com/office/drawing/2014/main" id="{8EE28349-23F9-4EE5-956D-7644AA81E7A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9272;p71">
                <a:extLst>
                  <a:ext uri="{FF2B5EF4-FFF2-40B4-BE49-F238E27FC236}">
                    <a16:creationId xmlns:a16="http://schemas.microsoft.com/office/drawing/2014/main" id="{8BF2F378-4BA0-4708-94A2-408DBB48C5F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9273;p71">
                <a:extLst>
                  <a:ext uri="{FF2B5EF4-FFF2-40B4-BE49-F238E27FC236}">
                    <a16:creationId xmlns:a16="http://schemas.microsoft.com/office/drawing/2014/main" id="{CAB722CE-4B51-4537-93DE-A551CFA2E4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9274;p71">
                <a:extLst>
                  <a:ext uri="{FF2B5EF4-FFF2-40B4-BE49-F238E27FC236}">
                    <a16:creationId xmlns:a16="http://schemas.microsoft.com/office/drawing/2014/main" id="{2E419796-E982-4139-A9DF-75134E2FD0A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9268;p71">
              <a:extLst>
                <a:ext uri="{FF2B5EF4-FFF2-40B4-BE49-F238E27FC236}">
                  <a16:creationId xmlns:a16="http://schemas.microsoft.com/office/drawing/2014/main" id="{37586931-CE4C-4116-9D71-FC81F5A5CC44}"/>
                </a:ext>
              </a:extLst>
            </p:cNvPr>
            <p:cNvGrpSpPr/>
            <p:nvPr/>
          </p:nvGrpSpPr>
          <p:grpSpPr>
            <a:xfrm>
              <a:off x="3561576" y="746090"/>
              <a:ext cx="202053" cy="285630"/>
              <a:chOff x="6974158" y="2789537"/>
              <a:chExt cx="255247" cy="327458"/>
            </a:xfrm>
            <a:grpFill/>
          </p:grpSpPr>
          <p:sp>
            <p:nvSpPr>
              <p:cNvPr id="4573" name="Google Shape;9269;p71">
                <a:extLst>
                  <a:ext uri="{FF2B5EF4-FFF2-40B4-BE49-F238E27FC236}">
                    <a16:creationId xmlns:a16="http://schemas.microsoft.com/office/drawing/2014/main" id="{B74022A4-CD48-4DE3-BD1B-2AB365BE97F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9270;p71">
                <a:extLst>
                  <a:ext uri="{FF2B5EF4-FFF2-40B4-BE49-F238E27FC236}">
                    <a16:creationId xmlns:a16="http://schemas.microsoft.com/office/drawing/2014/main" id="{D5EC736A-52F7-4FEA-8A7E-4C2EBF174B9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9271;p71">
                <a:extLst>
                  <a:ext uri="{FF2B5EF4-FFF2-40B4-BE49-F238E27FC236}">
                    <a16:creationId xmlns:a16="http://schemas.microsoft.com/office/drawing/2014/main" id="{2A2C1DA0-5F96-4D92-9847-A7806FEF2A9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9272;p71">
                <a:extLst>
                  <a:ext uri="{FF2B5EF4-FFF2-40B4-BE49-F238E27FC236}">
                    <a16:creationId xmlns:a16="http://schemas.microsoft.com/office/drawing/2014/main" id="{852D9DA7-1829-4D43-BDA0-E564F83F3C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9273;p71">
                <a:extLst>
                  <a:ext uri="{FF2B5EF4-FFF2-40B4-BE49-F238E27FC236}">
                    <a16:creationId xmlns:a16="http://schemas.microsoft.com/office/drawing/2014/main" id="{D07F19C1-32F0-464A-A250-15326B213EA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9274;p71">
                <a:extLst>
                  <a:ext uri="{FF2B5EF4-FFF2-40B4-BE49-F238E27FC236}">
                    <a16:creationId xmlns:a16="http://schemas.microsoft.com/office/drawing/2014/main" id="{29B9249E-45B7-43F3-A1B3-DB5EDB068D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9268;p71">
              <a:extLst>
                <a:ext uri="{FF2B5EF4-FFF2-40B4-BE49-F238E27FC236}">
                  <a16:creationId xmlns:a16="http://schemas.microsoft.com/office/drawing/2014/main" id="{47BCA0E0-D44C-469F-A34C-AF8B2856DE3B}"/>
                </a:ext>
              </a:extLst>
            </p:cNvPr>
            <p:cNvGrpSpPr/>
            <p:nvPr/>
          </p:nvGrpSpPr>
          <p:grpSpPr>
            <a:xfrm>
              <a:off x="3878126" y="755286"/>
              <a:ext cx="202053" cy="285630"/>
              <a:chOff x="6974158" y="2789537"/>
              <a:chExt cx="255247" cy="327458"/>
            </a:xfrm>
            <a:grpFill/>
          </p:grpSpPr>
          <p:sp>
            <p:nvSpPr>
              <p:cNvPr id="4567" name="Google Shape;9269;p71">
                <a:extLst>
                  <a:ext uri="{FF2B5EF4-FFF2-40B4-BE49-F238E27FC236}">
                    <a16:creationId xmlns:a16="http://schemas.microsoft.com/office/drawing/2014/main" id="{D134EAFC-6DC1-48E5-B78B-C6E09C30E43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9270;p71">
                <a:extLst>
                  <a:ext uri="{FF2B5EF4-FFF2-40B4-BE49-F238E27FC236}">
                    <a16:creationId xmlns:a16="http://schemas.microsoft.com/office/drawing/2014/main" id="{2683E2DD-FD5E-495D-BCAA-4EED910CC5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9271;p71">
                <a:extLst>
                  <a:ext uri="{FF2B5EF4-FFF2-40B4-BE49-F238E27FC236}">
                    <a16:creationId xmlns:a16="http://schemas.microsoft.com/office/drawing/2014/main" id="{B1479E4D-B3B9-409A-AECD-D4602134C8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9272;p71">
                <a:extLst>
                  <a:ext uri="{FF2B5EF4-FFF2-40B4-BE49-F238E27FC236}">
                    <a16:creationId xmlns:a16="http://schemas.microsoft.com/office/drawing/2014/main" id="{60016251-D005-4B3A-83BE-F0C4A94878F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9273;p71">
                <a:extLst>
                  <a:ext uri="{FF2B5EF4-FFF2-40B4-BE49-F238E27FC236}">
                    <a16:creationId xmlns:a16="http://schemas.microsoft.com/office/drawing/2014/main" id="{2B8BC31D-8479-4FAF-889D-B40E9B4CE4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9274;p71">
                <a:extLst>
                  <a:ext uri="{FF2B5EF4-FFF2-40B4-BE49-F238E27FC236}">
                    <a16:creationId xmlns:a16="http://schemas.microsoft.com/office/drawing/2014/main" id="{0B84DE2F-6F32-4008-A477-B4E791F9D5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 name="Group 15">
            <a:extLst>
              <a:ext uri="{FF2B5EF4-FFF2-40B4-BE49-F238E27FC236}">
                <a16:creationId xmlns:a16="http://schemas.microsoft.com/office/drawing/2014/main" id="{AFE25472-0946-4E6D-92C0-0A9A1EF2624D}"/>
              </a:ext>
            </a:extLst>
          </p:cNvPr>
          <p:cNvGrpSpPr/>
          <p:nvPr/>
        </p:nvGrpSpPr>
        <p:grpSpPr>
          <a:xfrm>
            <a:off x="4573478" y="3217636"/>
            <a:ext cx="1397553" cy="201073"/>
            <a:chOff x="4573478" y="3217636"/>
            <a:chExt cx="1397553" cy="201073"/>
          </a:xfrm>
        </p:grpSpPr>
        <p:grpSp>
          <p:nvGrpSpPr>
            <p:cNvPr id="4511" name="Google Shape;9275;p71">
              <a:extLst>
                <a:ext uri="{FF2B5EF4-FFF2-40B4-BE49-F238E27FC236}">
                  <a16:creationId xmlns:a16="http://schemas.microsoft.com/office/drawing/2014/main" id="{A4E8A6FA-3795-402A-A9DF-5838B3EEB4D0}"/>
                </a:ext>
              </a:extLst>
            </p:cNvPr>
            <p:cNvGrpSpPr/>
            <p:nvPr/>
          </p:nvGrpSpPr>
          <p:grpSpPr>
            <a:xfrm>
              <a:off x="4573478" y="3217636"/>
              <a:ext cx="141479" cy="194801"/>
              <a:chOff x="7530697" y="2790299"/>
              <a:chExt cx="244291" cy="326314"/>
            </a:xfrm>
            <a:solidFill>
              <a:srgbClr val="800000"/>
            </a:solidFill>
          </p:grpSpPr>
          <p:sp>
            <p:nvSpPr>
              <p:cNvPr id="4555" name="Google Shape;9276;p71">
                <a:extLst>
                  <a:ext uri="{FF2B5EF4-FFF2-40B4-BE49-F238E27FC236}">
                    <a16:creationId xmlns:a16="http://schemas.microsoft.com/office/drawing/2014/main" id="{28D96A80-FCEA-42E3-94BB-9A99DB3B8D0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9277;p71">
                <a:extLst>
                  <a:ext uri="{FF2B5EF4-FFF2-40B4-BE49-F238E27FC236}">
                    <a16:creationId xmlns:a16="http://schemas.microsoft.com/office/drawing/2014/main" id="{93A1B5AF-C8C9-46A2-88AC-BDF46EFF94F3}"/>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9278;p71">
                <a:extLst>
                  <a:ext uri="{FF2B5EF4-FFF2-40B4-BE49-F238E27FC236}">
                    <a16:creationId xmlns:a16="http://schemas.microsoft.com/office/drawing/2014/main" id="{E8CF6AB4-E136-4C99-97A6-7BAD6ADE28FD}"/>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9279;p71">
                <a:extLst>
                  <a:ext uri="{FF2B5EF4-FFF2-40B4-BE49-F238E27FC236}">
                    <a16:creationId xmlns:a16="http://schemas.microsoft.com/office/drawing/2014/main" id="{69964341-F2D0-4071-BD97-BFC5FAC5928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9280;p71">
                <a:extLst>
                  <a:ext uri="{FF2B5EF4-FFF2-40B4-BE49-F238E27FC236}">
                    <a16:creationId xmlns:a16="http://schemas.microsoft.com/office/drawing/2014/main" id="{AC7B2636-FCA6-40CE-9013-534BCE2E1B34}"/>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9281;p71">
                <a:extLst>
                  <a:ext uri="{FF2B5EF4-FFF2-40B4-BE49-F238E27FC236}">
                    <a16:creationId xmlns:a16="http://schemas.microsoft.com/office/drawing/2014/main" id="{018D25E0-FE96-4B57-BDCA-75C4C224407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roup 4511">
              <a:extLst>
                <a:ext uri="{FF2B5EF4-FFF2-40B4-BE49-F238E27FC236}">
                  <a16:creationId xmlns:a16="http://schemas.microsoft.com/office/drawing/2014/main" id="{8DAC047D-6AD5-4B02-A57D-0151BF639525}"/>
                </a:ext>
              </a:extLst>
            </p:cNvPr>
            <p:cNvGrpSpPr/>
            <p:nvPr/>
          </p:nvGrpSpPr>
          <p:grpSpPr>
            <a:xfrm>
              <a:off x="4786126" y="3217636"/>
              <a:ext cx="1184905" cy="201073"/>
              <a:chOff x="2298228" y="746090"/>
              <a:chExt cx="1781951" cy="294826"/>
            </a:xfrm>
            <a:solidFill>
              <a:srgbClr val="800000"/>
            </a:solidFill>
          </p:grpSpPr>
          <p:grpSp>
            <p:nvGrpSpPr>
              <p:cNvPr id="4513" name="Google Shape;9268;p71">
                <a:extLst>
                  <a:ext uri="{FF2B5EF4-FFF2-40B4-BE49-F238E27FC236}">
                    <a16:creationId xmlns:a16="http://schemas.microsoft.com/office/drawing/2014/main" id="{6F9EDDF2-08F4-4C06-ADA1-2E020A00E5CC}"/>
                  </a:ext>
                </a:extLst>
              </p:cNvPr>
              <p:cNvGrpSpPr/>
              <p:nvPr/>
            </p:nvGrpSpPr>
            <p:grpSpPr>
              <a:xfrm>
                <a:off x="2298228" y="750688"/>
                <a:ext cx="202053" cy="285630"/>
                <a:chOff x="6974158" y="2789537"/>
                <a:chExt cx="255247" cy="327458"/>
              </a:xfrm>
              <a:grpFill/>
            </p:grpSpPr>
            <p:sp>
              <p:nvSpPr>
                <p:cNvPr id="4549" name="Google Shape;9269;p71">
                  <a:extLst>
                    <a:ext uri="{FF2B5EF4-FFF2-40B4-BE49-F238E27FC236}">
                      <a16:creationId xmlns:a16="http://schemas.microsoft.com/office/drawing/2014/main" id="{B9CC742A-E052-41C9-87AF-44D38B82B44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9270;p71">
                  <a:extLst>
                    <a:ext uri="{FF2B5EF4-FFF2-40B4-BE49-F238E27FC236}">
                      <a16:creationId xmlns:a16="http://schemas.microsoft.com/office/drawing/2014/main" id="{C60BEBC7-B8A7-4DEB-8DC9-551A21A673A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9271;p71">
                  <a:extLst>
                    <a:ext uri="{FF2B5EF4-FFF2-40B4-BE49-F238E27FC236}">
                      <a16:creationId xmlns:a16="http://schemas.microsoft.com/office/drawing/2014/main" id="{7E8B9DAE-E3C2-458B-9E91-8FD77FBD8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9272;p71">
                  <a:extLst>
                    <a:ext uri="{FF2B5EF4-FFF2-40B4-BE49-F238E27FC236}">
                      <a16:creationId xmlns:a16="http://schemas.microsoft.com/office/drawing/2014/main" id="{53E7E668-48E9-42FF-9E66-6E48D3DC63C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9273;p71">
                  <a:extLst>
                    <a:ext uri="{FF2B5EF4-FFF2-40B4-BE49-F238E27FC236}">
                      <a16:creationId xmlns:a16="http://schemas.microsoft.com/office/drawing/2014/main" id="{E45CBACF-D4E4-4564-8EAC-912FF73F422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9274;p71">
                  <a:extLst>
                    <a:ext uri="{FF2B5EF4-FFF2-40B4-BE49-F238E27FC236}">
                      <a16:creationId xmlns:a16="http://schemas.microsoft.com/office/drawing/2014/main" id="{E5ED4C9C-7C03-4E45-B611-CBDD990428D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9268;p71">
                <a:extLst>
                  <a:ext uri="{FF2B5EF4-FFF2-40B4-BE49-F238E27FC236}">
                    <a16:creationId xmlns:a16="http://schemas.microsoft.com/office/drawing/2014/main" id="{D3422FBC-803F-4218-BAA1-9975D98ADDDD}"/>
                  </a:ext>
                </a:extLst>
              </p:cNvPr>
              <p:cNvGrpSpPr/>
              <p:nvPr/>
            </p:nvGrpSpPr>
            <p:grpSpPr>
              <a:xfrm>
                <a:off x="2609822" y="750688"/>
                <a:ext cx="202053" cy="285630"/>
                <a:chOff x="6974158" y="2789537"/>
                <a:chExt cx="255247" cy="327458"/>
              </a:xfrm>
              <a:grpFill/>
            </p:grpSpPr>
            <p:sp>
              <p:nvSpPr>
                <p:cNvPr id="4543" name="Google Shape;9269;p71">
                  <a:extLst>
                    <a:ext uri="{FF2B5EF4-FFF2-40B4-BE49-F238E27FC236}">
                      <a16:creationId xmlns:a16="http://schemas.microsoft.com/office/drawing/2014/main" id="{6C6DB201-2B39-45B3-B763-53EE52CB389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9270;p71">
                  <a:extLst>
                    <a:ext uri="{FF2B5EF4-FFF2-40B4-BE49-F238E27FC236}">
                      <a16:creationId xmlns:a16="http://schemas.microsoft.com/office/drawing/2014/main" id="{510847BB-6746-4C53-AC2F-9BB4A7CB32D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9271;p71">
                  <a:extLst>
                    <a:ext uri="{FF2B5EF4-FFF2-40B4-BE49-F238E27FC236}">
                      <a16:creationId xmlns:a16="http://schemas.microsoft.com/office/drawing/2014/main" id="{12A03C3C-BBAD-4BA1-8296-217C8AEBCA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9272;p71">
                  <a:extLst>
                    <a:ext uri="{FF2B5EF4-FFF2-40B4-BE49-F238E27FC236}">
                      <a16:creationId xmlns:a16="http://schemas.microsoft.com/office/drawing/2014/main" id="{C9E00D12-B9CE-4F4C-9E72-AC84E2DD082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9273;p71">
                  <a:extLst>
                    <a:ext uri="{FF2B5EF4-FFF2-40B4-BE49-F238E27FC236}">
                      <a16:creationId xmlns:a16="http://schemas.microsoft.com/office/drawing/2014/main" id="{0EBE384D-09CA-4068-A1A6-24EBAB10CD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9274;p71">
                  <a:extLst>
                    <a:ext uri="{FF2B5EF4-FFF2-40B4-BE49-F238E27FC236}">
                      <a16:creationId xmlns:a16="http://schemas.microsoft.com/office/drawing/2014/main" id="{3CAC8EBF-39EC-4519-BC68-2AC9607E567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9268;p71">
                <a:extLst>
                  <a:ext uri="{FF2B5EF4-FFF2-40B4-BE49-F238E27FC236}">
                    <a16:creationId xmlns:a16="http://schemas.microsoft.com/office/drawing/2014/main" id="{8D93E122-4534-41CC-BD97-BE47A334794F}"/>
                  </a:ext>
                </a:extLst>
              </p:cNvPr>
              <p:cNvGrpSpPr/>
              <p:nvPr/>
            </p:nvGrpSpPr>
            <p:grpSpPr>
              <a:xfrm>
                <a:off x="2920013" y="755286"/>
                <a:ext cx="202053" cy="285630"/>
                <a:chOff x="6974158" y="2789537"/>
                <a:chExt cx="255247" cy="327458"/>
              </a:xfrm>
              <a:grpFill/>
            </p:grpSpPr>
            <p:sp>
              <p:nvSpPr>
                <p:cNvPr id="4537" name="Google Shape;9269;p71">
                  <a:extLst>
                    <a:ext uri="{FF2B5EF4-FFF2-40B4-BE49-F238E27FC236}">
                      <a16:creationId xmlns:a16="http://schemas.microsoft.com/office/drawing/2014/main" id="{55B8D67C-D4EF-4A3F-B783-62D89136BD7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9270;p71">
                  <a:extLst>
                    <a:ext uri="{FF2B5EF4-FFF2-40B4-BE49-F238E27FC236}">
                      <a16:creationId xmlns:a16="http://schemas.microsoft.com/office/drawing/2014/main" id="{415C77F8-093F-4914-90FE-624E243CBA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9271;p71">
                  <a:extLst>
                    <a:ext uri="{FF2B5EF4-FFF2-40B4-BE49-F238E27FC236}">
                      <a16:creationId xmlns:a16="http://schemas.microsoft.com/office/drawing/2014/main" id="{63EA509F-31C3-4B69-A022-919B1F0801F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9272;p71">
                  <a:extLst>
                    <a:ext uri="{FF2B5EF4-FFF2-40B4-BE49-F238E27FC236}">
                      <a16:creationId xmlns:a16="http://schemas.microsoft.com/office/drawing/2014/main" id="{97BD192E-A336-4358-8EF8-F6C5F141E3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9273;p71">
                  <a:extLst>
                    <a:ext uri="{FF2B5EF4-FFF2-40B4-BE49-F238E27FC236}">
                      <a16:creationId xmlns:a16="http://schemas.microsoft.com/office/drawing/2014/main" id="{89FBC0E5-B810-4034-87F4-003006F8F9C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9274;p71">
                  <a:extLst>
                    <a:ext uri="{FF2B5EF4-FFF2-40B4-BE49-F238E27FC236}">
                      <a16:creationId xmlns:a16="http://schemas.microsoft.com/office/drawing/2014/main" id="{69DBBEAD-7144-495A-977A-D7443CF0B4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9268;p71">
                <a:extLst>
                  <a:ext uri="{FF2B5EF4-FFF2-40B4-BE49-F238E27FC236}">
                    <a16:creationId xmlns:a16="http://schemas.microsoft.com/office/drawing/2014/main" id="{AD8A9026-0B27-42B5-8829-58510F89DE90}"/>
                  </a:ext>
                </a:extLst>
              </p:cNvPr>
              <p:cNvGrpSpPr/>
              <p:nvPr/>
            </p:nvGrpSpPr>
            <p:grpSpPr>
              <a:xfrm>
                <a:off x="3243579" y="755286"/>
                <a:ext cx="202053" cy="285630"/>
                <a:chOff x="6974158" y="2789537"/>
                <a:chExt cx="255247" cy="327458"/>
              </a:xfrm>
              <a:grpFill/>
            </p:grpSpPr>
            <p:sp>
              <p:nvSpPr>
                <p:cNvPr id="4531" name="Google Shape;9269;p71">
                  <a:extLst>
                    <a:ext uri="{FF2B5EF4-FFF2-40B4-BE49-F238E27FC236}">
                      <a16:creationId xmlns:a16="http://schemas.microsoft.com/office/drawing/2014/main" id="{67FCA63B-3371-41E5-ACFF-8D837F59A10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9270;p71">
                  <a:extLst>
                    <a:ext uri="{FF2B5EF4-FFF2-40B4-BE49-F238E27FC236}">
                      <a16:creationId xmlns:a16="http://schemas.microsoft.com/office/drawing/2014/main" id="{6C8B1CFE-9440-4C36-886B-2557FCF08A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9271;p71">
                  <a:extLst>
                    <a:ext uri="{FF2B5EF4-FFF2-40B4-BE49-F238E27FC236}">
                      <a16:creationId xmlns:a16="http://schemas.microsoft.com/office/drawing/2014/main" id="{F94471AA-4920-40C5-A604-C31626619F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9272;p71">
                  <a:extLst>
                    <a:ext uri="{FF2B5EF4-FFF2-40B4-BE49-F238E27FC236}">
                      <a16:creationId xmlns:a16="http://schemas.microsoft.com/office/drawing/2014/main" id="{F043057A-F0BC-49F0-B854-1EB7035DD4A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9273;p71">
                  <a:extLst>
                    <a:ext uri="{FF2B5EF4-FFF2-40B4-BE49-F238E27FC236}">
                      <a16:creationId xmlns:a16="http://schemas.microsoft.com/office/drawing/2014/main" id="{EBB81D9F-182C-4FE5-BE5A-6FEC0F3B21F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9274;p71">
                  <a:extLst>
                    <a:ext uri="{FF2B5EF4-FFF2-40B4-BE49-F238E27FC236}">
                      <a16:creationId xmlns:a16="http://schemas.microsoft.com/office/drawing/2014/main" id="{EF184E59-3E9B-42E3-863D-AD16D0E4D17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9268;p71">
                <a:extLst>
                  <a:ext uri="{FF2B5EF4-FFF2-40B4-BE49-F238E27FC236}">
                    <a16:creationId xmlns:a16="http://schemas.microsoft.com/office/drawing/2014/main" id="{EBEE0B5A-FF65-4BA3-9B97-1B7488D05115}"/>
                  </a:ext>
                </a:extLst>
              </p:cNvPr>
              <p:cNvGrpSpPr/>
              <p:nvPr/>
            </p:nvGrpSpPr>
            <p:grpSpPr>
              <a:xfrm>
                <a:off x="3561576" y="746090"/>
                <a:ext cx="202053" cy="285630"/>
                <a:chOff x="6974158" y="2789537"/>
                <a:chExt cx="255247" cy="327458"/>
              </a:xfrm>
              <a:grpFill/>
            </p:grpSpPr>
            <p:sp>
              <p:nvSpPr>
                <p:cNvPr id="4525" name="Google Shape;9269;p71">
                  <a:extLst>
                    <a:ext uri="{FF2B5EF4-FFF2-40B4-BE49-F238E27FC236}">
                      <a16:creationId xmlns:a16="http://schemas.microsoft.com/office/drawing/2014/main" id="{9E2C1AD8-75D7-46C6-8DED-8B5FFB5358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9270;p71">
                  <a:extLst>
                    <a:ext uri="{FF2B5EF4-FFF2-40B4-BE49-F238E27FC236}">
                      <a16:creationId xmlns:a16="http://schemas.microsoft.com/office/drawing/2014/main" id="{E804473F-B882-4F05-84FB-8F6626CDBE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9271;p71">
                  <a:extLst>
                    <a:ext uri="{FF2B5EF4-FFF2-40B4-BE49-F238E27FC236}">
                      <a16:creationId xmlns:a16="http://schemas.microsoft.com/office/drawing/2014/main" id="{8AB521A5-7503-41BB-9D69-5072556E36B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9272;p71">
                  <a:extLst>
                    <a:ext uri="{FF2B5EF4-FFF2-40B4-BE49-F238E27FC236}">
                      <a16:creationId xmlns:a16="http://schemas.microsoft.com/office/drawing/2014/main" id="{0F605CE9-C8CA-47B1-AC0D-96EA7B3948E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9273;p71">
                  <a:extLst>
                    <a:ext uri="{FF2B5EF4-FFF2-40B4-BE49-F238E27FC236}">
                      <a16:creationId xmlns:a16="http://schemas.microsoft.com/office/drawing/2014/main" id="{01BA6421-3955-4EB8-8ED5-F92A5B4B794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9274;p71">
                  <a:extLst>
                    <a:ext uri="{FF2B5EF4-FFF2-40B4-BE49-F238E27FC236}">
                      <a16:creationId xmlns:a16="http://schemas.microsoft.com/office/drawing/2014/main" id="{5788D00E-2CCE-474B-A5B9-0B4BD517A1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9268;p71">
                <a:extLst>
                  <a:ext uri="{FF2B5EF4-FFF2-40B4-BE49-F238E27FC236}">
                    <a16:creationId xmlns:a16="http://schemas.microsoft.com/office/drawing/2014/main" id="{2550B605-2D4D-4969-9035-5EB5B3EEF947}"/>
                  </a:ext>
                </a:extLst>
              </p:cNvPr>
              <p:cNvGrpSpPr/>
              <p:nvPr/>
            </p:nvGrpSpPr>
            <p:grpSpPr>
              <a:xfrm>
                <a:off x="3878126" y="755286"/>
                <a:ext cx="202053" cy="285630"/>
                <a:chOff x="6974158" y="2789537"/>
                <a:chExt cx="255247" cy="327458"/>
              </a:xfrm>
              <a:grpFill/>
            </p:grpSpPr>
            <p:sp>
              <p:nvSpPr>
                <p:cNvPr id="4519" name="Google Shape;9269;p71">
                  <a:extLst>
                    <a:ext uri="{FF2B5EF4-FFF2-40B4-BE49-F238E27FC236}">
                      <a16:creationId xmlns:a16="http://schemas.microsoft.com/office/drawing/2014/main" id="{2F20D368-4024-42D9-BDD1-FF5E136795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9270;p71">
                  <a:extLst>
                    <a:ext uri="{FF2B5EF4-FFF2-40B4-BE49-F238E27FC236}">
                      <a16:creationId xmlns:a16="http://schemas.microsoft.com/office/drawing/2014/main" id="{81B23CCE-E61D-4CBC-8785-5C6A3604279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9271;p71">
                  <a:extLst>
                    <a:ext uri="{FF2B5EF4-FFF2-40B4-BE49-F238E27FC236}">
                      <a16:creationId xmlns:a16="http://schemas.microsoft.com/office/drawing/2014/main" id="{587FF94E-008F-4978-981B-E849D433C4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9272;p71">
                  <a:extLst>
                    <a:ext uri="{FF2B5EF4-FFF2-40B4-BE49-F238E27FC236}">
                      <a16:creationId xmlns:a16="http://schemas.microsoft.com/office/drawing/2014/main" id="{EF13A1D7-CE6B-4722-AE00-92C687474E8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9273;p71">
                  <a:extLst>
                    <a:ext uri="{FF2B5EF4-FFF2-40B4-BE49-F238E27FC236}">
                      <a16:creationId xmlns:a16="http://schemas.microsoft.com/office/drawing/2014/main" id="{95ED2481-EC3D-4B48-9AFA-F8AE6FA8FC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9274;p71">
                  <a:extLst>
                    <a:ext uri="{FF2B5EF4-FFF2-40B4-BE49-F238E27FC236}">
                      <a16:creationId xmlns:a16="http://schemas.microsoft.com/office/drawing/2014/main" id="{30BC92E3-40C4-4B48-8333-D20AE39A8E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09" name="Google Shape;9268;p71">
            <a:extLst>
              <a:ext uri="{FF2B5EF4-FFF2-40B4-BE49-F238E27FC236}">
                <a16:creationId xmlns:a16="http://schemas.microsoft.com/office/drawing/2014/main" id="{51085EEC-2B3A-42F6-8AC3-08643728791A}"/>
              </a:ext>
            </a:extLst>
          </p:cNvPr>
          <p:cNvGrpSpPr/>
          <p:nvPr/>
        </p:nvGrpSpPr>
        <p:grpSpPr>
          <a:xfrm>
            <a:off x="4568637" y="3443569"/>
            <a:ext cx="134355" cy="194801"/>
            <a:chOff x="6974158" y="2789537"/>
            <a:chExt cx="255247" cy="327458"/>
          </a:xfrm>
          <a:solidFill>
            <a:srgbClr val="660066"/>
          </a:solidFill>
        </p:grpSpPr>
        <p:sp>
          <p:nvSpPr>
            <p:cNvPr id="4503" name="Google Shape;9269;p71">
              <a:extLst>
                <a:ext uri="{FF2B5EF4-FFF2-40B4-BE49-F238E27FC236}">
                  <a16:creationId xmlns:a16="http://schemas.microsoft.com/office/drawing/2014/main" id="{9B82D511-ADC2-464F-A666-680C0906F0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9270;p71">
              <a:extLst>
                <a:ext uri="{FF2B5EF4-FFF2-40B4-BE49-F238E27FC236}">
                  <a16:creationId xmlns:a16="http://schemas.microsoft.com/office/drawing/2014/main" id="{02BF9C17-2BFD-4910-B4AF-9896D07114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9271;p71">
              <a:extLst>
                <a:ext uri="{FF2B5EF4-FFF2-40B4-BE49-F238E27FC236}">
                  <a16:creationId xmlns:a16="http://schemas.microsoft.com/office/drawing/2014/main" id="{31725338-BB5B-497C-A17B-B34DACA62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9272;p71">
              <a:extLst>
                <a:ext uri="{FF2B5EF4-FFF2-40B4-BE49-F238E27FC236}">
                  <a16:creationId xmlns:a16="http://schemas.microsoft.com/office/drawing/2014/main" id="{DAEDCC6C-ABDD-4F51-A085-88B6730CF0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9273;p71">
              <a:extLst>
                <a:ext uri="{FF2B5EF4-FFF2-40B4-BE49-F238E27FC236}">
                  <a16:creationId xmlns:a16="http://schemas.microsoft.com/office/drawing/2014/main" id="{C92F211F-33A5-46E0-894D-077A56E7D1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9274;p71">
              <a:extLst>
                <a:ext uri="{FF2B5EF4-FFF2-40B4-BE49-F238E27FC236}">
                  <a16:creationId xmlns:a16="http://schemas.microsoft.com/office/drawing/2014/main" id="{E0BE449E-DD12-45CB-9EC2-2A91ABB02F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roup 4409">
            <a:extLst>
              <a:ext uri="{FF2B5EF4-FFF2-40B4-BE49-F238E27FC236}">
                <a16:creationId xmlns:a16="http://schemas.microsoft.com/office/drawing/2014/main" id="{AF94B6FF-F671-4256-B95E-7CBC024F36A0}"/>
              </a:ext>
            </a:extLst>
          </p:cNvPr>
          <p:cNvGrpSpPr/>
          <p:nvPr/>
        </p:nvGrpSpPr>
        <p:grpSpPr>
          <a:xfrm>
            <a:off x="4779441" y="3437297"/>
            <a:ext cx="1184905" cy="201073"/>
            <a:chOff x="2298228" y="746090"/>
            <a:chExt cx="1781951" cy="294826"/>
          </a:xfrm>
          <a:solidFill>
            <a:srgbClr val="660066"/>
          </a:solidFill>
        </p:grpSpPr>
        <p:grpSp>
          <p:nvGrpSpPr>
            <p:cNvPr id="4461" name="Google Shape;9268;p71">
              <a:extLst>
                <a:ext uri="{FF2B5EF4-FFF2-40B4-BE49-F238E27FC236}">
                  <a16:creationId xmlns:a16="http://schemas.microsoft.com/office/drawing/2014/main" id="{F434452C-0503-4796-B669-10C879E7E6C2}"/>
                </a:ext>
              </a:extLst>
            </p:cNvPr>
            <p:cNvGrpSpPr/>
            <p:nvPr/>
          </p:nvGrpSpPr>
          <p:grpSpPr>
            <a:xfrm>
              <a:off x="2298228" y="750688"/>
              <a:ext cx="202053" cy="285630"/>
              <a:chOff x="6974158" y="2789537"/>
              <a:chExt cx="255247" cy="327458"/>
            </a:xfrm>
            <a:grpFill/>
          </p:grpSpPr>
          <p:sp>
            <p:nvSpPr>
              <p:cNvPr id="4497" name="Google Shape;9269;p71">
                <a:extLst>
                  <a:ext uri="{FF2B5EF4-FFF2-40B4-BE49-F238E27FC236}">
                    <a16:creationId xmlns:a16="http://schemas.microsoft.com/office/drawing/2014/main" id="{16E72A3A-29F4-45AF-8B75-06C204287D9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9270;p71">
                <a:extLst>
                  <a:ext uri="{FF2B5EF4-FFF2-40B4-BE49-F238E27FC236}">
                    <a16:creationId xmlns:a16="http://schemas.microsoft.com/office/drawing/2014/main" id="{52E0A159-FB0C-4B07-AD4C-8A4567F213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9271;p71">
                <a:extLst>
                  <a:ext uri="{FF2B5EF4-FFF2-40B4-BE49-F238E27FC236}">
                    <a16:creationId xmlns:a16="http://schemas.microsoft.com/office/drawing/2014/main" id="{91985E1E-4AE0-4952-9014-652A135B59B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9272;p71">
                <a:extLst>
                  <a:ext uri="{FF2B5EF4-FFF2-40B4-BE49-F238E27FC236}">
                    <a16:creationId xmlns:a16="http://schemas.microsoft.com/office/drawing/2014/main" id="{D6832635-0CE6-484E-BE5A-A8153AC5BE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9273;p71">
                <a:extLst>
                  <a:ext uri="{FF2B5EF4-FFF2-40B4-BE49-F238E27FC236}">
                    <a16:creationId xmlns:a16="http://schemas.microsoft.com/office/drawing/2014/main" id="{E95A7074-F25D-4604-A9D1-18FC238610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9274;p71">
                <a:extLst>
                  <a:ext uri="{FF2B5EF4-FFF2-40B4-BE49-F238E27FC236}">
                    <a16:creationId xmlns:a16="http://schemas.microsoft.com/office/drawing/2014/main" id="{33905174-8132-4A82-B332-9DEF41AE54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9268;p71">
              <a:extLst>
                <a:ext uri="{FF2B5EF4-FFF2-40B4-BE49-F238E27FC236}">
                  <a16:creationId xmlns:a16="http://schemas.microsoft.com/office/drawing/2014/main" id="{261A3631-4019-4196-B159-6CF9BA63EA20}"/>
                </a:ext>
              </a:extLst>
            </p:cNvPr>
            <p:cNvGrpSpPr/>
            <p:nvPr/>
          </p:nvGrpSpPr>
          <p:grpSpPr>
            <a:xfrm>
              <a:off x="2609822" y="750688"/>
              <a:ext cx="202053" cy="285630"/>
              <a:chOff x="6974158" y="2789537"/>
              <a:chExt cx="255247" cy="327458"/>
            </a:xfrm>
            <a:grpFill/>
          </p:grpSpPr>
          <p:sp>
            <p:nvSpPr>
              <p:cNvPr id="4491" name="Google Shape;9269;p71">
                <a:extLst>
                  <a:ext uri="{FF2B5EF4-FFF2-40B4-BE49-F238E27FC236}">
                    <a16:creationId xmlns:a16="http://schemas.microsoft.com/office/drawing/2014/main" id="{E875E141-432F-44A3-8E04-6BE1A5DC93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9270;p71">
                <a:extLst>
                  <a:ext uri="{FF2B5EF4-FFF2-40B4-BE49-F238E27FC236}">
                    <a16:creationId xmlns:a16="http://schemas.microsoft.com/office/drawing/2014/main" id="{4199E0A9-B631-46BE-8C50-721D40C6BF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9271;p71">
                <a:extLst>
                  <a:ext uri="{FF2B5EF4-FFF2-40B4-BE49-F238E27FC236}">
                    <a16:creationId xmlns:a16="http://schemas.microsoft.com/office/drawing/2014/main" id="{3836F072-1020-4257-872C-5DB745B73E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9272;p71">
                <a:extLst>
                  <a:ext uri="{FF2B5EF4-FFF2-40B4-BE49-F238E27FC236}">
                    <a16:creationId xmlns:a16="http://schemas.microsoft.com/office/drawing/2014/main" id="{1F2C7DF3-0484-4CE8-9EF4-CC4AA2FAC7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9273;p71">
                <a:extLst>
                  <a:ext uri="{FF2B5EF4-FFF2-40B4-BE49-F238E27FC236}">
                    <a16:creationId xmlns:a16="http://schemas.microsoft.com/office/drawing/2014/main" id="{B78823D1-1DDA-42B7-B8C9-87370C539C3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9274;p71">
                <a:extLst>
                  <a:ext uri="{FF2B5EF4-FFF2-40B4-BE49-F238E27FC236}">
                    <a16:creationId xmlns:a16="http://schemas.microsoft.com/office/drawing/2014/main" id="{45E35711-E820-41FA-8BEB-0ED6F506ED1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9268;p71">
              <a:extLst>
                <a:ext uri="{FF2B5EF4-FFF2-40B4-BE49-F238E27FC236}">
                  <a16:creationId xmlns:a16="http://schemas.microsoft.com/office/drawing/2014/main" id="{8B1F5513-F3AC-42E2-AC6F-3D556D4959CE}"/>
                </a:ext>
              </a:extLst>
            </p:cNvPr>
            <p:cNvGrpSpPr/>
            <p:nvPr/>
          </p:nvGrpSpPr>
          <p:grpSpPr>
            <a:xfrm>
              <a:off x="2920013" y="755286"/>
              <a:ext cx="202053" cy="285630"/>
              <a:chOff x="6974158" y="2789537"/>
              <a:chExt cx="255247" cy="327458"/>
            </a:xfrm>
            <a:grpFill/>
          </p:grpSpPr>
          <p:sp>
            <p:nvSpPr>
              <p:cNvPr id="4485" name="Google Shape;9269;p71">
                <a:extLst>
                  <a:ext uri="{FF2B5EF4-FFF2-40B4-BE49-F238E27FC236}">
                    <a16:creationId xmlns:a16="http://schemas.microsoft.com/office/drawing/2014/main" id="{5B62CB83-814C-43DC-A156-A063483826D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9270;p71">
                <a:extLst>
                  <a:ext uri="{FF2B5EF4-FFF2-40B4-BE49-F238E27FC236}">
                    <a16:creationId xmlns:a16="http://schemas.microsoft.com/office/drawing/2014/main" id="{11DBEAF7-6A13-4172-AA59-7C490FB5F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9271;p71">
                <a:extLst>
                  <a:ext uri="{FF2B5EF4-FFF2-40B4-BE49-F238E27FC236}">
                    <a16:creationId xmlns:a16="http://schemas.microsoft.com/office/drawing/2014/main" id="{06DF4BB2-6D01-4B4C-9E7A-F3D4CF6FA9A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9272;p71">
                <a:extLst>
                  <a:ext uri="{FF2B5EF4-FFF2-40B4-BE49-F238E27FC236}">
                    <a16:creationId xmlns:a16="http://schemas.microsoft.com/office/drawing/2014/main" id="{8CAB3AE4-1720-43C6-9264-C33982959F2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9273;p71">
                <a:extLst>
                  <a:ext uri="{FF2B5EF4-FFF2-40B4-BE49-F238E27FC236}">
                    <a16:creationId xmlns:a16="http://schemas.microsoft.com/office/drawing/2014/main" id="{C19D4645-D3B9-448F-AA09-A3C10D2E947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9274;p71">
                <a:extLst>
                  <a:ext uri="{FF2B5EF4-FFF2-40B4-BE49-F238E27FC236}">
                    <a16:creationId xmlns:a16="http://schemas.microsoft.com/office/drawing/2014/main" id="{855424D8-EF2D-49DE-9647-75456E26F9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9268;p71">
              <a:extLst>
                <a:ext uri="{FF2B5EF4-FFF2-40B4-BE49-F238E27FC236}">
                  <a16:creationId xmlns:a16="http://schemas.microsoft.com/office/drawing/2014/main" id="{089C41B9-40B1-4CDE-8C8B-C1C32AF4DE65}"/>
                </a:ext>
              </a:extLst>
            </p:cNvPr>
            <p:cNvGrpSpPr/>
            <p:nvPr/>
          </p:nvGrpSpPr>
          <p:grpSpPr>
            <a:xfrm>
              <a:off x="3243579" y="755286"/>
              <a:ext cx="202053" cy="285630"/>
              <a:chOff x="6974158" y="2789537"/>
              <a:chExt cx="255247" cy="327458"/>
            </a:xfrm>
            <a:grpFill/>
          </p:grpSpPr>
          <p:sp>
            <p:nvSpPr>
              <p:cNvPr id="4479" name="Google Shape;9269;p71">
                <a:extLst>
                  <a:ext uri="{FF2B5EF4-FFF2-40B4-BE49-F238E27FC236}">
                    <a16:creationId xmlns:a16="http://schemas.microsoft.com/office/drawing/2014/main" id="{9130884F-43B0-48F2-A8EC-2A4F045803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9270;p71">
                <a:extLst>
                  <a:ext uri="{FF2B5EF4-FFF2-40B4-BE49-F238E27FC236}">
                    <a16:creationId xmlns:a16="http://schemas.microsoft.com/office/drawing/2014/main" id="{D77F285A-0470-4496-8215-5051E7DD92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9271;p71">
                <a:extLst>
                  <a:ext uri="{FF2B5EF4-FFF2-40B4-BE49-F238E27FC236}">
                    <a16:creationId xmlns:a16="http://schemas.microsoft.com/office/drawing/2014/main" id="{1F70655D-5398-4652-9FDF-AE25FCC550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9272;p71">
                <a:extLst>
                  <a:ext uri="{FF2B5EF4-FFF2-40B4-BE49-F238E27FC236}">
                    <a16:creationId xmlns:a16="http://schemas.microsoft.com/office/drawing/2014/main" id="{6F0E3E7F-D786-4C8E-AE51-A92EC45E0B5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9273;p71">
                <a:extLst>
                  <a:ext uri="{FF2B5EF4-FFF2-40B4-BE49-F238E27FC236}">
                    <a16:creationId xmlns:a16="http://schemas.microsoft.com/office/drawing/2014/main" id="{DA344BC5-5B5D-40E2-8D6B-9EC01544F3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9274;p71">
                <a:extLst>
                  <a:ext uri="{FF2B5EF4-FFF2-40B4-BE49-F238E27FC236}">
                    <a16:creationId xmlns:a16="http://schemas.microsoft.com/office/drawing/2014/main" id="{F022962A-026A-4C81-8B53-3E36E0B2485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9268;p71">
              <a:extLst>
                <a:ext uri="{FF2B5EF4-FFF2-40B4-BE49-F238E27FC236}">
                  <a16:creationId xmlns:a16="http://schemas.microsoft.com/office/drawing/2014/main" id="{71B7FD5E-9527-4450-984C-A9AE579B5F32}"/>
                </a:ext>
              </a:extLst>
            </p:cNvPr>
            <p:cNvGrpSpPr/>
            <p:nvPr/>
          </p:nvGrpSpPr>
          <p:grpSpPr>
            <a:xfrm>
              <a:off x="3561576" y="746090"/>
              <a:ext cx="202053" cy="285630"/>
              <a:chOff x="6974158" y="2789537"/>
              <a:chExt cx="255247" cy="327458"/>
            </a:xfrm>
            <a:grpFill/>
          </p:grpSpPr>
          <p:sp>
            <p:nvSpPr>
              <p:cNvPr id="4473" name="Google Shape;9269;p71">
                <a:extLst>
                  <a:ext uri="{FF2B5EF4-FFF2-40B4-BE49-F238E27FC236}">
                    <a16:creationId xmlns:a16="http://schemas.microsoft.com/office/drawing/2014/main" id="{DEBB06C0-F035-48E3-BEE7-55F1DB1C76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9270;p71">
                <a:extLst>
                  <a:ext uri="{FF2B5EF4-FFF2-40B4-BE49-F238E27FC236}">
                    <a16:creationId xmlns:a16="http://schemas.microsoft.com/office/drawing/2014/main" id="{4503790C-646E-4202-B114-8A563D25E2D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9271;p71">
                <a:extLst>
                  <a:ext uri="{FF2B5EF4-FFF2-40B4-BE49-F238E27FC236}">
                    <a16:creationId xmlns:a16="http://schemas.microsoft.com/office/drawing/2014/main" id="{252B0564-675E-4222-9246-66E6302F2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9272;p71">
                <a:extLst>
                  <a:ext uri="{FF2B5EF4-FFF2-40B4-BE49-F238E27FC236}">
                    <a16:creationId xmlns:a16="http://schemas.microsoft.com/office/drawing/2014/main" id="{DD0FE40D-B4FB-4141-8BB7-ED03D5862F4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9273;p71">
                <a:extLst>
                  <a:ext uri="{FF2B5EF4-FFF2-40B4-BE49-F238E27FC236}">
                    <a16:creationId xmlns:a16="http://schemas.microsoft.com/office/drawing/2014/main" id="{E4CA8473-75FD-473A-A71E-E0E3FC8E4F0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9274;p71">
                <a:extLst>
                  <a:ext uri="{FF2B5EF4-FFF2-40B4-BE49-F238E27FC236}">
                    <a16:creationId xmlns:a16="http://schemas.microsoft.com/office/drawing/2014/main" id="{4D9B09B9-859B-4902-BAA9-38EEFF18BD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9268;p71">
              <a:extLst>
                <a:ext uri="{FF2B5EF4-FFF2-40B4-BE49-F238E27FC236}">
                  <a16:creationId xmlns:a16="http://schemas.microsoft.com/office/drawing/2014/main" id="{C4E71316-B8D3-41CA-AF25-5552A386F565}"/>
                </a:ext>
              </a:extLst>
            </p:cNvPr>
            <p:cNvGrpSpPr/>
            <p:nvPr/>
          </p:nvGrpSpPr>
          <p:grpSpPr>
            <a:xfrm>
              <a:off x="3878126" y="755286"/>
              <a:ext cx="202053" cy="285630"/>
              <a:chOff x="6974158" y="2789537"/>
              <a:chExt cx="255247" cy="327458"/>
            </a:xfrm>
            <a:grpFill/>
          </p:grpSpPr>
          <p:sp>
            <p:nvSpPr>
              <p:cNvPr id="4467" name="Google Shape;9269;p71">
                <a:extLst>
                  <a:ext uri="{FF2B5EF4-FFF2-40B4-BE49-F238E27FC236}">
                    <a16:creationId xmlns:a16="http://schemas.microsoft.com/office/drawing/2014/main" id="{34939084-2618-4818-8DFB-EF6FC9C4E5F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9270;p71">
                <a:extLst>
                  <a:ext uri="{FF2B5EF4-FFF2-40B4-BE49-F238E27FC236}">
                    <a16:creationId xmlns:a16="http://schemas.microsoft.com/office/drawing/2014/main" id="{1B99688E-F522-4D34-AF7E-3B15A9EB9D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9271;p71">
                <a:extLst>
                  <a:ext uri="{FF2B5EF4-FFF2-40B4-BE49-F238E27FC236}">
                    <a16:creationId xmlns:a16="http://schemas.microsoft.com/office/drawing/2014/main" id="{09758D47-DBF2-4F7E-9E6D-CF8A218521A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9272;p71">
                <a:extLst>
                  <a:ext uri="{FF2B5EF4-FFF2-40B4-BE49-F238E27FC236}">
                    <a16:creationId xmlns:a16="http://schemas.microsoft.com/office/drawing/2014/main" id="{72284F76-9F99-43EE-A518-B217ACE1D7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9273;p71">
                <a:extLst>
                  <a:ext uri="{FF2B5EF4-FFF2-40B4-BE49-F238E27FC236}">
                    <a16:creationId xmlns:a16="http://schemas.microsoft.com/office/drawing/2014/main" id="{6B3F1E55-F6AB-4713-A2EF-28E3A01556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9274;p71">
                <a:extLst>
                  <a:ext uri="{FF2B5EF4-FFF2-40B4-BE49-F238E27FC236}">
                    <a16:creationId xmlns:a16="http://schemas.microsoft.com/office/drawing/2014/main" id="{15C7AC4F-D2CB-486A-B3E9-525AA0BA935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 name="Group 16">
            <a:extLst>
              <a:ext uri="{FF2B5EF4-FFF2-40B4-BE49-F238E27FC236}">
                <a16:creationId xmlns:a16="http://schemas.microsoft.com/office/drawing/2014/main" id="{D4E14169-1DF2-4032-8D00-0F41CE6D9B31}"/>
              </a:ext>
            </a:extLst>
          </p:cNvPr>
          <p:cNvGrpSpPr/>
          <p:nvPr/>
        </p:nvGrpSpPr>
        <p:grpSpPr>
          <a:xfrm>
            <a:off x="4565074" y="3663362"/>
            <a:ext cx="1397553" cy="201073"/>
            <a:chOff x="4565074" y="3663362"/>
            <a:chExt cx="1397553" cy="201073"/>
          </a:xfrm>
        </p:grpSpPr>
        <p:grpSp>
          <p:nvGrpSpPr>
            <p:cNvPr id="4411" name="Google Shape;9275;p71">
              <a:extLst>
                <a:ext uri="{FF2B5EF4-FFF2-40B4-BE49-F238E27FC236}">
                  <a16:creationId xmlns:a16="http://schemas.microsoft.com/office/drawing/2014/main" id="{AEC1F498-CAD9-486D-8D57-B9A384473328}"/>
                </a:ext>
              </a:extLst>
            </p:cNvPr>
            <p:cNvGrpSpPr/>
            <p:nvPr/>
          </p:nvGrpSpPr>
          <p:grpSpPr>
            <a:xfrm>
              <a:off x="4565074" y="3663362"/>
              <a:ext cx="141479" cy="194801"/>
              <a:chOff x="7530697" y="2790299"/>
              <a:chExt cx="244291" cy="326314"/>
            </a:xfrm>
            <a:solidFill>
              <a:srgbClr val="660066"/>
            </a:solidFill>
          </p:grpSpPr>
          <p:sp>
            <p:nvSpPr>
              <p:cNvPr id="4455" name="Google Shape;9276;p71">
                <a:extLst>
                  <a:ext uri="{FF2B5EF4-FFF2-40B4-BE49-F238E27FC236}">
                    <a16:creationId xmlns:a16="http://schemas.microsoft.com/office/drawing/2014/main" id="{F40233DB-563A-4703-898D-574FB23249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9277;p71">
                <a:extLst>
                  <a:ext uri="{FF2B5EF4-FFF2-40B4-BE49-F238E27FC236}">
                    <a16:creationId xmlns:a16="http://schemas.microsoft.com/office/drawing/2014/main" id="{0E602972-1206-4A5C-B1A0-4568917F64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9278;p71">
                <a:extLst>
                  <a:ext uri="{FF2B5EF4-FFF2-40B4-BE49-F238E27FC236}">
                    <a16:creationId xmlns:a16="http://schemas.microsoft.com/office/drawing/2014/main" id="{78563D8C-D764-4A9F-B608-39D9BA0218D6}"/>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9279;p71">
                <a:extLst>
                  <a:ext uri="{FF2B5EF4-FFF2-40B4-BE49-F238E27FC236}">
                    <a16:creationId xmlns:a16="http://schemas.microsoft.com/office/drawing/2014/main" id="{0B8C07CF-A39C-45DB-821B-93735222C74D}"/>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9280;p71">
                <a:extLst>
                  <a:ext uri="{FF2B5EF4-FFF2-40B4-BE49-F238E27FC236}">
                    <a16:creationId xmlns:a16="http://schemas.microsoft.com/office/drawing/2014/main" id="{47C2B803-38B8-4EE9-BD8A-9A25E07E2C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9281;p71">
                <a:extLst>
                  <a:ext uri="{FF2B5EF4-FFF2-40B4-BE49-F238E27FC236}">
                    <a16:creationId xmlns:a16="http://schemas.microsoft.com/office/drawing/2014/main" id="{FF766BF7-21FA-4D99-AAED-115B2F04E0D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roup 4411">
              <a:extLst>
                <a:ext uri="{FF2B5EF4-FFF2-40B4-BE49-F238E27FC236}">
                  <a16:creationId xmlns:a16="http://schemas.microsoft.com/office/drawing/2014/main" id="{981CD084-55A2-4AD8-B473-DDD18F791D5C}"/>
                </a:ext>
              </a:extLst>
            </p:cNvPr>
            <p:cNvGrpSpPr/>
            <p:nvPr/>
          </p:nvGrpSpPr>
          <p:grpSpPr>
            <a:xfrm>
              <a:off x="4777722" y="3663362"/>
              <a:ext cx="1184905" cy="201073"/>
              <a:chOff x="2298228" y="746090"/>
              <a:chExt cx="1781951" cy="294826"/>
            </a:xfrm>
            <a:solidFill>
              <a:srgbClr val="660066"/>
            </a:solidFill>
          </p:grpSpPr>
          <p:grpSp>
            <p:nvGrpSpPr>
              <p:cNvPr id="4413" name="Google Shape;9268;p71">
                <a:extLst>
                  <a:ext uri="{FF2B5EF4-FFF2-40B4-BE49-F238E27FC236}">
                    <a16:creationId xmlns:a16="http://schemas.microsoft.com/office/drawing/2014/main" id="{0CF24E9C-B853-45AA-93C3-1197CF0C0337}"/>
                  </a:ext>
                </a:extLst>
              </p:cNvPr>
              <p:cNvGrpSpPr/>
              <p:nvPr/>
            </p:nvGrpSpPr>
            <p:grpSpPr>
              <a:xfrm>
                <a:off x="2298228" y="750688"/>
                <a:ext cx="202053" cy="285630"/>
                <a:chOff x="6974158" y="2789537"/>
                <a:chExt cx="255247" cy="327458"/>
              </a:xfrm>
              <a:grpFill/>
            </p:grpSpPr>
            <p:sp>
              <p:nvSpPr>
                <p:cNvPr id="4449" name="Google Shape;9269;p71">
                  <a:extLst>
                    <a:ext uri="{FF2B5EF4-FFF2-40B4-BE49-F238E27FC236}">
                      <a16:creationId xmlns:a16="http://schemas.microsoft.com/office/drawing/2014/main" id="{62C285BF-7B59-4936-A258-C1B028BAF3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9270;p71">
                  <a:extLst>
                    <a:ext uri="{FF2B5EF4-FFF2-40B4-BE49-F238E27FC236}">
                      <a16:creationId xmlns:a16="http://schemas.microsoft.com/office/drawing/2014/main" id="{13814DCB-B9ED-4B79-80DE-EA6C1AEA0B3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9271;p71">
                  <a:extLst>
                    <a:ext uri="{FF2B5EF4-FFF2-40B4-BE49-F238E27FC236}">
                      <a16:creationId xmlns:a16="http://schemas.microsoft.com/office/drawing/2014/main" id="{88662931-7D61-480F-9F17-32BB94058F4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9272;p71">
                  <a:extLst>
                    <a:ext uri="{FF2B5EF4-FFF2-40B4-BE49-F238E27FC236}">
                      <a16:creationId xmlns:a16="http://schemas.microsoft.com/office/drawing/2014/main" id="{E7F6582E-BC74-4B40-96A9-1F6D732496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9273;p71">
                  <a:extLst>
                    <a:ext uri="{FF2B5EF4-FFF2-40B4-BE49-F238E27FC236}">
                      <a16:creationId xmlns:a16="http://schemas.microsoft.com/office/drawing/2014/main" id="{8BA57713-7A46-4D19-BC03-E272480CAD0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9274;p71">
                  <a:extLst>
                    <a:ext uri="{FF2B5EF4-FFF2-40B4-BE49-F238E27FC236}">
                      <a16:creationId xmlns:a16="http://schemas.microsoft.com/office/drawing/2014/main" id="{55B0BADC-C9F9-4E51-98BC-92B21BF6B1A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9268;p71">
                <a:extLst>
                  <a:ext uri="{FF2B5EF4-FFF2-40B4-BE49-F238E27FC236}">
                    <a16:creationId xmlns:a16="http://schemas.microsoft.com/office/drawing/2014/main" id="{431F9C3E-68AD-4DFC-B3A2-52E1150C6154}"/>
                  </a:ext>
                </a:extLst>
              </p:cNvPr>
              <p:cNvGrpSpPr/>
              <p:nvPr/>
            </p:nvGrpSpPr>
            <p:grpSpPr>
              <a:xfrm>
                <a:off x="2609822" y="750688"/>
                <a:ext cx="202053" cy="285630"/>
                <a:chOff x="6974158" y="2789537"/>
                <a:chExt cx="255247" cy="327458"/>
              </a:xfrm>
              <a:grpFill/>
            </p:grpSpPr>
            <p:sp>
              <p:nvSpPr>
                <p:cNvPr id="4443" name="Google Shape;9269;p71">
                  <a:extLst>
                    <a:ext uri="{FF2B5EF4-FFF2-40B4-BE49-F238E27FC236}">
                      <a16:creationId xmlns:a16="http://schemas.microsoft.com/office/drawing/2014/main" id="{CC9240B2-CE37-4680-9BF9-481D0DF2D8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9270;p71">
                  <a:extLst>
                    <a:ext uri="{FF2B5EF4-FFF2-40B4-BE49-F238E27FC236}">
                      <a16:creationId xmlns:a16="http://schemas.microsoft.com/office/drawing/2014/main" id="{E21F8AA5-6E9B-4DCC-B708-5F32FC1066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9271;p71">
                  <a:extLst>
                    <a:ext uri="{FF2B5EF4-FFF2-40B4-BE49-F238E27FC236}">
                      <a16:creationId xmlns:a16="http://schemas.microsoft.com/office/drawing/2014/main" id="{F95B173E-7135-4136-AC0B-BC70DAEF11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9272;p71">
                  <a:extLst>
                    <a:ext uri="{FF2B5EF4-FFF2-40B4-BE49-F238E27FC236}">
                      <a16:creationId xmlns:a16="http://schemas.microsoft.com/office/drawing/2014/main" id="{BE246573-ABA4-48AA-B520-FAEB5AB892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9273;p71">
                  <a:extLst>
                    <a:ext uri="{FF2B5EF4-FFF2-40B4-BE49-F238E27FC236}">
                      <a16:creationId xmlns:a16="http://schemas.microsoft.com/office/drawing/2014/main" id="{DB83B1F0-FF2D-4C72-BE5D-FF62314C30E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9274;p71">
                  <a:extLst>
                    <a:ext uri="{FF2B5EF4-FFF2-40B4-BE49-F238E27FC236}">
                      <a16:creationId xmlns:a16="http://schemas.microsoft.com/office/drawing/2014/main" id="{5E2F4AD6-256F-4C57-A0B9-941E76B90D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9268;p71">
                <a:extLst>
                  <a:ext uri="{FF2B5EF4-FFF2-40B4-BE49-F238E27FC236}">
                    <a16:creationId xmlns:a16="http://schemas.microsoft.com/office/drawing/2014/main" id="{207AAE36-CDC3-49DD-A190-3CEB6DE5DC0D}"/>
                  </a:ext>
                </a:extLst>
              </p:cNvPr>
              <p:cNvGrpSpPr/>
              <p:nvPr/>
            </p:nvGrpSpPr>
            <p:grpSpPr>
              <a:xfrm>
                <a:off x="2920013" y="755286"/>
                <a:ext cx="202053" cy="285630"/>
                <a:chOff x="6974158" y="2789537"/>
                <a:chExt cx="255247" cy="327458"/>
              </a:xfrm>
              <a:grpFill/>
            </p:grpSpPr>
            <p:sp>
              <p:nvSpPr>
                <p:cNvPr id="4437" name="Google Shape;9269;p71">
                  <a:extLst>
                    <a:ext uri="{FF2B5EF4-FFF2-40B4-BE49-F238E27FC236}">
                      <a16:creationId xmlns:a16="http://schemas.microsoft.com/office/drawing/2014/main" id="{3CD456B0-9BDF-4F36-869A-25965BCC8DD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9270;p71">
                  <a:extLst>
                    <a:ext uri="{FF2B5EF4-FFF2-40B4-BE49-F238E27FC236}">
                      <a16:creationId xmlns:a16="http://schemas.microsoft.com/office/drawing/2014/main" id="{5826C217-5566-4E0B-8C78-42C3D511260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9271;p71">
                  <a:extLst>
                    <a:ext uri="{FF2B5EF4-FFF2-40B4-BE49-F238E27FC236}">
                      <a16:creationId xmlns:a16="http://schemas.microsoft.com/office/drawing/2014/main" id="{B4191FDA-6FEB-4930-9C38-A147E9A213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9272;p71">
                  <a:extLst>
                    <a:ext uri="{FF2B5EF4-FFF2-40B4-BE49-F238E27FC236}">
                      <a16:creationId xmlns:a16="http://schemas.microsoft.com/office/drawing/2014/main" id="{3EB3E373-824E-46CE-A7F6-DB5B7005159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9273;p71">
                  <a:extLst>
                    <a:ext uri="{FF2B5EF4-FFF2-40B4-BE49-F238E27FC236}">
                      <a16:creationId xmlns:a16="http://schemas.microsoft.com/office/drawing/2014/main" id="{8875CD5D-940E-43EB-8061-90C86511951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9274;p71">
                  <a:extLst>
                    <a:ext uri="{FF2B5EF4-FFF2-40B4-BE49-F238E27FC236}">
                      <a16:creationId xmlns:a16="http://schemas.microsoft.com/office/drawing/2014/main" id="{48D2A049-2110-454E-A007-524B75BE40F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9268;p71">
                <a:extLst>
                  <a:ext uri="{FF2B5EF4-FFF2-40B4-BE49-F238E27FC236}">
                    <a16:creationId xmlns:a16="http://schemas.microsoft.com/office/drawing/2014/main" id="{F5E940F2-2458-4F21-8099-8A202764441D}"/>
                  </a:ext>
                </a:extLst>
              </p:cNvPr>
              <p:cNvGrpSpPr/>
              <p:nvPr/>
            </p:nvGrpSpPr>
            <p:grpSpPr>
              <a:xfrm>
                <a:off x="3243579" y="755286"/>
                <a:ext cx="202053" cy="285630"/>
                <a:chOff x="6974158" y="2789537"/>
                <a:chExt cx="255247" cy="327458"/>
              </a:xfrm>
              <a:grpFill/>
            </p:grpSpPr>
            <p:sp>
              <p:nvSpPr>
                <p:cNvPr id="4431" name="Google Shape;9269;p71">
                  <a:extLst>
                    <a:ext uri="{FF2B5EF4-FFF2-40B4-BE49-F238E27FC236}">
                      <a16:creationId xmlns:a16="http://schemas.microsoft.com/office/drawing/2014/main" id="{8174A264-41B4-4B83-9112-4B086F9022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9270;p71">
                  <a:extLst>
                    <a:ext uri="{FF2B5EF4-FFF2-40B4-BE49-F238E27FC236}">
                      <a16:creationId xmlns:a16="http://schemas.microsoft.com/office/drawing/2014/main" id="{2586ACDF-C057-445E-B7E2-0342079C0E6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9271;p71">
                  <a:extLst>
                    <a:ext uri="{FF2B5EF4-FFF2-40B4-BE49-F238E27FC236}">
                      <a16:creationId xmlns:a16="http://schemas.microsoft.com/office/drawing/2014/main" id="{EECE4A00-C2CA-4E3D-9F1C-01BE4D448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9272;p71">
                  <a:extLst>
                    <a:ext uri="{FF2B5EF4-FFF2-40B4-BE49-F238E27FC236}">
                      <a16:creationId xmlns:a16="http://schemas.microsoft.com/office/drawing/2014/main" id="{75EF5764-8C30-4A2B-921D-36F4BA2E41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9273;p71">
                  <a:extLst>
                    <a:ext uri="{FF2B5EF4-FFF2-40B4-BE49-F238E27FC236}">
                      <a16:creationId xmlns:a16="http://schemas.microsoft.com/office/drawing/2014/main" id="{A2B2FAF1-AAA7-417D-B711-D53726F20FB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9274;p71">
                  <a:extLst>
                    <a:ext uri="{FF2B5EF4-FFF2-40B4-BE49-F238E27FC236}">
                      <a16:creationId xmlns:a16="http://schemas.microsoft.com/office/drawing/2014/main" id="{998B6DDF-37A6-4735-86D1-46A6E0F79C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9268;p71">
                <a:extLst>
                  <a:ext uri="{FF2B5EF4-FFF2-40B4-BE49-F238E27FC236}">
                    <a16:creationId xmlns:a16="http://schemas.microsoft.com/office/drawing/2014/main" id="{3F136B01-BF00-4E53-AFEB-0EBA2C3C451D}"/>
                  </a:ext>
                </a:extLst>
              </p:cNvPr>
              <p:cNvGrpSpPr/>
              <p:nvPr/>
            </p:nvGrpSpPr>
            <p:grpSpPr>
              <a:xfrm>
                <a:off x="3561576" y="746090"/>
                <a:ext cx="202053" cy="285630"/>
                <a:chOff x="6974158" y="2789537"/>
                <a:chExt cx="255247" cy="327458"/>
              </a:xfrm>
              <a:grpFill/>
            </p:grpSpPr>
            <p:sp>
              <p:nvSpPr>
                <p:cNvPr id="4425" name="Google Shape;9269;p71">
                  <a:extLst>
                    <a:ext uri="{FF2B5EF4-FFF2-40B4-BE49-F238E27FC236}">
                      <a16:creationId xmlns:a16="http://schemas.microsoft.com/office/drawing/2014/main" id="{520BCA8D-F060-48C1-88F5-12A4D91051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9270;p71">
                  <a:extLst>
                    <a:ext uri="{FF2B5EF4-FFF2-40B4-BE49-F238E27FC236}">
                      <a16:creationId xmlns:a16="http://schemas.microsoft.com/office/drawing/2014/main" id="{03A698F5-3AD5-4B31-A004-09BDBCAABB8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9271;p71">
                  <a:extLst>
                    <a:ext uri="{FF2B5EF4-FFF2-40B4-BE49-F238E27FC236}">
                      <a16:creationId xmlns:a16="http://schemas.microsoft.com/office/drawing/2014/main" id="{9D84E373-9496-4C14-BF49-858912F9B6C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9272;p71">
                  <a:extLst>
                    <a:ext uri="{FF2B5EF4-FFF2-40B4-BE49-F238E27FC236}">
                      <a16:creationId xmlns:a16="http://schemas.microsoft.com/office/drawing/2014/main" id="{C8178DA8-1B48-43BE-9CE8-69DA217715C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9273;p71">
                  <a:extLst>
                    <a:ext uri="{FF2B5EF4-FFF2-40B4-BE49-F238E27FC236}">
                      <a16:creationId xmlns:a16="http://schemas.microsoft.com/office/drawing/2014/main" id="{5C8423D6-BCFA-4BC1-B54B-2CB2E6C565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9274;p71">
                  <a:extLst>
                    <a:ext uri="{FF2B5EF4-FFF2-40B4-BE49-F238E27FC236}">
                      <a16:creationId xmlns:a16="http://schemas.microsoft.com/office/drawing/2014/main" id="{4CEAC284-45C8-400E-A63B-7F49C875268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9268;p71">
                <a:extLst>
                  <a:ext uri="{FF2B5EF4-FFF2-40B4-BE49-F238E27FC236}">
                    <a16:creationId xmlns:a16="http://schemas.microsoft.com/office/drawing/2014/main" id="{E9E03E5C-D893-4F88-A4AB-D00ACF45ED68}"/>
                  </a:ext>
                </a:extLst>
              </p:cNvPr>
              <p:cNvGrpSpPr/>
              <p:nvPr/>
            </p:nvGrpSpPr>
            <p:grpSpPr>
              <a:xfrm>
                <a:off x="3878126" y="755286"/>
                <a:ext cx="202053" cy="285630"/>
                <a:chOff x="6974158" y="2789537"/>
                <a:chExt cx="255247" cy="327458"/>
              </a:xfrm>
              <a:grpFill/>
            </p:grpSpPr>
            <p:sp>
              <p:nvSpPr>
                <p:cNvPr id="4419" name="Google Shape;9269;p71">
                  <a:extLst>
                    <a:ext uri="{FF2B5EF4-FFF2-40B4-BE49-F238E27FC236}">
                      <a16:creationId xmlns:a16="http://schemas.microsoft.com/office/drawing/2014/main" id="{CB2F0944-26C8-47FC-80AF-15810E42A1F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9270;p71">
                  <a:extLst>
                    <a:ext uri="{FF2B5EF4-FFF2-40B4-BE49-F238E27FC236}">
                      <a16:creationId xmlns:a16="http://schemas.microsoft.com/office/drawing/2014/main" id="{233C8E0A-7E0A-49F1-AE66-A6FE096C8D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9271;p71">
                  <a:extLst>
                    <a:ext uri="{FF2B5EF4-FFF2-40B4-BE49-F238E27FC236}">
                      <a16:creationId xmlns:a16="http://schemas.microsoft.com/office/drawing/2014/main" id="{5E66C11E-32A9-4BED-B9FB-0B2B06D52DE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9272;p71">
                  <a:extLst>
                    <a:ext uri="{FF2B5EF4-FFF2-40B4-BE49-F238E27FC236}">
                      <a16:creationId xmlns:a16="http://schemas.microsoft.com/office/drawing/2014/main" id="{90955CB2-F479-4BE4-BC5A-1DF997A7BC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9273;p71">
                  <a:extLst>
                    <a:ext uri="{FF2B5EF4-FFF2-40B4-BE49-F238E27FC236}">
                      <a16:creationId xmlns:a16="http://schemas.microsoft.com/office/drawing/2014/main" id="{6B8CE1CF-8516-4837-9577-21DA5494F5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9274;p71">
                  <a:extLst>
                    <a:ext uri="{FF2B5EF4-FFF2-40B4-BE49-F238E27FC236}">
                      <a16:creationId xmlns:a16="http://schemas.microsoft.com/office/drawing/2014/main" id="{6DB00FAC-E7DF-4EBA-9BE6-86E31E9F48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9" name="Google Shape;9268;p71">
            <a:extLst>
              <a:ext uri="{FF2B5EF4-FFF2-40B4-BE49-F238E27FC236}">
                <a16:creationId xmlns:a16="http://schemas.microsoft.com/office/drawing/2014/main" id="{5BBEFD18-EE08-40F5-AE8B-DE73E12103B5}"/>
              </a:ext>
            </a:extLst>
          </p:cNvPr>
          <p:cNvGrpSpPr/>
          <p:nvPr/>
        </p:nvGrpSpPr>
        <p:grpSpPr>
          <a:xfrm>
            <a:off x="4574235" y="3893347"/>
            <a:ext cx="133670" cy="199341"/>
            <a:chOff x="6974158" y="2789537"/>
            <a:chExt cx="255247" cy="327458"/>
          </a:xfrm>
          <a:solidFill>
            <a:srgbClr val="666633"/>
          </a:solidFill>
        </p:grpSpPr>
        <p:sp>
          <p:nvSpPr>
            <p:cNvPr id="4403" name="Google Shape;9269;p71">
              <a:extLst>
                <a:ext uri="{FF2B5EF4-FFF2-40B4-BE49-F238E27FC236}">
                  <a16:creationId xmlns:a16="http://schemas.microsoft.com/office/drawing/2014/main" id="{7B43A3C8-770F-42B5-8EE8-66FF8F8B8C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9270;p71">
              <a:extLst>
                <a:ext uri="{FF2B5EF4-FFF2-40B4-BE49-F238E27FC236}">
                  <a16:creationId xmlns:a16="http://schemas.microsoft.com/office/drawing/2014/main" id="{29D40385-9277-4464-9D4B-FAFB401260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9271;p71">
              <a:extLst>
                <a:ext uri="{FF2B5EF4-FFF2-40B4-BE49-F238E27FC236}">
                  <a16:creationId xmlns:a16="http://schemas.microsoft.com/office/drawing/2014/main" id="{71EDAD57-C655-47ED-8AE5-8BC12CB1A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9272;p71">
              <a:extLst>
                <a:ext uri="{FF2B5EF4-FFF2-40B4-BE49-F238E27FC236}">
                  <a16:creationId xmlns:a16="http://schemas.microsoft.com/office/drawing/2014/main" id="{3EDE5840-1D78-4A29-ACC5-41652817A41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9273;p71">
              <a:extLst>
                <a:ext uri="{FF2B5EF4-FFF2-40B4-BE49-F238E27FC236}">
                  <a16:creationId xmlns:a16="http://schemas.microsoft.com/office/drawing/2014/main" id="{F5D20718-8A3A-49A0-8E45-C75AEB6518E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9274;p71">
              <a:extLst>
                <a:ext uri="{FF2B5EF4-FFF2-40B4-BE49-F238E27FC236}">
                  <a16:creationId xmlns:a16="http://schemas.microsoft.com/office/drawing/2014/main" id="{FFB30277-5FBA-48F7-9852-FDC4FE0E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roup 4309">
            <a:extLst>
              <a:ext uri="{FF2B5EF4-FFF2-40B4-BE49-F238E27FC236}">
                <a16:creationId xmlns:a16="http://schemas.microsoft.com/office/drawing/2014/main" id="{81B473AA-5E00-4C74-9231-6F12F36A7069}"/>
              </a:ext>
            </a:extLst>
          </p:cNvPr>
          <p:cNvGrpSpPr/>
          <p:nvPr/>
        </p:nvGrpSpPr>
        <p:grpSpPr>
          <a:xfrm>
            <a:off x="4783963" y="3886929"/>
            <a:ext cx="1178862" cy="205759"/>
            <a:chOff x="2298228" y="746090"/>
            <a:chExt cx="1781951" cy="294826"/>
          </a:xfrm>
          <a:solidFill>
            <a:srgbClr val="666633"/>
          </a:solidFill>
        </p:grpSpPr>
        <p:grpSp>
          <p:nvGrpSpPr>
            <p:cNvPr id="4361" name="Google Shape;9268;p71">
              <a:extLst>
                <a:ext uri="{FF2B5EF4-FFF2-40B4-BE49-F238E27FC236}">
                  <a16:creationId xmlns:a16="http://schemas.microsoft.com/office/drawing/2014/main" id="{A37E2CD8-4A00-46EE-BB96-01DC82551941}"/>
                </a:ext>
              </a:extLst>
            </p:cNvPr>
            <p:cNvGrpSpPr/>
            <p:nvPr/>
          </p:nvGrpSpPr>
          <p:grpSpPr>
            <a:xfrm>
              <a:off x="2298228" y="750688"/>
              <a:ext cx="202053" cy="285630"/>
              <a:chOff x="6974158" y="2789537"/>
              <a:chExt cx="255247" cy="327458"/>
            </a:xfrm>
            <a:grpFill/>
          </p:grpSpPr>
          <p:sp>
            <p:nvSpPr>
              <p:cNvPr id="4397" name="Google Shape;9269;p71">
                <a:extLst>
                  <a:ext uri="{FF2B5EF4-FFF2-40B4-BE49-F238E27FC236}">
                    <a16:creationId xmlns:a16="http://schemas.microsoft.com/office/drawing/2014/main" id="{2D828B94-E751-4E58-8F7C-0228E8704D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9270;p71">
                <a:extLst>
                  <a:ext uri="{FF2B5EF4-FFF2-40B4-BE49-F238E27FC236}">
                    <a16:creationId xmlns:a16="http://schemas.microsoft.com/office/drawing/2014/main" id="{6E3930B0-DE59-4283-9632-36B4487BF1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9271;p71">
                <a:extLst>
                  <a:ext uri="{FF2B5EF4-FFF2-40B4-BE49-F238E27FC236}">
                    <a16:creationId xmlns:a16="http://schemas.microsoft.com/office/drawing/2014/main" id="{D96A84C8-54EE-47F5-B8FA-9A1E12C70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9272;p71">
                <a:extLst>
                  <a:ext uri="{FF2B5EF4-FFF2-40B4-BE49-F238E27FC236}">
                    <a16:creationId xmlns:a16="http://schemas.microsoft.com/office/drawing/2014/main" id="{E7814C47-8DED-477C-AFC5-172194D9F1A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9273;p71">
                <a:extLst>
                  <a:ext uri="{FF2B5EF4-FFF2-40B4-BE49-F238E27FC236}">
                    <a16:creationId xmlns:a16="http://schemas.microsoft.com/office/drawing/2014/main" id="{D7F8E533-69B3-49A4-9F00-5866C50C11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9274;p71">
                <a:extLst>
                  <a:ext uri="{FF2B5EF4-FFF2-40B4-BE49-F238E27FC236}">
                    <a16:creationId xmlns:a16="http://schemas.microsoft.com/office/drawing/2014/main" id="{6A89CF78-CC4E-4F4A-BBD0-87E5E05614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9268;p71">
              <a:extLst>
                <a:ext uri="{FF2B5EF4-FFF2-40B4-BE49-F238E27FC236}">
                  <a16:creationId xmlns:a16="http://schemas.microsoft.com/office/drawing/2014/main" id="{E321B57D-3333-4D53-8988-6F992ADDFA5C}"/>
                </a:ext>
              </a:extLst>
            </p:cNvPr>
            <p:cNvGrpSpPr/>
            <p:nvPr/>
          </p:nvGrpSpPr>
          <p:grpSpPr>
            <a:xfrm>
              <a:off x="2609822" y="750688"/>
              <a:ext cx="202053" cy="285630"/>
              <a:chOff x="6974158" y="2789537"/>
              <a:chExt cx="255247" cy="327458"/>
            </a:xfrm>
            <a:grpFill/>
          </p:grpSpPr>
          <p:sp>
            <p:nvSpPr>
              <p:cNvPr id="4391" name="Google Shape;9269;p71">
                <a:extLst>
                  <a:ext uri="{FF2B5EF4-FFF2-40B4-BE49-F238E27FC236}">
                    <a16:creationId xmlns:a16="http://schemas.microsoft.com/office/drawing/2014/main" id="{CCF487D0-93C6-4F53-81C2-7B8B83A3347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9270;p71">
                <a:extLst>
                  <a:ext uri="{FF2B5EF4-FFF2-40B4-BE49-F238E27FC236}">
                    <a16:creationId xmlns:a16="http://schemas.microsoft.com/office/drawing/2014/main" id="{5242EC72-3994-4DB0-B55D-B053D802375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9271;p71">
                <a:extLst>
                  <a:ext uri="{FF2B5EF4-FFF2-40B4-BE49-F238E27FC236}">
                    <a16:creationId xmlns:a16="http://schemas.microsoft.com/office/drawing/2014/main" id="{CA00F999-31B7-4B11-9D6F-D171BACEC6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9272;p71">
                <a:extLst>
                  <a:ext uri="{FF2B5EF4-FFF2-40B4-BE49-F238E27FC236}">
                    <a16:creationId xmlns:a16="http://schemas.microsoft.com/office/drawing/2014/main" id="{FD036131-2B22-4F11-972E-0F2055CEE8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9273;p71">
                <a:extLst>
                  <a:ext uri="{FF2B5EF4-FFF2-40B4-BE49-F238E27FC236}">
                    <a16:creationId xmlns:a16="http://schemas.microsoft.com/office/drawing/2014/main" id="{16155A83-7C88-4E91-A647-D5D40B4D577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9274;p71">
                <a:extLst>
                  <a:ext uri="{FF2B5EF4-FFF2-40B4-BE49-F238E27FC236}">
                    <a16:creationId xmlns:a16="http://schemas.microsoft.com/office/drawing/2014/main" id="{FA3649B9-5C1C-4D83-BCCA-B726B5559C5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 name="Google Shape;9268;p71">
              <a:extLst>
                <a:ext uri="{FF2B5EF4-FFF2-40B4-BE49-F238E27FC236}">
                  <a16:creationId xmlns:a16="http://schemas.microsoft.com/office/drawing/2014/main" id="{77CE8737-1747-4F22-88EE-B13A13C8FC28}"/>
                </a:ext>
              </a:extLst>
            </p:cNvPr>
            <p:cNvGrpSpPr/>
            <p:nvPr/>
          </p:nvGrpSpPr>
          <p:grpSpPr>
            <a:xfrm>
              <a:off x="2920013" y="755286"/>
              <a:ext cx="202053" cy="285630"/>
              <a:chOff x="6974158" y="2789537"/>
              <a:chExt cx="255247" cy="327458"/>
            </a:xfrm>
            <a:grpFill/>
          </p:grpSpPr>
          <p:sp>
            <p:nvSpPr>
              <p:cNvPr id="4385" name="Google Shape;9269;p71">
                <a:extLst>
                  <a:ext uri="{FF2B5EF4-FFF2-40B4-BE49-F238E27FC236}">
                    <a16:creationId xmlns:a16="http://schemas.microsoft.com/office/drawing/2014/main" id="{459AF024-40F1-459D-A427-B81C595059C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9270;p71">
                <a:extLst>
                  <a:ext uri="{FF2B5EF4-FFF2-40B4-BE49-F238E27FC236}">
                    <a16:creationId xmlns:a16="http://schemas.microsoft.com/office/drawing/2014/main" id="{3F66AEB4-7700-4814-9FE3-D195E5BEC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9271;p71">
                <a:extLst>
                  <a:ext uri="{FF2B5EF4-FFF2-40B4-BE49-F238E27FC236}">
                    <a16:creationId xmlns:a16="http://schemas.microsoft.com/office/drawing/2014/main" id="{DDAAC036-D8E4-471C-889B-FFF4F70F38A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9272;p71">
                <a:extLst>
                  <a:ext uri="{FF2B5EF4-FFF2-40B4-BE49-F238E27FC236}">
                    <a16:creationId xmlns:a16="http://schemas.microsoft.com/office/drawing/2014/main" id="{3CB413C9-E4FE-4786-8CBB-628C74A423B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9273;p71">
                <a:extLst>
                  <a:ext uri="{FF2B5EF4-FFF2-40B4-BE49-F238E27FC236}">
                    <a16:creationId xmlns:a16="http://schemas.microsoft.com/office/drawing/2014/main" id="{C6866BF1-4E56-4AE9-8A3A-E0C78E4F6C3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9274;p71">
                <a:extLst>
                  <a:ext uri="{FF2B5EF4-FFF2-40B4-BE49-F238E27FC236}">
                    <a16:creationId xmlns:a16="http://schemas.microsoft.com/office/drawing/2014/main" id="{37CF4F7F-EF3D-40EB-B2C1-D509C08B2F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 name="Google Shape;9268;p71">
              <a:extLst>
                <a:ext uri="{FF2B5EF4-FFF2-40B4-BE49-F238E27FC236}">
                  <a16:creationId xmlns:a16="http://schemas.microsoft.com/office/drawing/2014/main" id="{3A769AAA-2C71-42C6-844A-52D710AEAA73}"/>
                </a:ext>
              </a:extLst>
            </p:cNvPr>
            <p:cNvGrpSpPr/>
            <p:nvPr/>
          </p:nvGrpSpPr>
          <p:grpSpPr>
            <a:xfrm>
              <a:off x="3243579" y="755286"/>
              <a:ext cx="202053" cy="285630"/>
              <a:chOff x="6974158" y="2789537"/>
              <a:chExt cx="255247" cy="327458"/>
            </a:xfrm>
            <a:grpFill/>
          </p:grpSpPr>
          <p:sp>
            <p:nvSpPr>
              <p:cNvPr id="4379" name="Google Shape;9269;p71">
                <a:extLst>
                  <a:ext uri="{FF2B5EF4-FFF2-40B4-BE49-F238E27FC236}">
                    <a16:creationId xmlns:a16="http://schemas.microsoft.com/office/drawing/2014/main" id="{4D5D0F53-EC9D-4452-AF03-64D50C430B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9270;p71">
                <a:extLst>
                  <a:ext uri="{FF2B5EF4-FFF2-40B4-BE49-F238E27FC236}">
                    <a16:creationId xmlns:a16="http://schemas.microsoft.com/office/drawing/2014/main" id="{56CFDCA1-6DDB-4F77-99AA-4F1A63DDE7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9271;p71">
                <a:extLst>
                  <a:ext uri="{FF2B5EF4-FFF2-40B4-BE49-F238E27FC236}">
                    <a16:creationId xmlns:a16="http://schemas.microsoft.com/office/drawing/2014/main" id="{21F9B294-C31E-4D1D-9F7C-9047FE647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9272;p71">
                <a:extLst>
                  <a:ext uri="{FF2B5EF4-FFF2-40B4-BE49-F238E27FC236}">
                    <a16:creationId xmlns:a16="http://schemas.microsoft.com/office/drawing/2014/main" id="{06E65C76-2254-4F71-970A-D4A2EAE476A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9273;p71">
                <a:extLst>
                  <a:ext uri="{FF2B5EF4-FFF2-40B4-BE49-F238E27FC236}">
                    <a16:creationId xmlns:a16="http://schemas.microsoft.com/office/drawing/2014/main" id="{F046F15D-0D92-4269-90E9-B8A6511EB5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9274;p71">
                <a:extLst>
                  <a:ext uri="{FF2B5EF4-FFF2-40B4-BE49-F238E27FC236}">
                    <a16:creationId xmlns:a16="http://schemas.microsoft.com/office/drawing/2014/main" id="{43094488-4111-4CF3-9ADA-4059E17A17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9268;p71">
              <a:extLst>
                <a:ext uri="{FF2B5EF4-FFF2-40B4-BE49-F238E27FC236}">
                  <a16:creationId xmlns:a16="http://schemas.microsoft.com/office/drawing/2014/main" id="{9B0E643E-88C8-4EAF-9650-6A2CD31D0770}"/>
                </a:ext>
              </a:extLst>
            </p:cNvPr>
            <p:cNvGrpSpPr/>
            <p:nvPr/>
          </p:nvGrpSpPr>
          <p:grpSpPr>
            <a:xfrm>
              <a:off x="3561576" y="746090"/>
              <a:ext cx="202053" cy="285630"/>
              <a:chOff x="6974158" y="2789537"/>
              <a:chExt cx="255247" cy="327458"/>
            </a:xfrm>
            <a:grpFill/>
          </p:grpSpPr>
          <p:sp>
            <p:nvSpPr>
              <p:cNvPr id="4373" name="Google Shape;9269;p71">
                <a:extLst>
                  <a:ext uri="{FF2B5EF4-FFF2-40B4-BE49-F238E27FC236}">
                    <a16:creationId xmlns:a16="http://schemas.microsoft.com/office/drawing/2014/main" id="{0C39E695-2BEA-4076-84C4-390F8F0B8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9270;p71">
                <a:extLst>
                  <a:ext uri="{FF2B5EF4-FFF2-40B4-BE49-F238E27FC236}">
                    <a16:creationId xmlns:a16="http://schemas.microsoft.com/office/drawing/2014/main" id="{3A7F1EB6-CAF3-40AF-853F-1B214B894F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9271;p71">
                <a:extLst>
                  <a:ext uri="{FF2B5EF4-FFF2-40B4-BE49-F238E27FC236}">
                    <a16:creationId xmlns:a16="http://schemas.microsoft.com/office/drawing/2014/main" id="{84891F88-2C39-4056-8A7D-7959E62A22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9272;p71">
                <a:extLst>
                  <a:ext uri="{FF2B5EF4-FFF2-40B4-BE49-F238E27FC236}">
                    <a16:creationId xmlns:a16="http://schemas.microsoft.com/office/drawing/2014/main" id="{95257624-3205-48DF-9F8C-25518E06367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9273;p71">
                <a:extLst>
                  <a:ext uri="{FF2B5EF4-FFF2-40B4-BE49-F238E27FC236}">
                    <a16:creationId xmlns:a16="http://schemas.microsoft.com/office/drawing/2014/main" id="{7ADB9106-1954-4A06-B521-E724CAEBFD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9274;p71">
                <a:extLst>
                  <a:ext uri="{FF2B5EF4-FFF2-40B4-BE49-F238E27FC236}">
                    <a16:creationId xmlns:a16="http://schemas.microsoft.com/office/drawing/2014/main" id="{209AAC68-9827-4FBC-8DCD-EC2F3938CD6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 name="Google Shape;9268;p71">
              <a:extLst>
                <a:ext uri="{FF2B5EF4-FFF2-40B4-BE49-F238E27FC236}">
                  <a16:creationId xmlns:a16="http://schemas.microsoft.com/office/drawing/2014/main" id="{FFF35BB4-953D-4B4A-9E56-596574854075}"/>
                </a:ext>
              </a:extLst>
            </p:cNvPr>
            <p:cNvGrpSpPr/>
            <p:nvPr/>
          </p:nvGrpSpPr>
          <p:grpSpPr>
            <a:xfrm>
              <a:off x="3878126" y="755286"/>
              <a:ext cx="202053" cy="285630"/>
              <a:chOff x="6974158" y="2789537"/>
              <a:chExt cx="255247" cy="327458"/>
            </a:xfrm>
            <a:grpFill/>
          </p:grpSpPr>
          <p:sp>
            <p:nvSpPr>
              <p:cNvPr id="4367" name="Google Shape;9269;p71">
                <a:extLst>
                  <a:ext uri="{FF2B5EF4-FFF2-40B4-BE49-F238E27FC236}">
                    <a16:creationId xmlns:a16="http://schemas.microsoft.com/office/drawing/2014/main" id="{17FE2EC7-D508-4EFD-807C-16FCD34A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9270;p71">
                <a:extLst>
                  <a:ext uri="{FF2B5EF4-FFF2-40B4-BE49-F238E27FC236}">
                    <a16:creationId xmlns:a16="http://schemas.microsoft.com/office/drawing/2014/main" id="{5E648CD4-D80B-4E4F-8B46-BC0BFECB24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9271;p71">
                <a:extLst>
                  <a:ext uri="{FF2B5EF4-FFF2-40B4-BE49-F238E27FC236}">
                    <a16:creationId xmlns:a16="http://schemas.microsoft.com/office/drawing/2014/main" id="{F7211C36-2A38-4DC4-9A61-0BE3A48F60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9272;p71">
                <a:extLst>
                  <a:ext uri="{FF2B5EF4-FFF2-40B4-BE49-F238E27FC236}">
                    <a16:creationId xmlns:a16="http://schemas.microsoft.com/office/drawing/2014/main" id="{77748811-77FA-4404-A8F4-30EF1B7649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9273;p71">
                <a:extLst>
                  <a:ext uri="{FF2B5EF4-FFF2-40B4-BE49-F238E27FC236}">
                    <a16:creationId xmlns:a16="http://schemas.microsoft.com/office/drawing/2014/main" id="{9CF85623-C6CB-47F1-9413-BB10942720E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9274;p71">
                <a:extLst>
                  <a:ext uri="{FF2B5EF4-FFF2-40B4-BE49-F238E27FC236}">
                    <a16:creationId xmlns:a16="http://schemas.microsoft.com/office/drawing/2014/main" id="{8D7E40AB-923C-44A6-B7BB-8D462782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 name="Group 17">
            <a:extLst>
              <a:ext uri="{FF2B5EF4-FFF2-40B4-BE49-F238E27FC236}">
                <a16:creationId xmlns:a16="http://schemas.microsoft.com/office/drawing/2014/main" id="{03D14BA3-C036-4807-BD07-6667E6277E9C}"/>
              </a:ext>
            </a:extLst>
          </p:cNvPr>
          <p:cNvGrpSpPr/>
          <p:nvPr/>
        </p:nvGrpSpPr>
        <p:grpSpPr>
          <a:xfrm>
            <a:off x="4570690" y="4118263"/>
            <a:ext cx="1390425" cy="205759"/>
            <a:chOff x="4570690" y="4118263"/>
            <a:chExt cx="1390425" cy="205759"/>
          </a:xfrm>
        </p:grpSpPr>
        <p:grpSp>
          <p:nvGrpSpPr>
            <p:cNvPr id="4311" name="Google Shape;9275;p71">
              <a:extLst>
                <a:ext uri="{FF2B5EF4-FFF2-40B4-BE49-F238E27FC236}">
                  <a16:creationId xmlns:a16="http://schemas.microsoft.com/office/drawing/2014/main" id="{C4C222B7-BA47-4500-86CE-AE815E1550ED}"/>
                </a:ext>
              </a:extLst>
            </p:cNvPr>
            <p:cNvGrpSpPr/>
            <p:nvPr/>
          </p:nvGrpSpPr>
          <p:grpSpPr>
            <a:xfrm>
              <a:off x="4570690" y="4118263"/>
              <a:ext cx="140757" cy="199341"/>
              <a:chOff x="7530697" y="2790299"/>
              <a:chExt cx="244291" cy="326314"/>
            </a:xfrm>
            <a:solidFill>
              <a:srgbClr val="666633"/>
            </a:solidFill>
          </p:grpSpPr>
          <p:sp>
            <p:nvSpPr>
              <p:cNvPr id="4355" name="Google Shape;9276;p71">
                <a:extLst>
                  <a:ext uri="{FF2B5EF4-FFF2-40B4-BE49-F238E27FC236}">
                    <a16:creationId xmlns:a16="http://schemas.microsoft.com/office/drawing/2014/main" id="{E0A1B8B8-4F0B-4DE6-9A23-D3473FCFC4D7}"/>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9277;p71">
                <a:extLst>
                  <a:ext uri="{FF2B5EF4-FFF2-40B4-BE49-F238E27FC236}">
                    <a16:creationId xmlns:a16="http://schemas.microsoft.com/office/drawing/2014/main" id="{1F763CC9-8AF0-4756-8E23-803DCF0ED91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9278;p71">
                <a:extLst>
                  <a:ext uri="{FF2B5EF4-FFF2-40B4-BE49-F238E27FC236}">
                    <a16:creationId xmlns:a16="http://schemas.microsoft.com/office/drawing/2014/main" id="{B7F78327-EF47-47FA-81CC-7DEB26D401DB}"/>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9279;p71">
                <a:extLst>
                  <a:ext uri="{FF2B5EF4-FFF2-40B4-BE49-F238E27FC236}">
                    <a16:creationId xmlns:a16="http://schemas.microsoft.com/office/drawing/2014/main" id="{F7DD7309-4256-4577-B11B-8C6043610F0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9280;p71">
                <a:extLst>
                  <a:ext uri="{FF2B5EF4-FFF2-40B4-BE49-F238E27FC236}">
                    <a16:creationId xmlns:a16="http://schemas.microsoft.com/office/drawing/2014/main" id="{48D6781B-FFAC-454E-BE40-98C1D1842337}"/>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9281;p71">
                <a:extLst>
                  <a:ext uri="{FF2B5EF4-FFF2-40B4-BE49-F238E27FC236}">
                    <a16:creationId xmlns:a16="http://schemas.microsoft.com/office/drawing/2014/main" id="{E623B99C-FA86-4164-9E70-F5058E3726D7}"/>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roup 4311">
              <a:extLst>
                <a:ext uri="{FF2B5EF4-FFF2-40B4-BE49-F238E27FC236}">
                  <a16:creationId xmlns:a16="http://schemas.microsoft.com/office/drawing/2014/main" id="{D24036DD-95F5-490D-9BFE-36773E3B9791}"/>
                </a:ext>
              </a:extLst>
            </p:cNvPr>
            <p:cNvGrpSpPr/>
            <p:nvPr/>
          </p:nvGrpSpPr>
          <p:grpSpPr>
            <a:xfrm>
              <a:off x="4782253" y="4118263"/>
              <a:ext cx="1178862" cy="205759"/>
              <a:chOff x="2298228" y="746090"/>
              <a:chExt cx="1781951" cy="294826"/>
            </a:xfrm>
            <a:solidFill>
              <a:srgbClr val="666633"/>
            </a:solidFill>
          </p:grpSpPr>
          <p:grpSp>
            <p:nvGrpSpPr>
              <p:cNvPr id="4313" name="Google Shape;9268;p71">
                <a:extLst>
                  <a:ext uri="{FF2B5EF4-FFF2-40B4-BE49-F238E27FC236}">
                    <a16:creationId xmlns:a16="http://schemas.microsoft.com/office/drawing/2014/main" id="{BA143F86-9319-4927-B6BA-67199DC234FE}"/>
                  </a:ext>
                </a:extLst>
              </p:cNvPr>
              <p:cNvGrpSpPr/>
              <p:nvPr/>
            </p:nvGrpSpPr>
            <p:grpSpPr>
              <a:xfrm>
                <a:off x="2298228" y="750688"/>
                <a:ext cx="202053" cy="285630"/>
                <a:chOff x="6974158" y="2789537"/>
                <a:chExt cx="255247" cy="327458"/>
              </a:xfrm>
              <a:grpFill/>
            </p:grpSpPr>
            <p:sp>
              <p:nvSpPr>
                <p:cNvPr id="4349" name="Google Shape;9269;p71">
                  <a:extLst>
                    <a:ext uri="{FF2B5EF4-FFF2-40B4-BE49-F238E27FC236}">
                      <a16:creationId xmlns:a16="http://schemas.microsoft.com/office/drawing/2014/main" id="{81841A59-43AC-40DD-9D3E-CE46B3C945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9270;p71">
                  <a:extLst>
                    <a:ext uri="{FF2B5EF4-FFF2-40B4-BE49-F238E27FC236}">
                      <a16:creationId xmlns:a16="http://schemas.microsoft.com/office/drawing/2014/main" id="{42FF6585-1E46-452E-AD07-A2C0122FDE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9271;p71">
                  <a:extLst>
                    <a:ext uri="{FF2B5EF4-FFF2-40B4-BE49-F238E27FC236}">
                      <a16:creationId xmlns:a16="http://schemas.microsoft.com/office/drawing/2014/main" id="{BB48B3F1-A1E1-4F48-9C95-42479A7CD9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9272;p71">
                  <a:extLst>
                    <a:ext uri="{FF2B5EF4-FFF2-40B4-BE49-F238E27FC236}">
                      <a16:creationId xmlns:a16="http://schemas.microsoft.com/office/drawing/2014/main" id="{034DEFDB-E546-449B-A1DF-46FF27463C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9273;p71">
                  <a:extLst>
                    <a:ext uri="{FF2B5EF4-FFF2-40B4-BE49-F238E27FC236}">
                      <a16:creationId xmlns:a16="http://schemas.microsoft.com/office/drawing/2014/main" id="{2B0DD31B-D9B4-4FC5-8E2A-FE549AC9736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9274;p71">
                  <a:extLst>
                    <a:ext uri="{FF2B5EF4-FFF2-40B4-BE49-F238E27FC236}">
                      <a16:creationId xmlns:a16="http://schemas.microsoft.com/office/drawing/2014/main" id="{D39169A8-4BBC-4283-BA14-C85FAC1BE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9268;p71">
                <a:extLst>
                  <a:ext uri="{FF2B5EF4-FFF2-40B4-BE49-F238E27FC236}">
                    <a16:creationId xmlns:a16="http://schemas.microsoft.com/office/drawing/2014/main" id="{7EA0294F-2BB8-40E7-A184-8B14E161EB7A}"/>
                  </a:ext>
                </a:extLst>
              </p:cNvPr>
              <p:cNvGrpSpPr/>
              <p:nvPr/>
            </p:nvGrpSpPr>
            <p:grpSpPr>
              <a:xfrm>
                <a:off x="2609822" y="750688"/>
                <a:ext cx="202053" cy="285630"/>
                <a:chOff x="6974158" y="2789537"/>
                <a:chExt cx="255247" cy="327458"/>
              </a:xfrm>
              <a:grpFill/>
            </p:grpSpPr>
            <p:sp>
              <p:nvSpPr>
                <p:cNvPr id="4343" name="Google Shape;9269;p71">
                  <a:extLst>
                    <a:ext uri="{FF2B5EF4-FFF2-40B4-BE49-F238E27FC236}">
                      <a16:creationId xmlns:a16="http://schemas.microsoft.com/office/drawing/2014/main" id="{A8B1713A-06F7-4159-8F66-408DB04EE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9270;p71">
                  <a:extLst>
                    <a:ext uri="{FF2B5EF4-FFF2-40B4-BE49-F238E27FC236}">
                      <a16:creationId xmlns:a16="http://schemas.microsoft.com/office/drawing/2014/main" id="{89128F62-B380-4C1D-8DB9-93C3E43D71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9271;p71">
                  <a:extLst>
                    <a:ext uri="{FF2B5EF4-FFF2-40B4-BE49-F238E27FC236}">
                      <a16:creationId xmlns:a16="http://schemas.microsoft.com/office/drawing/2014/main" id="{D096B8C7-8E3F-4EF5-8EFD-5FBF32DC9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9272;p71">
                  <a:extLst>
                    <a:ext uri="{FF2B5EF4-FFF2-40B4-BE49-F238E27FC236}">
                      <a16:creationId xmlns:a16="http://schemas.microsoft.com/office/drawing/2014/main" id="{3AF96AB5-F72E-4D2F-81E2-07551F0DD51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9273;p71">
                  <a:extLst>
                    <a:ext uri="{FF2B5EF4-FFF2-40B4-BE49-F238E27FC236}">
                      <a16:creationId xmlns:a16="http://schemas.microsoft.com/office/drawing/2014/main" id="{36A12A20-CE39-4086-BDF5-5C7E74A0943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9274;p71">
                  <a:extLst>
                    <a:ext uri="{FF2B5EF4-FFF2-40B4-BE49-F238E27FC236}">
                      <a16:creationId xmlns:a16="http://schemas.microsoft.com/office/drawing/2014/main" id="{1CB082CC-5507-4BF3-A74E-F349DF50546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9268;p71">
                <a:extLst>
                  <a:ext uri="{FF2B5EF4-FFF2-40B4-BE49-F238E27FC236}">
                    <a16:creationId xmlns:a16="http://schemas.microsoft.com/office/drawing/2014/main" id="{359FAA35-677D-4EC4-BDF6-6B72BC95B4AC}"/>
                  </a:ext>
                </a:extLst>
              </p:cNvPr>
              <p:cNvGrpSpPr/>
              <p:nvPr/>
            </p:nvGrpSpPr>
            <p:grpSpPr>
              <a:xfrm>
                <a:off x="2920013" y="755286"/>
                <a:ext cx="202053" cy="285630"/>
                <a:chOff x="6974158" y="2789537"/>
                <a:chExt cx="255247" cy="327458"/>
              </a:xfrm>
              <a:grpFill/>
            </p:grpSpPr>
            <p:sp>
              <p:nvSpPr>
                <p:cNvPr id="4337" name="Google Shape;9269;p71">
                  <a:extLst>
                    <a:ext uri="{FF2B5EF4-FFF2-40B4-BE49-F238E27FC236}">
                      <a16:creationId xmlns:a16="http://schemas.microsoft.com/office/drawing/2014/main" id="{B3BDE0E5-6325-4376-A4A1-218DBDB1EC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9270;p71">
                  <a:extLst>
                    <a:ext uri="{FF2B5EF4-FFF2-40B4-BE49-F238E27FC236}">
                      <a16:creationId xmlns:a16="http://schemas.microsoft.com/office/drawing/2014/main" id="{FBB0BAF6-5FB0-4061-9DDB-351E397C9C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9271;p71">
                  <a:extLst>
                    <a:ext uri="{FF2B5EF4-FFF2-40B4-BE49-F238E27FC236}">
                      <a16:creationId xmlns:a16="http://schemas.microsoft.com/office/drawing/2014/main" id="{720D03D1-60F3-43C0-BA3F-FD925EC7023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9272;p71">
                  <a:extLst>
                    <a:ext uri="{FF2B5EF4-FFF2-40B4-BE49-F238E27FC236}">
                      <a16:creationId xmlns:a16="http://schemas.microsoft.com/office/drawing/2014/main" id="{A163C6EE-D5BA-48C9-A87E-22A18E84EDB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9273;p71">
                  <a:extLst>
                    <a:ext uri="{FF2B5EF4-FFF2-40B4-BE49-F238E27FC236}">
                      <a16:creationId xmlns:a16="http://schemas.microsoft.com/office/drawing/2014/main" id="{414FDBE5-810C-4B82-9B5F-4C071A084A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9274;p71">
                  <a:extLst>
                    <a:ext uri="{FF2B5EF4-FFF2-40B4-BE49-F238E27FC236}">
                      <a16:creationId xmlns:a16="http://schemas.microsoft.com/office/drawing/2014/main" id="{0D4644C7-F7BE-4C2B-AE08-1231745F67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9268;p71">
                <a:extLst>
                  <a:ext uri="{FF2B5EF4-FFF2-40B4-BE49-F238E27FC236}">
                    <a16:creationId xmlns:a16="http://schemas.microsoft.com/office/drawing/2014/main" id="{DC2ECE86-6663-4B69-B830-AC99848A453E}"/>
                  </a:ext>
                </a:extLst>
              </p:cNvPr>
              <p:cNvGrpSpPr/>
              <p:nvPr/>
            </p:nvGrpSpPr>
            <p:grpSpPr>
              <a:xfrm>
                <a:off x="3243579" y="755286"/>
                <a:ext cx="202053" cy="285630"/>
                <a:chOff x="6974158" y="2789537"/>
                <a:chExt cx="255247" cy="327458"/>
              </a:xfrm>
              <a:grpFill/>
            </p:grpSpPr>
            <p:sp>
              <p:nvSpPr>
                <p:cNvPr id="4331" name="Google Shape;9269;p71">
                  <a:extLst>
                    <a:ext uri="{FF2B5EF4-FFF2-40B4-BE49-F238E27FC236}">
                      <a16:creationId xmlns:a16="http://schemas.microsoft.com/office/drawing/2014/main" id="{C01BCBDB-2FA4-4C06-99F8-01658AC24F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9270;p71">
                  <a:extLst>
                    <a:ext uri="{FF2B5EF4-FFF2-40B4-BE49-F238E27FC236}">
                      <a16:creationId xmlns:a16="http://schemas.microsoft.com/office/drawing/2014/main" id="{D9705B6D-6D0C-4F90-B461-55D601964E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9271;p71">
                  <a:extLst>
                    <a:ext uri="{FF2B5EF4-FFF2-40B4-BE49-F238E27FC236}">
                      <a16:creationId xmlns:a16="http://schemas.microsoft.com/office/drawing/2014/main" id="{8204DCA4-6749-4613-9347-7E5714CB1A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9272;p71">
                  <a:extLst>
                    <a:ext uri="{FF2B5EF4-FFF2-40B4-BE49-F238E27FC236}">
                      <a16:creationId xmlns:a16="http://schemas.microsoft.com/office/drawing/2014/main" id="{D9FF448B-C69E-4273-A435-C25CF99135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9273;p71">
                  <a:extLst>
                    <a:ext uri="{FF2B5EF4-FFF2-40B4-BE49-F238E27FC236}">
                      <a16:creationId xmlns:a16="http://schemas.microsoft.com/office/drawing/2014/main" id="{B01B5C92-BDBB-41A1-96F1-0A50B5D13D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9274;p71">
                  <a:extLst>
                    <a:ext uri="{FF2B5EF4-FFF2-40B4-BE49-F238E27FC236}">
                      <a16:creationId xmlns:a16="http://schemas.microsoft.com/office/drawing/2014/main" id="{EA75B85C-6EF3-4344-A3B7-422AFA5EAEB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9268;p71">
                <a:extLst>
                  <a:ext uri="{FF2B5EF4-FFF2-40B4-BE49-F238E27FC236}">
                    <a16:creationId xmlns:a16="http://schemas.microsoft.com/office/drawing/2014/main" id="{BCFB410F-2089-424B-A295-FEDB4C1C48E8}"/>
                  </a:ext>
                </a:extLst>
              </p:cNvPr>
              <p:cNvGrpSpPr/>
              <p:nvPr/>
            </p:nvGrpSpPr>
            <p:grpSpPr>
              <a:xfrm>
                <a:off x="3561576" y="746090"/>
                <a:ext cx="202053" cy="285630"/>
                <a:chOff x="6974158" y="2789537"/>
                <a:chExt cx="255247" cy="327458"/>
              </a:xfrm>
              <a:grpFill/>
            </p:grpSpPr>
            <p:sp>
              <p:nvSpPr>
                <p:cNvPr id="4325" name="Google Shape;9269;p71">
                  <a:extLst>
                    <a:ext uri="{FF2B5EF4-FFF2-40B4-BE49-F238E27FC236}">
                      <a16:creationId xmlns:a16="http://schemas.microsoft.com/office/drawing/2014/main" id="{086BEAC8-C069-4DDB-9D91-30730E66A0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9270;p71">
                  <a:extLst>
                    <a:ext uri="{FF2B5EF4-FFF2-40B4-BE49-F238E27FC236}">
                      <a16:creationId xmlns:a16="http://schemas.microsoft.com/office/drawing/2014/main" id="{68940451-1224-42EF-9D53-D80AD081FFF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9271;p71">
                  <a:extLst>
                    <a:ext uri="{FF2B5EF4-FFF2-40B4-BE49-F238E27FC236}">
                      <a16:creationId xmlns:a16="http://schemas.microsoft.com/office/drawing/2014/main" id="{5D41A296-3DFB-4CD1-A384-6C314CCA25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9272;p71">
                  <a:extLst>
                    <a:ext uri="{FF2B5EF4-FFF2-40B4-BE49-F238E27FC236}">
                      <a16:creationId xmlns:a16="http://schemas.microsoft.com/office/drawing/2014/main" id="{3B644E57-48DE-43C0-B1B7-8C87998EE7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9273;p71">
                  <a:extLst>
                    <a:ext uri="{FF2B5EF4-FFF2-40B4-BE49-F238E27FC236}">
                      <a16:creationId xmlns:a16="http://schemas.microsoft.com/office/drawing/2014/main" id="{486E67CB-E537-4C80-97CA-9DD843AC88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9274;p71">
                  <a:extLst>
                    <a:ext uri="{FF2B5EF4-FFF2-40B4-BE49-F238E27FC236}">
                      <a16:creationId xmlns:a16="http://schemas.microsoft.com/office/drawing/2014/main" id="{456E9794-1536-456C-9AF5-F96F7053263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9268;p71">
                <a:extLst>
                  <a:ext uri="{FF2B5EF4-FFF2-40B4-BE49-F238E27FC236}">
                    <a16:creationId xmlns:a16="http://schemas.microsoft.com/office/drawing/2014/main" id="{237ECD20-D6BE-4A12-A634-F7E97829793F}"/>
                  </a:ext>
                </a:extLst>
              </p:cNvPr>
              <p:cNvGrpSpPr/>
              <p:nvPr/>
            </p:nvGrpSpPr>
            <p:grpSpPr>
              <a:xfrm>
                <a:off x="3878126" y="755286"/>
                <a:ext cx="202053" cy="285630"/>
                <a:chOff x="6974158" y="2789537"/>
                <a:chExt cx="255247" cy="327458"/>
              </a:xfrm>
              <a:grpFill/>
            </p:grpSpPr>
            <p:sp>
              <p:nvSpPr>
                <p:cNvPr id="4319" name="Google Shape;9269;p71">
                  <a:extLst>
                    <a:ext uri="{FF2B5EF4-FFF2-40B4-BE49-F238E27FC236}">
                      <a16:creationId xmlns:a16="http://schemas.microsoft.com/office/drawing/2014/main" id="{661CBCB0-E3FC-403F-A550-3C652031EB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9270;p71">
                  <a:extLst>
                    <a:ext uri="{FF2B5EF4-FFF2-40B4-BE49-F238E27FC236}">
                      <a16:creationId xmlns:a16="http://schemas.microsoft.com/office/drawing/2014/main" id="{57D07CD4-9BC1-438A-AA74-DB2C60C6D2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9271;p71">
                  <a:extLst>
                    <a:ext uri="{FF2B5EF4-FFF2-40B4-BE49-F238E27FC236}">
                      <a16:creationId xmlns:a16="http://schemas.microsoft.com/office/drawing/2014/main" id="{6F298A93-B7FB-4870-AB5E-5064341A2A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9272;p71">
                  <a:extLst>
                    <a:ext uri="{FF2B5EF4-FFF2-40B4-BE49-F238E27FC236}">
                      <a16:creationId xmlns:a16="http://schemas.microsoft.com/office/drawing/2014/main" id="{FB9AD027-1994-4A71-903D-3A68F4230C9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9273;p71">
                  <a:extLst>
                    <a:ext uri="{FF2B5EF4-FFF2-40B4-BE49-F238E27FC236}">
                      <a16:creationId xmlns:a16="http://schemas.microsoft.com/office/drawing/2014/main" id="{08A7C715-1B17-417E-8E1F-B63A51B69D6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9274;p71">
                  <a:extLst>
                    <a:ext uri="{FF2B5EF4-FFF2-40B4-BE49-F238E27FC236}">
                      <a16:creationId xmlns:a16="http://schemas.microsoft.com/office/drawing/2014/main" id="{386EA74F-1402-4857-9061-135B623C2D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293" name="TextBox 4292">
            <a:extLst>
              <a:ext uri="{FF2B5EF4-FFF2-40B4-BE49-F238E27FC236}">
                <a16:creationId xmlns:a16="http://schemas.microsoft.com/office/drawing/2014/main" id="{A5D2702F-559C-497C-97F7-A414532BF777}"/>
              </a:ext>
            </a:extLst>
          </p:cNvPr>
          <p:cNvSpPr txBox="1"/>
          <p:nvPr/>
        </p:nvSpPr>
        <p:spPr>
          <a:xfrm>
            <a:off x="5972750" y="706533"/>
            <a:ext cx="492981" cy="261610"/>
          </a:xfrm>
          <a:prstGeom prst="rect">
            <a:avLst/>
          </a:prstGeom>
          <a:noFill/>
        </p:spPr>
        <p:txBody>
          <a:bodyPr wrap="square" rtlCol="0">
            <a:spAutoFit/>
          </a:bodyPr>
          <a:lstStyle/>
          <a:p>
            <a:r>
              <a:rPr lang="en-US" sz="1100" dirty="0">
                <a:solidFill>
                  <a:srgbClr val="000066"/>
                </a:solidFill>
                <a:latin typeface="Lora" panose="020B0604020202020204" charset="0"/>
              </a:rPr>
              <a:t>CG9</a:t>
            </a:r>
          </a:p>
        </p:txBody>
      </p:sp>
      <p:sp>
        <p:nvSpPr>
          <p:cNvPr id="4294" name="TextBox 4293">
            <a:extLst>
              <a:ext uri="{FF2B5EF4-FFF2-40B4-BE49-F238E27FC236}">
                <a16:creationId xmlns:a16="http://schemas.microsoft.com/office/drawing/2014/main" id="{6D3A68E1-8EB1-42FD-9C85-E1F64314D815}"/>
              </a:ext>
            </a:extLst>
          </p:cNvPr>
          <p:cNvSpPr txBox="1"/>
          <p:nvPr/>
        </p:nvSpPr>
        <p:spPr>
          <a:xfrm>
            <a:off x="5947534" y="1152457"/>
            <a:ext cx="603637" cy="261610"/>
          </a:xfrm>
          <a:prstGeom prst="rect">
            <a:avLst/>
          </a:prstGeom>
          <a:noFill/>
        </p:spPr>
        <p:txBody>
          <a:bodyPr wrap="square" rtlCol="0">
            <a:spAutoFit/>
          </a:bodyPr>
          <a:lstStyle/>
          <a:p>
            <a:r>
              <a:rPr lang="en-US" sz="1100" dirty="0">
                <a:solidFill>
                  <a:srgbClr val="FF0066"/>
                </a:solidFill>
                <a:latin typeface="Lora" panose="020B0604020202020204" charset="0"/>
              </a:rPr>
              <a:t>CG10</a:t>
            </a:r>
          </a:p>
        </p:txBody>
      </p:sp>
      <p:sp>
        <p:nvSpPr>
          <p:cNvPr id="4295" name="TextBox 4294">
            <a:extLst>
              <a:ext uri="{FF2B5EF4-FFF2-40B4-BE49-F238E27FC236}">
                <a16:creationId xmlns:a16="http://schemas.microsoft.com/office/drawing/2014/main" id="{DF9A6E09-D029-4444-9C25-F531511B0F33}"/>
              </a:ext>
            </a:extLst>
          </p:cNvPr>
          <p:cNvSpPr txBox="1"/>
          <p:nvPr/>
        </p:nvSpPr>
        <p:spPr>
          <a:xfrm>
            <a:off x="5947534" y="1598382"/>
            <a:ext cx="603637" cy="261610"/>
          </a:xfrm>
          <a:prstGeom prst="rect">
            <a:avLst/>
          </a:prstGeom>
          <a:noFill/>
        </p:spPr>
        <p:txBody>
          <a:bodyPr wrap="square" rtlCol="0">
            <a:spAutoFit/>
          </a:bodyPr>
          <a:lstStyle/>
          <a:p>
            <a:r>
              <a:rPr lang="en-US" sz="1100" dirty="0">
                <a:solidFill>
                  <a:srgbClr val="009900"/>
                </a:solidFill>
                <a:latin typeface="Lora" panose="020B0604020202020204" charset="0"/>
              </a:rPr>
              <a:t>CG11</a:t>
            </a:r>
          </a:p>
        </p:txBody>
      </p:sp>
      <p:sp>
        <p:nvSpPr>
          <p:cNvPr id="4296" name="TextBox 4295">
            <a:extLst>
              <a:ext uri="{FF2B5EF4-FFF2-40B4-BE49-F238E27FC236}">
                <a16:creationId xmlns:a16="http://schemas.microsoft.com/office/drawing/2014/main" id="{8802BC53-1563-4AAE-B4BB-8A3B60EB4CA4}"/>
              </a:ext>
            </a:extLst>
          </p:cNvPr>
          <p:cNvSpPr txBox="1"/>
          <p:nvPr/>
        </p:nvSpPr>
        <p:spPr>
          <a:xfrm>
            <a:off x="5947538" y="2068788"/>
            <a:ext cx="603637" cy="261610"/>
          </a:xfrm>
          <a:prstGeom prst="rect">
            <a:avLst/>
          </a:prstGeom>
          <a:noFill/>
        </p:spPr>
        <p:txBody>
          <a:bodyPr wrap="square" rtlCol="0">
            <a:spAutoFit/>
          </a:bodyPr>
          <a:lstStyle/>
          <a:p>
            <a:r>
              <a:rPr lang="en-US" sz="1100" dirty="0">
                <a:solidFill>
                  <a:schemeClr val="accent5"/>
                </a:solidFill>
                <a:latin typeface="Lora" panose="020B0604020202020204" charset="0"/>
              </a:rPr>
              <a:t>CG12</a:t>
            </a:r>
          </a:p>
        </p:txBody>
      </p:sp>
      <p:sp>
        <p:nvSpPr>
          <p:cNvPr id="4297" name="TextBox 4296">
            <a:extLst>
              <a:ext uri="{FF2B5EF4-FFF2-40B4-BE49-F238E27FC236}">
                <a16:creationId xmlns:a16="http://schemas.microsoft.com/office/drawing/2014/main" id="{FB1E4D65-1E84-4B9D-A7D6-955116A2B2E4}"/>
              </a:ext>
            </a:extLst>
          </p:cNvPr>
          <p:cNvSpPr txBox="1"/>
          <p:nvPr/>
        </p:nvSpPr>
        <p:spPr>
          <a:xfrm>
            <a:off x="5947533" y="2514713"/>
            <a:ext cx="603637" cy="261610"/>
          </a:xfrm>
          <a:prstGeom prst="rect">
            <a:avLst/>
          </a:prstGeom>
          <a:noFill/>
        </p:spPr>
        <p:txBody>
          <a:bodyPr wrap="square" rtlCol="0">
            <a:spAutoFit/>
          </a:bodyPr>
          <a:lstStyle/>
          <a:p>
            <a:r>
              <a:rPr lang="en-US" sz="1100" dirty="0">
                <a:solidFill>
                  <a:srgbClr val="0000FF"/>
                </a:solidFill>
                <a:latin typeface="Lora" panose="020B0604020202020204" charset="0"/>
              </a:rPr>
              <a:t>CG13</a:t>
            </a:r>
          </a:p>
        </p:txBody>
      </p:sp>
      <p:sp>
        <p:nvSpPr>
          <p:cNvPr id="4298" name="TextBox 4297">
            <a:extLst>
              <a:ext uri="{FF2B5EF4-FFF2-40B4-BE49-F238E27FC236}">
                <a16:creationId xmlns:a16="http://schemas.microsoft.com/office/drawing/2014/main" id="{EEAB3A33-B1BA-43F8-B8DB-32A51E168787}"/>
              </a:ext>
            </a:extLst>
          </p:cNvPr>
          <p:cNvSpPr txBox="1"/>
          <p:nvPr/>
        </p:nvSpPr>
        <p:spPr>
          <a:xfrm>
            <a:off x="5947533" y="2955705"/>
            <a:ext cx="603637" cy="261610"/>
          </a:xfrm>
          <a:prstGeom prst="rect">
            <a:avLst/>
          </a:prstGeom>
          <a:noFill/>
        </p:spPr>
        <p:txBody>
          <a:bodyPr wrap="square" rtlCol="0">
            <a:spAutoFit/>
          </a:bodyPr>
          <a:lstStyle/>
          <a:p>
            <a:r>
              <a:rPr lang="en-US" sz="1100" dirty="0">
                <a:solidFill>
                  <a:srgbClr val="A50021"/>
                </a:solidFill>
                <a:latin typeface="Lora" panose="020B0604020202020204" charset="0"/>
              </a:rPr>
              <a:t>CG14</a:t>
            </a:r>
          </a:p>
        </p:txBody>
      </p:sp>
      <p:sp>
        <p:nvSpPr>
          <p:cNvPr id="4299" name="TextBox 4298">
            <a:extLst>
              <a:ext uri="{FF2B5EF4-FFF2-40B4-BE49-F238E27FC236}">
                <a16:creationId xmlns:a16="http://schemas.microsoft.com/office/drawing/2014/main" id="{E561552E-0910-4E15-A3F6-8E0C99485751}"/>
              </a:ext>
            </a:extLst>
          </p:cNvPr>
          <p:cNvSpPr txBox="1"/>
          <p:nvPr/>
        </p:nvSpPr>
        <p:spPr>
          <a:xfrm>
            <a:off x="5947532" y="3409021"/>
            <a:ext cx="603637" cy="261610"/>
          </a:xfrm>
          <a:prstGeom prst="rect">
            <a:avLst/>
          </a:prstGeom>
          <a:noFill/>
        </p:spPr>
        <p:txBody>
          <a:bodyPr wrap="square" rtlCol="0">
            <a:spAutoFit/>
          </a:bodyPr>
          <a:lstStyle/>
          <a:p>
            <a:r>
              <a:rPr lang="en-US" sz="1100" dirty="0">
                <a:solidFill>
                  <a:srgbClr val="990099"/>
                </a:solidFill>
                <a:latin typeface="Lora" panose="020B0604020202020204" charset="0"/>
              </a:rPr>
              <a:t>CG15</a:t>
            </a:r>
          </a:p>
        </p:txBody>
      </p:sp>
      <p:sp>
        <p:nvSpPr>
          <p:cNvPr id="4300" name="TextBox 4299">
            <a:extLst>
              <a:ext uri="{FF2B5EF4-FFF2-40B4-BE49-F238E27FC236}">
                <a16:creationId xmlns:a16="http://schemas.microsoft.com/office/drawing/2014/main" id="{0C9E3347-437E-4CCC-BB5C-A0C2E24DC14C}"/>
              </a:ext>
            </a:extLst>
          </p:cNvPr>
          <p:cNvSpPr txBox="1"/>
          <p:nvPr/>
        </p:nvSpPr>
        <p:spPr>
          <a:xfrm>
            <a:off x="5947531" y="3863191"/>
            <a:ext cx="603637" cy="261610"/>
          </a:xfrm>
          <a:prstGeom prst="rect">
            <a:avLst/>
          </a:prstGeom>
          <a:noFill/>
        </p:spPr>
        <p:txBody>
          <a:bodyPr wrap="square" rtlCol="0">
            <a:spAutoFit/>
          </a:bodyPr>
          <a:lstStyle/>
          <a:p>
            <a:r>
              <a:rPr lang="en-US" sz="1100" dirty="0">
                <a:solidFill>
                  <a:srgbClr val="666633"/>
                </a:solidFill>
                <a:latin typeface="Lora" panose="020B0604020202020204" charset="0"/>
              </a:rPr>
              <a:t>CG16</a:t>
            </a:r>
          </a:p>
        </p:txBody>
      </p:sp>
      <p:sp>
        <p:nvSpPr>
          <p:cNvPr id="5109" name="TextBox 5108">
            <a:extLst>
              <a:ext uri="{FF2B5EF4-FFF2-40B4-BE49-F238E27FC236}">
                <a16:creationId xmlns:a16="http://schemas.microsoft.com/office/drawing/2014/main" id="{8EE389E7-0B92-48A6-B6FF-41F2EF3E3A18}"/>
              </a:ext>
            </a:extLst>
          </p:cNvPr>
          <p:cNvSpPr txBox="1"/>
          <p:nvPr/>
        </p:nvSpPr>
        <p:spPr>
          <a:xfrm>
            <a:off x="294912" y="3640225"/>
            <a:ext cx="2169559" cy="430887"/>
          </a:xfrm>
          <a:prstGeom prst="rect">
            <a:avLst/>
          </a:prstGeom>
          <a:noFill/>
          <a:ln>
            <a:solidFill>
              <a:schemeClr val="accent2"/>
            </a:solidFill>
          </a:ln>
        </p:spPr>
        <p:txBody>
          <a:bodyPr wrap="square" rtlCol="0">
            <a:spAutoFit/>
          </a:bodyPr>
          <a:lstStyle/>
          <a:p>
            <a:pPr algn="ctr"/>
            <a:r>
              <a:rPr lang="en-US" sz="1100" dirty="0">
                <a:solidFill>
                  <a:srgbClr val="669900"/>
                </a:solidFill>
                <a:latin typeface="Roboto" panose="020B0604020202020204" charset="0"/>
                <a:ea typeface="Roboto" panose="020B0604020202020204" charset="0"/>
                <a:cs typeface="Roboto" panose="020B0604020202020204" charset="0"/>
              </a:rPr>
              <a:t>CG7 Classroom, </a:t>
            </a:r>
            <a:r>
              <a:rPr lang="en-US" sz="1100" dirty="0">
                <a:solidFill>
                  <a:srgbClr val="DA8200"/>
                </a:solidFill>
                <a:latin typeface="Roboto" panose="020B0604020202020204" charset="0"/>
                <a:ea typeface="Roboto" panose="020B0604020202020204" charset="0"/>
                <a:cs typeface="Roboto" panose="020B0604020202020204" charset="0"/>
              </a:rPr>
              <a:t>CG 6 MILFAC</a:t>
            </a:r>
            <a:endParaRPr lang="en-US" sz="1200" dirty="0">
              <a:solidFill>
                <a:srgbClr val="666633"/>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0" name="TextBox 5109">
            <a:extLst>
              <a:ext uri="{FF2B5EF4-FFF2-40B4-BE49-F238E27FC236}">
                <a16:creationId xmlns:a16="http://schemas.microsoft.com/office/drawing/2014/main" id="{8A3BCE32-05B5-4F63-8645-103B9A2FDC0E}"/>
              </a:ext>
            </a:extLst>
          </p:cNvPr>
          <p:cNvSpPr txBox="1"/>
          <p:nvPr/>
        </p:nvSpPr>
        <p:spPr>
          <a:xfrm>
            <a:off x="294912" y="4116426"/>
            <a:ext cx="2169559" cy="430887"/>
          </a:xfrm>
          <a:prstGeom prst="rect">
            <a:avLst/>
          </a:prstGeom>
          <a:noFill/>
          <a:ln>
            <a:solidFill>
              <a:schemeClr val="accent2"/>
            </a:solidFill>
          </a:ln>
        </p:spPr>
        <p:txBody>
          <a:bodyPr wrap="square" rtlCol="0">
            <a:spAutoFit/>
          </a:bodyPr>
          <a:lstStyle/>
          <a:p>
            <a:pPr algn="ctr"/>
            <a:r>
              <a:rPr lang="en-US" sz="1100" dirty="0">
                <a:solidFill>
                  <a:srgbClr val="FF0000"/>
                </a:solidFill>
                <a:latin typeface="Roboto" panose="020B0604020202020204" charset="0"/>
                <a:ea typeface="Roboto" panose="020B0604020202020204" charset="0"/>
                <a:cs typeface="Roboto" panose="020B0604020202020204" charset="0"/>
              </a:rPr>
              <a:t>CG8 Classroom,</a:t>
            </a:r>
            <a:r>
              <a:rPr lang="en-US" sz="1100" dirty="0">
                <a:solidFill>
                  <a:srgbClr val="669900"/>
                </a:solidFill>
                <a:latin typeface="Roboto" panose="020B0604020202020204" charset="0"/>
                <a:ea typeface="Roboto" panose="020B0604020202020204" charset="0"/>
                <a:cs typeface="Roboto" panose="020B0604020202020204" charset="0"/>
              </a:rPr>
              <a:t> CG 7 MILFAC</a:t>
            </a:r>
            <a:endParaRPr lang="en-US" sz="1200" dirty="0">
              <a:solidFill>
                <a:srgbClr val="669900"/>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1" name="TextBox 5110">
            <a:extLst>
              <a:ext uri="{FF2B5EF4-FFF2-40B4-BE49-F238E27FC236}">
                <a16:creationId xmlns:a16="http://schemas.microsoft.com/office/drawing/2014/main" id="{99002BD3-CBFA-4490-88C7-CC4085EA89A8}"/>
              </a:ext>
            </a:extLst>
          </p:cNvPr>
          <p:cNvSpPr txBox="1"/>
          <p:nvPr/>
        </p:nvSpPr>
        <p:spPr>
          <a:xfrm>
            <a:off x="6465731" y="656450"/>
            <a:ext cx="2297920" cy="430887"/>
          </a:xfrm>
          <a:prstGeom prst="rect">
            <a:avLst/>
          </a:prstGeom>
          <a:noFill/>
          <a:ln>
            <a:solidFill>
              <a:schemeClr val="accent2"/>
            </a:solidFill>
          </a:ln>
        </p:spPr>
        <p:txBody>
          <a:bodyPr wrap="square" rtlCol="0">
            <a:spAutoFit/>
          </a:bodyPr>
          <a:lstStyle/>
          <a:p>
            <a:pPr algn="ctr"/>
            <a:r>
              <a:rPr lang="en-US" sz="1100" dirty="0">
                <a:solidFill>
                  <a:srgbClr val="000066"/>
                </a:solidFill>
                <a:latin typeface="Roboto" panose="020B0604020202020204" charset="0"/>
                <a:ea typeface="Roboto" panose="020B0604020202020204" charset="0"/>
                <a:cs typeface="Roboto" panose="020B0604020202020204" charset="0"/>
              </a:rPr>
              <a:t>CG9 Classroom, </a:t>
            </a:r>
            <a:r>
              <a:rPr lang="en-US" sz="1100" dirty="0">
                <a:solidFill>
                  <a:srgbClr val="FF0000"/>
                </a:solidFill>
                <a:latin typeface="Roboto" panose="020B0604020202020204" charset="0"/>
                <a:ea typeface="Roboto" panose="020B0604020202020204" charset="0"/>
                <a:cs typeface="Roboto" panose="020B0604020202020204" charset="0"/>
              </a:rPr>
              <a:t>CG 8 MILFAC</a:t>
            </a:r>
            <a:endParaRPr lang="en-US" sz="1200" dirty="0">
              <a:solidFill>
                <a:srgbClr val="FF0000"/>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2" name="TextBox 5111">
            <a:extLst>
              <a:ext uri="{FF2B5EF4-FFF2-40B4-BE49-F238E27FC236}">
                <a16:creationId xmlns:a16="http://schemas.microsoft.com/office/drawing/2014/main" id="{53D1CF37-A6A4-4B6F-B8A8-52F1B83E9FB2}"/>
              </a:ext>
            </a:extLst>
          </p:cNvPr>
          <p:cNvSpPr txBox="1"/>
          <p:nvPr/>
        </p:nvSpPr>
        <p:spPr>
          <a:xfrm>
            <a:off x="6464840" y="1151458"/>
            <a:ext cx="2297920" cy="430887"/>
          </a:xfrm>
          <a:prstGeom prst="rect">
            <a:avLst/>
          </a:prstGeom>
          <a:noFill/>
          <a:ln>
            <a:solidFill>
              <a:schemeClr val="accent2"/>
            </a:solidFill>
          </a:ln>
        </p:spPr>
        <p:txBody>
          <a:bodyPr wrap="square" rtlCol="0">
            <a:spAutoFit/>
          </a:bodyPr>
          <a:lstStyle/>
          <a:p>
            <a:pPr algn="ctr"/>
            <a:r>
              <a:rPr lang="en-US" sz="1100" dirty="0">
                <a:solidFill>
                  <a:srgbClr val="FF0066"/>
                </a:solidFill>
                <a:latin typeface="Roboto" panose="020B0604020202020204" charset="0"/>
                <a:ea typeface="Roboto" panose="020B0604020202020204" charset="0"/>
                <a:cs typeface="Roboto" panose="020B0604020202020204" charset="0"/>
              </a:rPr>
              <a:t>CG10 Classroom, </a:t>
            </a:r>
            <a:r>
              <a:rPr lang="en-US" sz="1100" dirty="0">
                <a:solidFill>
                  <a:srgbClr val="000066"/>
                </a:solidFill>
                <a:latin typeface="Roboto" panose="020B0604020202020204" charset="0"/>
                <a:ea typeface="Roboto" panose="020B0604020202020204" charset="0"/>
                <a:cs typeface="Roboto" panose="020B0604020202020204" charset="0"/>
              </a:rPr>
              <a:t>CG 9 MILFAC</a:t>
            </a:r>
            <a:endParaRPr lang="en-US" sz="1200" dirty="0">
              <a:solidFill>
                <a:srgbClr val="000066"/>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3" name="TextBox 5112">
            <a:extLst>
              <a:ext uri="{FF2B5EF4-FFF2-40B4-BE49-F238E27FC236}">
                <a16:creationId xmlns:a16="http://schemas.microsoft.com/office/drawing/2014/main" id="{E5E725A2-F1EB-4422-8F3E-005C9B40DB61}"/>
              </a:ext>
            </a:extLst>
          </p:cNvPr>
          <p:cNvSpPr txBox="1"/>
          <p:nvPr/>
        </p:nvSpPr>
        <p:spPr>
          <a:xfrm>
            <a:off x="6464840" y="1644582"/>
            <a:ext cx="2297920" cy="430887"/>
          </a:xfrm>
          <a:prstGeom prst="rect">
            <a:avLst/>
          </a:prstGeom>
          <a:noFill/>
          <a:ln>
            <a:solidFill>
              <a:schemeClr val="accent2"/>
            </a:solidFill>
          </a:ln>
        </p:spPr>
        <p:txBody>
          <a:bodyPr wrap="square" rtlCol="0">
            <a:spAutoFit/>
          </a:bodyPr>
          <a:lstStyle/>
          <a:p>
            <a:pPr algn="ctr"/>
            <a:r>
              <a:rPr lang="en-US" sz="1100" dirty="0">
                <a:solidFill>
                  <a:srgbClr val="009900"/>
                </a:solidFill>
                <a:latin typeface="Roboto" panose="020B0604020202020204" charset="0"/>
                <a:ea typeface="Roboto" panose="020B0604020202020204" charset="0"/>
                <a:cs typeface="Roboto" panose="020B0604020202020204" charset="0"/>
              </a:rPr>
              <a:t>CG11 Classroom, </a:t>
            </a:r>
            <a:r>
              <a:rPr lang="en-US" sz="1100" dirty="0">
                <a:solidFill>
                  <a:srgbClr val="FF0066"/>
                </a:solidFill>
                <a:latin typeface="Roboto" panose="020B0604020202020204" charset="0"/>
                <a:ea typeface="Roboto" panose="020B0604020202020204" charset="0"/>
                <a:cs typeface="Roboto" panose="020B0604020202020204" charset="0"/>
              </a:rPr>
              <a:t>CG 10 MILFAC</a:t>
            </a:r>
            <a:endParaRPr lang="en-US" sz="1200" dirty="0">
              <a:solidFill>
                <a:srgbClr val="FF0066"/>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4" name="TextBox 5113">
            <a:extLst>
              <a:ext uri="{FF2B5EF4-FFF2-40B4-BE49-F238E27FC236}">
                <a16:creationId xmlns:a16="http://schemas.microsoft.com/office/drawing/2014/main" id="{680B2C68-E882-45E6-8306-28F467103C67}"/>
              </a:ext>
            </a:extLst>
          </p:cNvPr>
          <p:cNvSpPr txBox="1"/>
          <p:nvPr/>
        </p:nvSpPr>
        <p:spPr>
          <a:xfrm>
            <a:off x="6464840" y="2154588"/>
            <a:ext cx="2297920" cy="430887"/>
          </a:xfrm>
          <a:prstGeom prst="rect">
            <a:avLst/>
          </a:prstGeom>
          <a:noFill/>
          <a:ln>
            <a:solidFill>
              <a:schemeClr val="accent2"/>
            </a:solidFill>
          </a:ln>
        </p:spPr>
        <p:txBody>
          <a:bodyPr wrap="square" rtlCol="0">
            <a:spAutoFit/>
          </a:bodyPr>
          <a:lstStyle/>
          <a:p>
            <a:pPr algn="ctr"/>
            <a:r>
              <a:rPr lang="en-US" sz="1100" dirty="0">
                <a:solidFill>
                  <a:schemeClr val="accent5"/>
                </a:solidFill>
                <a:latin typeface="Roboto" panose="020B0604020202020204" charset="0"/>
                <a:ea typeface="Roboto" panose="020B0604020202020204" charset="0"/>
                <a:cs typeface="Roboto" panose="020B0604020202020204" charset="0"/>
              </a:rPr>
              <a:t>CG12 Classroom, </a:t>
            </a:r>
            <a:r>
              <a:rPr lang="en-US" sz="1100" dirty="0">
                <a:solidFill>
                  <a:srgbClr val="009900"/>
                </a:solidFill>
                <a:latin typeface="Roboto" panose="020B0604020202020204" charset="0"/>
                <a:ea typeface="Roboto" panose="020B0604020202020204" charset="0"/>
                <a:cs typeface="Roboto" panose="020B0604020202020204" charset="0"/>
              </a:rPr>
              <a:t>CG 11 MILFAC</a:t>
            </a:r>
            <a:endParaRPr lang="en-US" sz="1200" dirty="0">
              <a:solidFill>
                <a:srgbClr val="009900"/>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5" name="TextBox 5114">
            <a:extLst>
              <a:ext uri="{FF2B5EF4-FFF2-40B4-BE49-F238E27FC236}">
                <a16:creationId xmlns:a16="http://schemas.microsoft.com/office/drawing/2014/main" id="{F90330B0-EA04-4282-99AE-9C21DA7CEF2B}"/>
              </a:ext>
            </a:extLst>
          </p:cNvPr>
          <p:cNvSpPr txBox="1"/>
          <p:nvPr/>
        </p:nvSpPr>
        <p:spPr>
          <a:xfrm>
            <a:off x="6468152" y="2671227"/>
            <a:ext cx="2297920" cy="430887"/>
          </a:xfrm>
          <a:prstGeom prst="rect">
            <a:avLst/>
          </a:prstGeom>
          <a:noFill/>
          <a:ln>
            <a:solidFill>
              <a:schemeClr val="accent2"/>
            </a:solidFill>
          </a:ln>
        </p:spPr>
        <p:txBody>
          <a:bodyPr wrap="square" rtlCol="0">
            <a:spAutoFit/>
          </a:bodyPr>
          <a:lstStyle/>
          <a:p>
            <a:pPr algn="ctr"/>
            <a:r>
              <a:rPr lang="en-US" sz="1100" dirty="0">
                <a:solidFill>
                  <a:srgbClr val="0000FF"/>
                </a:solidFill>
                <a:latin typeface="Roboto" panose="020B0604020202020204" charset="0"/>
                <a:ea typeface="Roboto" panose="020B0604020202020204" charset="0"/>
                <a:cs typeface="Roboto" panose="020B0604020202020204" charset="0"/>
              </a:rPr>
              <a:t>CG13 Classroom, </a:t>
            </a:r>
            <a:r>
              <a:rPr lang="en-US" sz="1100" dirty="0">
                <a:solidFill>
                  <a:schemeClr val="accent5"/>
                </a:solidFill>
                <a:latin typeface="Roboto" panose="020B0604020202020204" charset="0"/>
                <a:ea typeface="Roboto" panose="020B0604020202020204" charset="0"/>
                <a:cs typeface="Roboto" panose="020B0604020202020204" charset="0"/>
              </a:rPr>
              <a:t>CG 12 MILFAC</a:t>
            </a:r>
            <a:endParaRPr lang="en-US" sz="1200" dirty="0">
              <a:solidFill>
                <a:schemeClr val="accent5"/>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6" name="TextBox 5115">
            <a:extLst>
              <a:ext uri="{FF2B5EF4-FFF2-40B4-BE49-F238E27FC236}">
                <a16:creationId xmlns:a16="http://schemas.microsoft.com/office/drawing/2014/main" id="{072C0209-4980-4493-9696-D108195124CB}"/>
              </a:ext>
            </a:extLst>
          </p:cNvPr>
          <p:cNvSpPr txBox="1"/>
          <p:nvPr/>
        </p:nvSpPr>
        <p:spPr>
          <a:xfrm>
            <a:off x="6464840" y="3168736"/>
            <a:ext cx="2297920" cy="430887"/>
          </a:xfrm>
          <a:prstGeom prst="rect">
            <a:avLst/>
          </a:prstGeom>
          <a:noFill/>
          <a:ln>
            <a:solidFill>
              <a:schemeClr val="accent2"/>
            </a:solidFill>
          </a:ln>
        </p:spPr>
        <p:txBody>
          <a:bodyPr wrap="square" rtlCol="0">
            <a:spAutoFit/>
          </a:bodyPr>
          <a:lstStyle/>
          <a:p>
            <a:pPr algn="ctr"/>
            <a:r>
              <a:rPr lang="en-US" sz="1100" dirty="0">
                <a:solidFill>
                  <a:srgbClr val="A50021"/>
                </a:solidFill>
                <a:latin typeface="Roboto" panose="020B0604020202020204" charset="0"/>
                <a:ea typeface="Roboto" panose="020B0604020202020204" charset="0"/>
                <a:cs typeface="Roboto" panose="020B0604020202020204" charset="0"/>
              </a:rPr>
              <a:t>CG14 Classroom, </a:t>
            </a:r>
            <a:r>
              <a:rPr lang="en-US" sz="1100" dirty="0">
                <a:solidFill>
                  <a:srgbClr val="0000FF"/>
                </a:solidFill>
                <a:latin typeface="Roboto" panose="020B0604020202020204" charset="0"/>
                <a:ea typeface="Roboto" panose="020B0604020202020204" charset="0"/>
                <a:cs typeface="Roboto" panose="020B0604020202020204" charset="0"/>
              </a:rPr>
              <a:t>CG 13 MILFAC</a:t>
            </a:r>
            <a:endParaRPr lang="en-US" sz="1200" dirty="0">
              <a:solidFill>
                <a:srgbClr val="0000FF"/>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7" name="TextBox 5116">
            <a:extLst>
              <a:ext uri="{FF2B5EF4-FFF2-40B4-BE49-F238E27FC236}">
                <a16:creationId xmlns:a16="http://schemas.microsoft.com/office/drawing/2014/main" id="{D603A79C-BDA6-4B1E-8678-FDB939D44846}"/>
              </a:ext>
            </a:extLst>
          </p:cNvPr>
          <p:cNvSpPr txBox="1"/>
          <p:nvPr/>
        </p:nvSpPr>
        <p:spPr>
          <a:xfrm>
            <a:off x="6464840" y="3646893"/>
            <a:ext cx="2297920" cy="430887"/>
          </a:xfrm>
          <a:prstGeom prst="rect">
            <a:avLst/>
          </a:prstGeom>
          <a:noFill/>
          <a:ln>
            <a:solidFill>
              <a:schemeClr val="accent2"/>
            </a:solidFill>
          </a:ln>
        </p:spPr>
        <p:txBody>
          <a:bodyPr wrap="square" rtlCol="0">
            <a:spAutoFit/>
          </a:bodyPr>
          <a:lstStyle/>
          <a:p>
            <a:pPr algn="ctr"/>
            <a:r>
              <a:rPr lang="en-US" sz="1100" dirty="0">
                <a:solidFill>
                  <a:srgbClr val="660066"/>
                </a:solidFill>
                <a:latin typeface="Roboto" panose="020B0604020202020204" charset="0"/>
                <a:ea typeface="Roboto" panose="020B0604020202020204" charset="0"/>
                <a:cs typeface="Roboto" panose="020B0604020202020204" charset="0"/>
              </a:rPr>
              <a:t>CG15 Classroom, </a:t>
            </a:r>
            <a:r>
              <a:rPr lang="en-US" sz="1100" dirty="0">
                <a:solidFill>
                  <a:srgbClr val="C00000"/>
                </a:solidFill>
                <a:latin typeface="Roboto" panose="020B0604020202020204" charset="0"/>
                <a:ea typeface="Roboto" panose="020B0604020202020204" charset="0"/>
                <a:cs typeface="Roboto" panose="020B0604020202020204" charset="0"/>
              </a:rPr>
              <a:t>CG 14 MILFAC</a:t>
            </a:r>
            <a:endParaRPr lang="en-US" sz="1200" dirty="0">
              <a:solidFill>
                <a:srgbClr val="C00000"/>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5118" name="TextBox 5117">
            <a:extLst>
              <a:ext uri="{FF2B5EF4-FFF2-40B4-BE49-F238E27FC236}">
                <a16:creationId xmlns:a16="http://schemas.microsoft.com/office/drawing/2014/main" id="{B90D705F-0997-432C-B1C5-2446FEF89FB7}"/>
              </a:ext>
            </a:extLst>
          </p:cNvPr>
          <p:cNvSpPr txBox="1"/>
          <p:nvPr/>
        </p:nvSpPr>
        <p:spPr>
          <a:xfrm>
            <a:off x="6464840" y="4140073"/>
            <a:ext cx="2297920" cy="430887"/>
          </a:xfrm>
          <a:prstGeom prst="rect">
            <a:avLst/>
          </a:prstGeom>
          <a:noFill/>
          <a:ln>
            <a:solidFill>
              <a:schemeClr val="accent2"/>
            </a:solidFill>
          </a:ln>
        </p:spPr>
        <p:txBody>
          <a:bodyPr wrap="square" rtlCol="0">
            <a:spAutoFit/>
          </a:bodyPr>
          <a:lstStyle/>
          <a:p>
            <a:pPr algn="ctr"/>
            <a:r>
              <a:rPr lang="en-US" sz="1100" dirty="0">
                <a:solidFill>
                  <a:srgbClr val="666633"/>
                </a:solidFill>
                <a:latin typeface="Roboto" panose="020B0604020202020204" charset="0"/>
                <a:ea typeface="Roboto" panose="020B0604020202020204" charset="0"/>
                <a:cs typeface="Roboto" panose="020B0604020202020204" charset="0"/>
              </a:rPr>
              <a:t>CG16 Classroom, </a:t>
            </a:r>
            <a:r>
              <a:rPr lang="en-US" sz="1100" dirty="0">
                <a:solidFill>
                  <a:srgbClr val="660066"/>
                </a:solidFill>
                <a:latin typeface="Roboto" panose="020B0604020202020204" charset="0"/>
                <a:ea typeface="Roboto" panose="020B0604020202020204" charset="0"/>
                <a:cs typeface="Roboto" panose="020B0604020202020204" charset="0"/>
              </a:rPr>
              <a:t>CG 15 MILFAC</a:t>
            </a:r>
            <a:endParaRPr lang="en-US" sz="1200" dirty="0">
              <a:solidFill>
                <a:srgbClr val="660066"/>
              </a:solidFill>
              <a:latin typeface="Roboto" panose="020B0604020202020204" charset="0"/>
              <a:ea typeface="Roboto" panose="020B0604020202020204" charset="0"/>
              <a:cs typeface="Roboto" panose="020B0604020202020204" charset="0"/>
            </a:endParaRPr>
          </a:p>
          <a:p>
            <a:pPr algn="ctr"/>
            <a:endParaRPr lang="en-US" sz="1100" dirty="0">
              <a:solidFill>
                <a:srgbClr val="DA8200"/>
              </a:solidFill>
              <a:latin typeface="Lora" panose="020B0604020202020204" charset="0"/>
            </a:endParaRPr>
          </a:p>
        </p:txBody>
      </p:sp>
      <p:sp>
        <p:nvSpPr>
          <p:cNvPr id="1652" name="TextBox 1651">
            <a:extLst>
              <a:ext uri="{FF2B5EF4-FFF2-40B4-BE49-F238E27FC236}">
                <a16:creationId xmlns:a16="http://schemas.microsoft.com/office/drawing/2014/main" id="{7CBE6F98-23E7-44E5-9077-7DA1FFF7327B}"/>
              </a:ext>
            </a:extLst>
          </p:cNvPr>
          <p:cNvSpPr txBox="1"/>
          <p:nvPr/>
        </p:nvSpPr>
        <p:spPr>
          <a:xfrm>
            <a:off x="2462725" y="4570798"/>
            <a:ext cx="3989831" cy="307777"/>
          </a:xfrm>
          <a:prstGeom prst="rect">
            <a:avLst/>
          </a:prstGeom>
          <a:solidFill>
            <a:schemeClr val="accent1"/>
          </a:solidFill>
          <a:ln>
            <a:solidFill>
              <a:schemeClr val="tx1"/>
            </a:solidFill>
          </a:ln>
        </p:spPr>
        <p:txBody>
          <a:bodyPr wrap="square" rtlCol="0">
            <a:spAutoFit/>
          </a:bodyPr>
          <a:lstStyle/>
          <a:p>
            <a:pPr algn="ctr"/>
            <a:r>
              <a:rPr lang="en-US" dirty="0">
                <a:latin typeface="Lora" panose="020B0604020202020204" charset="0"/>
              </a:rPr>
              <a:t>Front of Room: Facilitator(s)</a:t>
            </a:r>
          </a:p>
        </p:txBody>
      </p:sp>
    </p:spTree>
    <p:extLst>
      <p:ext uri="{BB962C8B-B14F-4D97-AF65-F5344CB8AC3E}">
        <p14:creationId xmlns:p14="http://schemas.microsoft.com/office/powerpoint/2010/main" val="3434902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4.72222E-6 -1.48148E-6 L -0.21372 -0.01821 " pathEditMode="relative" rAng="0" ptsTypes="AA">
                                      <p:cBhvr>
                                        <p:cTn id="6" dur="2000" fill="hold"/>
                                        <p:tgtEl>
                                          <p:spTgt spid="2"/>
                                        </p:tgtEl>
                                        <p:attrNameLst>
                                          <p:attrName>ppt_x</p:attrName>
                                          <p:attrName>ppt_y</p:attrName>
                                        </p:attrNameLst>
                                      </p:cBhvr>
                                      <p:rCtr x="-10694" y="-926"/>
                                    </p:animMotion>
                                  </p:childTnLst>
                                </p:cTn>
                              </p:par>
                              <p:par>
                                <p:cTn id="7" presetID="35" presetClass="path" presetSubtype="0" accel="50000" decel="50000" fill="hold" nodeType="withEffect">
                                  <p:stCondLst>
                                    <p:cond delay="0"/>
                                  </p:stCondLst>
                                  <p:childTnLst>
                                    <p:animMotion origin="layout" path="M 1.94444E-6 -4.44444E-6 L -0.21285 -0.00771 " pathEditMode="relative" rAng="0" ptsTypes="AA">
                                      <p:cBhvr>
                                        <p:cTn id="8" dur="2000" fill="hold"/>
                                        <p:tgtEl>
                                          <p:spTgt spid="4"/>
                                        </p:tgtEl>
                                        <p:attrNameLst>
                                          <p:attrName>ppt_x</p:attrName>
                                          <p:attrName>ppt_y</p:attrName>
                                        </p:attrNameLst>
                                      </p:cBhvr>
                                      <p:rCtr x="-10642" y="-401"/>
                                    </p:animMotion>
                                  </p:childTnLst>
                                </p:cTn>
                              </p:par>
                              <p:par>
                                <p:cTn id="9" presetID="35" presetClass="path" presetSubtype="0" accel="50000" decel="50000" fill="hold" nodeType="withEffect">
                                  <p:stCondLst>
                                    <p:cond delay="0"/>
                                  </p:stCondLst>
                                  <p:childTnLst>
                                    <p:animMotion origin="layout" path="M 4.72222E-6 -4.69136E-6 L -0.21233 0.00155 " pathEditMode="relative" rAng="0" ptsTypes="AA">
                                      <p:cBhvr>
                                        <p:cTn id="10" dur="2000" fill="hold"/>
                                        <p:tgtEl>
                                          <p:spTgt spid="5"/>
                                        </p:tgtEl>
                                        <p:attrNameLst>
                                          <p:attrName>ppt_x</p:attrName>
                                          <p:attrName>ppt_y</p:attrName>
                                        </p:attrNameLst>
                                      </p:cBhvr>
                                      <p:rCtr x="-10625" y="62"/>
                                    </p:animMotion>
                                  </p:childTnLst>
                                </p:cTn>
                              </p:par>
                              <p:par>
                                <p:cTn id="11" presetID="35" presetClass="path" presetSubtype="0" accel="50000" decel="50000" fill="hold" nodeType="withEffect">
                                  <p:stCondLst>
                                    <p:cond delay="0"/>
                                  </p:stCondLst>
                                  <p:childTnLst>
                                    <p:animMotion origin="layout" path="M -2.5E-6 9.87654E-7 L -0.21354 0.01173 " pathEditMode="relative" rAng="0" ptsTypes="AA">
                                      <p:cBhvr>
                                        <p:cTn id="12" dur="2000" fill="hold"/>
                                        <p:tgtEl>
                                          <p:spTgt spid="6"/>
                                        </p:tgtEl>
                                        <p:attrNameLst>
                                          <p:attrName>ppt_x</p:attrName>
                                          <p:attrName>ppt_y</p:attrName>
                                        </p:attrNameLst>
                                      </p:cBhvr>
                                      <p:rCtr x="-10677" y="586"/>
                                    </p:animMotion>
                                  </p:childTnLst>
                                </p:cTn>
                              </p:par>
                              <p:par>
                                <p:cTn id="13" presetID="35" presetClass="path" presetSubtype="0" accel="50000" decel="50000" fill="hold" nodeType="withEffect">
                                  <p:stCondLst>
                                    <p:cond delay="0"/>
                                  </p:stCondLst>
                                  <p:childTnLst>
                                    <p:animMotion origin="layout" path="M -2.5E-6 3.95062E-6 L -0.21354 0.02191 " pathEditMode="relative" rAng="0" ptsTypes="AA">
                                      <p:cBhvr>
                                        <p:cTn id="14" dur="2000" fill="hold"/>
                                        <p:tgtEl>
                                          <p:spTgt spid="7"/>
                                        </p:tgtEl>
                                        <p:attrNameLst>
                                          <p:attrName>ppt_x</p:attrName>
                                          <p:attrName>ppt_y</p:attrName>
                                        </p:attrNameLst>
                                      </p:cBhvr>
                                      <p:rCtr x="-10677" y="1080"/>
                                    </p:animMotion>
                                  </p:childTnLst>
                                </p:cTn>
                              </p:par>
                              <p:par>
                                <p:cTn id="15" presetID="35" presetClass="path" presetSubtype="0" accel="50000" decel="50000" fill="hold" nodeType="withEffect">
                                  <p:stCondLst>
                                    <p:cond delay="0"/>
                                  </p:stCondLst>
                                  <p:childTnLst>
                                    <p:animMotion origin="layout" path="M -8.33333E-7 -1.7284E-6 L -0.21285 0.03056 " pathEditMode="relative" rAng="0" ptsTypes="AA">
                                      <p:cBhvr>
                                        <p:cTn id="16" dur="2000" fill="hold"/>
                                        <p:tgtEl>
                                          <p:spTgt spid="8"/>
                                        </p:tgtEl>
                                        <p:attrNameLst>
                                          <p:attrName>ppt_x</p:attrName>
                                          <p:attrName>ppt_y</p:attrName>
                                        </p:attrNameLst>
                                      </p:cBhvr>
                                      <p:rCtr x="-10642" y="1512"/>
                                    </p:animMotion>
                                  </p:childTnLst>
                                </p:cTn>
                              </p:par>
                              <p:par>
                                <p:cTn id="17" presetID="35" presetClass="path" presetSubtype="0" accel="50000" decel="50000" fill="hold" nodeType="withEffect">
                                  <p:stCondLst>
                                    <p:cond delay="0"/>
                                  </p:stCondLst>
                                  <p:childTnLst>
                                    <p:animMotion origin="layout" path="M 5.55112E-17 3.7037E-7 L -0.21146 0.04352 " pathEditMode="relative" rAng="0" ptsTypes="AA">
                                      <p:cBhvr>
                                        <p:cTn id="18" dur="2000" fill="hold"/>
                                        <p:tgtEl>
                                          <p:spTgt spid="9"/>
                                        </p:tgtEl>
                                        <p:attrNameLst>
                                          <p:attrName>ppt_x</p:attrName>
                                          <p:attrName>ppt_y</p:attrName>
                                        </p:attrNameLst>
                                      </p:cBhvr>
                                      <p:rCtr x="-10573" y="2160"/>
                                    </p:animMotion>
                                  </p:childTnLst>
                                </p:cTn>
                              </p:par>
                              <p:par>
                                <p:cTn id="19" presetID="35" presetClass="path" presetSubtype="0" accel="50000" decel="50000" fill="hold" nodeType="withEffect">
                                  <p:stCondLst>
                                    <p:cond delay="0"/>
                                  </p:stCondLst>
                                  <p:childTnLst>
                                    <p:animMotion origin="layout" path="M 2.77778E-6 2.83951E-6 L -0.21233 0.04197 " pathEditMode="relative" rAng="0" ptsTypes="AA">
                                      <p:cBhvr>
                                        <p:cTn id="20" dur="2000" fill="hold"/>
                                        <p:tgtEl>
                                          <p:spTgt spid="10"/>
                                        </p:tgtEl>
                                        <p:attrNameLst>
                                          <p:attrName>ppt_x</p:attrName>
                                          <p:attrName>ppt_y</p:attrName>
                                        </p:attrNameLst>
                                      </p:cBhvr>
                                      <p:rCtr x="-10625" y="2099"/>
                                    </p:animMotion>
                                  </p:childTnLst>
                                </p:cTn>
                              </p:par>
                              <p:par>
                                <p:cTn id="21" presetID="63" presetClass="path" presetSubtype="0" accel="50000" decel="50000" fill="hold" nodeType="withEffect">
                                  <p:stCondLst>
                                    <p:cond delay="0"/>
                                  </p:stCondLst>
                                  <p:childTnLst>
                                    <p:animMotion origin="layout" path="M 1.94444E-6 2.59259E-6 L 0.25677 -0.01636 " pathEditMode="relative" rAng="0" ptsTypes="AA">
                                      <p:cBhvr>
                                        <p:cTn id="22" dur="2000" fill="hold"/>
                                        <p:tgtEl>
                                          <p:spTgt spid="11"/>
                                        </p:tgtEl>
                                        <p:attrNameLst>
                                          <p:attrName>ppt_x</p:attrName>
                                          <p:attrName>ppt_y</p:attrName>
                                        </p:attrNameLst>
                                      </p:cBhvr>
                                      <p:rCtr x="12830" y="-833"/>
                                    </p:animMotion>
                                  </p:childTnLst>
                                </p:cTn>
                              </p:par>
                              <p:par>
                                <p:cTn id="23" presetID="63" presetClass="path" presetSubtype="0" accel="50000" decel="50000" fill="hold" nodeType="withEffect">
                                  <p:stCondLst>
                                    <p:cond delay="0"/>
                                  </p:stCondLst>
                                  <p:childTnLst>
                                    <p:animMotion origin="layout" path="M -8.33333E-7 -3.7037E-7 L 0.25781 -0.00833 " pathEditMode="relative" rAng="0" ptsTypes="AA">
                                      <p:cBhvr>
                                        <p:cTn id="24" dur="2000" fill="hold"/>
                                        <p:tgtEl>
                                          <p:spTgt spid="12"/>
                                        </p:tgtEl>
                                        <p:attrNameLst>
                                          <p:attrName>ppt_x</p:attrName>
                                          <p:attrName>ppt_y</p:attrName>
                                        </p:attrNameLst>
                                      </p:cBhvr>
                                      <p:rCtr x="12882" y="-432"/>
                                    </p:animMotion>
                                  </p:childTnLst>
                                </p:cTn>
                              </p:par>
                              <p:par>
                                <p:cTn id="25" presetID="63" presetClass="path" presetSubtype="0" accel="50000" decel="50000" fill="hold" nodeType="withEffect">
                                  <p:stCondLst>
                                    <p:cond delay="0"/>
                                  </p:stCondLst>
                                  <p:childTnLst>
                                    <p:animMotion origin="layout" path="M 1.94444E-6 -6.17284E-7 L 0.25746 -0.00093 " pathEditMode="relative" rAng="0" ptsTypes="AA">
                                      <p:cBhvr>
                                        <p:cTn id="26" dur="2000" fill="hold"/>
                                        <p:tgtEl>
                                          <p:spTgt spid="13"/>
                                        </p:tgtEl>
                                        <p:attrNameLst>
                                          <p:attrName>ppt_x</p:attrName>
                                          <p:attrName>ppt_y</p:attrName>
                                        </p:attrNameLst>
                                      </p:cBhvr>
                                      <p:rCtr x="12865" y="-62"/>
                                    </p:animMotion>
                                  </p:childTnLst>
                                </p:cTn>
                              </p:par>
                              <p:par>
                                <p:cTn id="27" presetID="63" presetClass="path" presetSubtype="0" accel="50000" decel="50000" fill="hold" nodeType="withEffect">
                                  <p:stCondLst>
                                    <p:cond delay="0"/>
                                  </p:stCondLst>
                                  <p:childTnLst>
                                    <p:animMotion origin="layout" path="M 4.72222E-6 -4.93827E-6 L 0.25711 0.01297 " pathEditMode="relative" rAng="0" ptsTypes="AA">
                                      <p:cBhvr>
                                        <p:cTn id="28" dur="2000" fill="hold"/>
                                        <p:tgtEl>
                                          <p:spTgt spid="14"/>
                                        </p:tgtEl>
                                        <p:attrNameLst>
                                          <p:attrName>ppt_x</p:attrName>
                                          <p:attrName>ppt_y</p:attrName>
                                        </p:attrNameLst>
                                      </p:cBhvr>
                                      <p:rCtr x="12847" y="648"/>
                                    </p:animMotion>
                                  </p:childTnLst>
                                </p:cTn>
                              </p:par>
                              <p:par>
                                <p:cTn id="29" presetID="63" presetClass="path" presetSubtype="0" accel="50000" decel="50000" fill="hold" nodeType="withEffect">
                                  <p:stCondLst>
                                    <p:cond delay="0"/>
                                  </p:stCondLst>
                                  <p:childTnLst>
                                    <p:animMotion origin="layout" path="M 4.72222E-6 -1.97531E-6 L 0.25711 0.02469 " pathEditMode="relative" rAng="0" ptsTypes="AA">
                                      <p:cBhvr>
                                        <p:cTn id="30" dur="2000" fill="hold"/>
                                        <p:tgtEl>
                                          <p:spTgt spid="15"/>
                                        </p:tgtEl>
                                        <p:attrNameLst>
                                          <p:attrName>ppt_x</p:attrName>
                                          <p:attrName>ppt_y</p:attrName>
                                        </p:attrNameLst>
                                      </p:cBhvr>
                                      <p:rCtr x="12847" y="1235"/>
                                    </p:animMotion>
                                  </p:childTnLst>
                                </p:cTn>
                              </p:par>
                              <p:par>
                                <p:cTn id="31" presetID="63" presetClass="path" presetSubtype="0" accel="50000" decel="50000" fill="hold" nodeType="withEffect">
                                  <p:stCondLst>
                                    <p:cond delay="0"/>
                                  </p:stCondLst>
                                  <p:childTnLst>
                                    <p:animMotion origin="layout" path="M -2.5E-6 -1.7284E-6 L 0.25677 0.03303 " pathEditMode="relative" rAng="0" ptsTypes="AA">
                                      <p:cBhvr>
                                        <p:cTn id="32" dur="2000" fill="hold"/>
                                        <p:tgtEl>
                                          <p:spTgt spid="16"/>
                                        </p:tgtEl>
                                        <p:attrNameLst>
                                          <p:attrName>ppt_x</p:attrName>
                                          <p:attrName>ppt_y</p:attrName>
                                        </p:attrNameLst>
                                      </p:cBhvr>
                                      <p:rCtr x="12830" y="1636"/>
                                    </p:animMotion>
                                  </p:childTnLst>
                                </p:cTn>
                              </p:par>
                              <p:par>
                                <p:cTn id="33" presetID="63" presetClass="path" presetSubtype="0" accel="50000" decel="50000" fill="hold" nodeType="withEffect">
                                  <p:stCondLst>
                                    <p:cond delay="0"/>
                                  </p:stCondLst>
                                  <p:childTnLst>
                                    <p:animMotion origin="layout" path="M -4.44444E-6 -1.23457E-7 L 0.25695 0.03951 " pathEditMode="relative" rAng="0" ptsTypes="AA">
                                      <p:cBhvr>
                                        <p:cTn id="34" dur="2000" fill="hold"/>
                                        <p:tgtEl>
                                          <p:spTgt spid="17"/>
                                        </p:tgtEl>
                                        <p:attrNameLst>
                                          <p:attrName>ppt_x</p:attrName>
                                          <p:attrName>ppt_y</p:attrName>
                                        </p:attrNameLst>
                                      </p:cBhvr>
                                      <p:rCtr x="12847" y="1975"/>
                                    </p:animMotion>
                                  </p:childTnLst>
                                </p:cTn>
                              </p:par>
                              <p:par>
                                <p:cTn id="35" presetID="63" presetClass="path" presetSubtype="0" accel="50000" decel="50000" fill="hold" nodeType="withEffect">
                                  <p:stCondLst>
                                    <p:cond delay="0"/>
                                  </p:stCondLst>
                                  <p:childTnLst>
                                    <p:animMotion origin="layout" path="M 1.94444E-6 9.87654E-7 L 0.25746 0.04691 " pathEditMode="relative" rAng="0" ptsTypes="AA">
                                      <p:cBhvr>
                                        <p:cTn id="36" dur="2000" fill="hold"/>
                                        <p:tgtEl>
                                          <p:spTgt spid="18"/>
                                        </p:tgtEl>
                                        <p:attrNameLst>
                                          <p:attrName>ppt_x</p:attrName>
                                          <p:attrName>ppt_y</p:attrName>
                                        </p:attrNameLst>
                                      </p:cBhvr>
                                      <p:rCtr x="12865" y="23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305;p39">
            <a:extLst>
              <a:ext uri="{FF2B5EF4-FFF2-40B4-BE49-F238E27FC236}">
                <a16:creationId xmlns:a16="http://schemas.microsoft.com/office/drawing/2014/main" id="{9894B13E-66E5-4B56-B5B3-E125560578B9}"/>
              </a:ext>
            </a:extLst>
          </p:cNvPr>
          <p:cNvSpPr txBox="1">
            <a:spLocks/>
          </p:cNvSpPr>
          <p:nvPr/>
        </p:nvSpPr>
        <p:spPr>
          <a:xfrm>
            <a:off x="713250" y="213191"/>
            <a:ext cx="7717500" cy="331409"/>
          </a:xfrm>
          <a:prstGeom prst="rect">
            <a:avLst/>
          </a:prstGeom>
          <a:no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prstClr val="black"/>
              </a:buClr>
              <a:buSzPts val="3000"/>
              <a:buFont typeface="Lora"/>
              <a:buNone/>
              <a:tabLst/>
              <a:defRPr/>
            </a:pPr>
            <a:r>
              <a:rPr kumimoji="0" lang="en-US" sz="2000" i="0" u="none" strike="noStrike" kern="0" cap="none" spc="0" normalizeH="0" baseline="0" noProof="0" dirty="0">
                <a:ln>
                  <a:noFill/>
                </a:ln>
                <a:solidFill>
                  <a:schemeClr val="tx1"/>
                </a:solidFill>
                <a:effectLst/>
                <a:uLnTx/>
                <a:uFillTx/>
                <a:latin typeface="Fira Sans Extra Condensed Medium" panose="020B0604020202020204" charset="0"/>
                <a:ea typeface="Roboto" panose="020B0604020202020204" charset="0"/>
                <a:cs typeface="Roboto" panose="020B0604020202020204" charset="0"/>
                <a:sym typeface="Lora"/>
              </a:rPr>
              <a:t>60 Minute Prep Time Begins in 10-minute Intervals</a:t>
            </a:r>
          </a:p>
        </p:txBody>
      </p:sp>
      <p:grpSp>
        <p:nvGrpSpPr>
          <p:cNvPr id="5" name="Google Shape;9268;p71">
            <a:extLst>
              <a:ext uri="{FF2B5EF4-FFF2-40B4-BE49-F238E27FC236}">
                <a16:creationId xmlns:a16="http://schemas.microsoft.com/office/drawing/2014/main" id="{206E81D1-7826-470A-8F7E-BEA9DEC88018}"/>
              </a:ext>
            </a:extLst>
          </p:cNvPr>
          <p:cNvGrpSpPr/>
          <p:nvPr/>
        </p:nvGrpSpPr>
        <p:grpSpPr>
          <a:xfrm>
            <a:off x="2634722" y="734324"/>
            <a:ext cx="133670" cy="199341"/>
            <a:chOff x="6974158" y="2789537"/>
            <a:chExt cx="255247" cy="327458"/>
          </a:xfrm>
        </p:grpSpPr>
        <p:sp>
          <p:nvSpPr>
            <p:cNvPr id="6" name="Google Shape;9269;p71">
              <a:extLst>
                <a:ext uri="{FF2B5EF4-FFF2-40B4-BE49-F238E27FC236}">
                  <a16:creationId xmlns:a16="http://schemas.microsoft.com/office/drawing/2014/main" id="{7562FAE9-4E40-486F-8637-F0DDEA21DF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9270;p71">
              <a:extLst>
                <a:ext uri="{FF2B5EF4-FFF2-40B4-BE49-F238E27FC236}">
                  <a16:creationId xmlns:a16="http://schemas.microsoft.com/office/drawing/2014/main" id="{A5B77C41-A631-4355-9DBC-6AF7CAC25E7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9271;p71">
              <a:extLst>
                <a:ext uri="{FF2B5EF4-FFF2-40B4-BE49-F238E27FC236}">
                  <a16:creationId xmlns:a16="http://schemas.microsoft.com/office/drawing/2014/main" id="{EADDB69F-4968-44E9-A18C-A005D0C245D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272;p71">
              <a:extLst>
                <a:ext uri="{FF2B5EF4-FFF2-40B4-BE49-F238E27FC236}">
                  <a16:creationId xmlns:a16="http://schemas.microsoft.com/office/drawing/2014/main" id="{22C5AE59-1FB5-44F0-A3EF-7FB248E1969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9273;p71">
              <a:extLst>
                <a:ext uri="{FF2B5EF4-FFF2-40B4-BE49-F238E27FC236}">
                  <a16:creationId xmlns:a16="http://schemas.microsoft.com/office/drawing/2014/main" id="{F882784D-6EF0-4C3F-899D-E630ED967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9274;p71">
              <a:extLst>
                <a:ext uri="{FF2B5EF4-FFF2-40B4-BE49-F238E27FC236}">
                  <a16:creationId xmlns:a16="http://schemas.microsoft.com/office/drawing/2014/main" id="{24EC14B5-091D-4482-AECA-CC800F55A0A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 name="Group 61">
            <a:extLst>
              <a:ext uri="{FF2B5EF4-FFF2-40B4-BE49-F238E27FC236}">
                <a16:creationId xmlns:a16="http://schemas.microsoft.com/office/drawing/2014/main" id="{D63C5E48-C002-4B9E-B496-5EECCE4B7023}"/>
              </a:ext>
            </a:extLst>
          </p:cNvPr>
          <p:cNvGrpSpPr/>
          <p:nvPr/>
        </p:nvGrpSpPr>
        <p:grpSpPr>
          <a:xfrm>
            <a:off x="2844450" y="727906"/>
            <a:ext cx="1178862" cy="205759"/>
            <a:chOff x="2298228" y="746090"/>
            <a:chExt cx="1781951" cy="294826"/>
          </a:xfrm>
        </p:grpSpPr>
        <p:grpSp>
          <p:nvGrpSpPr>
            <p:cNvPr id="13" name="Google Shape;9268;p71">
              <a:extLst>
                <a:ext uri="{FF2B5EF4-FFF2-40B4-BE49-F238E27FC236}">
                  <a16:creationId xmlns:a16="http://schemas.microsoft.com/office/drawing/2014/main" id="{8F9F2E67-83E8-44EB-B6FE-7386D3DCF12E}"/>
                </a:ext>
              </a:extLst>
            </p:cNvPr>
            <p:cNvGrpSpPr/>
            <p:nvPr/>
          </p:nvGrpSpPr>
          <p:grpSpPr>
            <a:xfrm>
              <a:off x="2298228" y="750688"/>
              <a:ext cx="202053" cy="285630"/>
              <a:chOff x="6974158" y="2789537"/>
              <a:chExt cx="255247" cy="327458"/>
            </a:xfrm>
          </p:grpSpPr>
          <p:sp>
            <p:nvSpPr>
              <p:cNvPr id="14" name="Google Shape;9269;p71">
                <a:extLst>
                  <a:ext uri="{FF2B5EF4-FFF2-40B4-BE49-F238E27FC236}">
                    <a16:creationId xmlns:a16="http://schemas.microsoft.com/office/drawing/2014/main" id="{208B7EF8-7CAA-482E-A9D1-3B5AA0C7FDB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9270;p71">
                <a:extLst>
                  <a:ext uri="{FF2B5EF4-FFF2-40B4-BE49-F238E27FC236}">
                    <a16:creationId xmlns:a16="http://schemas.microsoft.com/office/drawing/2014/main" id="{24C5B3F8-212A-4CC4-9B69-9D9C0AB031C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9271;p71">
                <a:extLst>
                  <a:ext uri="{FF2B5EF4-FFF2-40B4-BE49-F238E27FC236}">
                    <a16:creationId xmlns:a16="http://schemas.microsoft.com/office/drawing/2014/main" id="{885CA847-9F88-4011-AD04-DAAF0082B33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9272;p71">
                <a:extLst>
                  <a:ext uri="{FF2B5EF4-FFF2-40B4-BE49-F238E27FC236}">
                    <a16:creationId xmlns:a16="http://schemas.microsoft.com/office/drawing/2014/main" id="{51DC242C-042F-444F-A68B-A8181A6CF20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 name="Google Shape;9273;p71">
                <a:extLst>
                  <a:ext uri="{FF2B5EF4-FFF2-40B4-BE49-F238E27FC236}">
                    <a16:creationId xmlns:a16="http://schemas.microsoft.com/office/drawing/2014/main" id="{00019CEE-D0C3-41FF-99BD-851919DE3DE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9274;p71">
                <a:extLst>
                  <a:ext uri="{FF2B5EF4-FFF2-40B4-BE49-F238E27FC236}">
                    <a16:creationId xmlns:a16="http://schemas.microsoft.com/office/drawing/2014/main" id="{E50F3829-141F-4B6F-A8B0-1E18E0F2E7B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9268;p71">
              <a:extLst>
                <a:ext uri="{FF2B5EF4-FFF2-40B4-BE49-F238E27FC236}">
                  <a16:creationId xmlns:a16="http://schemas.microsoft.com/office/drawing/2014/main" id="{6CC1A086-D1F4-4B13-AC80-F03BE0AA049E}"/>
                </a:ext>
              </a:extLst>
            </p:cNvPr>
            <p:cNvGrpSpPr/>
            <p:nvPr/>
          </p:nvGrpSpPr>
          <p:grpSpPr>
            <a:xfrm>
              <a:off x="2609822" y="750688"/>
              <a:ext cx="202053" cy="285630"/>
              <a:chOff x="6974158" y="2789537"/>
              <a:chExt cx="255247" cy="327458"/>
            </a:xfrm>
          </p:grpSpPr>
          <p:sp>
            <p:nvSpPr>
              <p:cNvPr id="21" name="Google Shape;9269;p71">
                <a:extLst>
                  <a:ext uri="{FF2B5EF4-FFF2-40B4-BE49-F238E27FC236}">
                    <a16:creationId xmlns:a16="http://schemas.microsoft.com/office/drawing/2014/main" id="{EDB3CBFE-A412-4C81-86FF-E42F36AF8BA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9270;p71">
                <a:extLst>
                  <a:ext uri="{FF2B5EF4-FFF2-40B4-BE49-F238E27FC236}">
                    <a16:creationId xmlns:a16="http://schemas.microsoft.com/office/drawing/2014/main" id="{CDB5D35F-580F-4317-B972-D6BB961B511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271;p71">
                <a:extLst>
                  <a:ext uri="{FF2B5EF4-FFF2-40B4-BE49-F238E27FC236}">
                    <a16:creationId xmlns:a16="http://schemas.microsoft.com/office/drawing/2014/main" id="{988305DA-637D-40E2-A8C4-998F1AD9FEA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9272;p71">
                <a:extLst>
                  <a:ext uri="{FF2B5EF4-FFF2-40B4-BE49-F238E27FC236}">
                    <a16:creationId xmlns:a16="http://schemas.microsoft.com/office/drawing/2014/main" id="{E9B3471D-BBE0-4531-BCD1-833C0E7F6B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5" name="Google Shape;9273;p71">
                <a:extLst>
                  <a:ext uri="{FF2B5EF4-FFF2-40B4-BE49-F238E27FC236}">
                    <a16:creationId xmlns:a16="http://schemas.microsoft.com/office/drawing/2014/main" id="{3271F520-2A17-4A97-9679-610546C79A2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9274;p71">
                <a:extLst>
                  <a:ext uri="{FF2B5EF4-FFF2-40B4-BE49-F238E27FC236}">
                    <a16:creationId xmlns:a16="http://schemas.microsoft.com/office/drawing/2014/main" id="{CC0E0E90-138D-4406-B0F4-D25A6553DEF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 name="Google Shape;9268;p71">
              <a:extLst>
                <a:ext uri="{FF2B5EF4-FFF2-40B4-BE49-F238E27FC236}">
                  <a16:creationId xmlns:a16="http://schemas.microsoft.com/office/drawing/2014/main" id="{FC513845-12C3-48B8-9132-0D77874CEBEB}"/>
                </a:ext>
              </a:extLst>
            </p:cNvPr>
            <p:cNvGrpSpPr/>
            <p:nvPr/>
          </p:nvGrpSpPr>
          <p:grpSpPr>
            <a:xfrm>
              <a:off x="2920013" y="755286"/>
              <a:ext cx="202053" cy="285630"/>
              <a:chOff x="6974158" y="2789537"/>
              <a:chExt cx="255247" cy="327458"/>
            </a:xfrm>
          </p:grpSpPr>
          <p:sp>
            <p:nvSpPr>
              <p:cNvPr id="28" name="Google Shape;9269;p71">
                <a:extLst>
                  <a:ext uri="{FF2B5EF4-FFF2-40B4-BE49-F238E27FC236}">
                    <a16:creationId xmlns:a16="http://schemas.microsoft.com/office/drawing/2014/main" id="{C5B8F1F2-6E78-4A12-9AF7-86628BF9188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9270;p71">
                <a:extLst>
                  <a:ext uri="{FF2B5EF4-FFF2-40B4-BE49-F238E27FC236}">
                    <a16:creationId xmlns:a16="http://schemas.microsoft.com/office/drawing/2014/main" id="{2959DD88-F406-442F-A04E-C3376EBE22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9271;p71">
                <a:extLst>
                  <a:ext uri="{FF2B5EF4-FFF2-40B4-BE49-F238E27FC236}">
                    <a16:creationId xmlns:a16="http://schemas.microsoft.com/office/drawing/2014/main" id="{3C83C80A-2D53-4C5D-A200-4AB58E41962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9272;p71">
                <a:extLst>
                  <a:ext uri="{FF2B5EF4-FFF2-40B4-BE49-F238E27FC236}">
                    <a16:creationId xmlns:a16="http://schemas.microsoft.com/office/drawing/2014/main" id="{85E7FE66-C38A-45D8-BC33-1EA7FA58C85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9273;p71">
                <a:extLst>
                  <a:ext uri="{FF2B5EF4-FFF2-40B4-BE49-F238E27FC236}">
                    <a16:creationId xmlns:a16="http://schemas.microsoft.com/office/drawing/2014/main" id="{277A33CF-1C2F-4389-8A5A-50DD7B2D72C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9274;p71">
                <a:extLst>
                  <a:ext uri="{FF2B5EF4-FFF2-40B4-BE49-F238E27FC236}">
                    <a16:creationId xmlns:a16="http://schemas.microsoft.com/office/drawing/2014/main" id="{5CA1C238-76E1-45FE-ADAA-3AF9564B3BC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9268;p71">
              <a:extLst>
                <a:ext uri="{FF2B5EF4-FFF2-40B4-BE49-F238E27FC236}">
                  <a16:creationId xmlns:a16="http://schemas.microsoft.com/office/drawing/2014/main" id="{A1516792-838D-4919-A29C-D86CAB7E8374}"/>
                </a:ext>
              </a:extLst>
            </p:cNvPr>
            <p:cNvGrpSpPr/>
            <p:nvPr/>
          </p:nvGrpSpPr>
          <p:grpSpPr>
            <a:xfrm>
              <a:off x="3243579" y="755286"/>
              <a:ext cx="202053" cy="285630"/>
              <a:chOff x="6974158" y="2789537"/>
              <a:chExt cx="255247" cy="327458"/>
            </a:xfrm>
          </p:grpSpPr>
          <p:sp>
            <p:nvSpPr>
              <p:cNvPr id="35" name="Google Shape;9269;p71">
                <a:extLst>
                  <a:ext uri="{FF2B5EF4-FFF2-40B4-BE49-F238E27FC236}">
                    <a16:creationId xmlns:a16="http://schemas.microsoft.com/office/drawing/2014/main" id="{9A23FA34-BB8C-4251-8811-5E605C56970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9270;p71">
                <a:extLst>
                  <a:ext uri="{FF2B5EF4-FFF2-40B4-BE49-F238E27FC236}">
                    <a16:creationId xmlns:a16="http://schemas.microsoft.com/office/drawing/2014/main" id="{08499BFB-D07A-4862-9918-8B43C8374B5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9271;p71">
                <a:extLst>
                  <a:ext uri="{FF2B5EF4-FFF2-40B4-BE49-F238E27FC236}">
                    <a16:creationId xmlns:a16="http://schemas.microsoft.com/office/drawing/2014/main" id="{3CBB3BE5-C588-4B08-BE98-A91A30EB6EA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9272;p71">
                <a:extLst>
                  <a:ext uri="{FF2B5EF4-FFF2-40B4-BE49-F238E27FC236}">
                    <a16:creationId xmlns:a16="http://schemas.microsoft.com/office/drawing/2014/main" id="{FF4E8D4B-0257-415D-8542-BCB53CD23C9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9273;p71">
                <a:extLst>
                  <a:ext uri="{FF2B5EF4-FFF2-40B4-BE49-F238E27FC236}">
                    <a16:creationId xmlns:a16="http://schemas.microsoft.com/office/drawing/2014/main" id="{A4653C05-D249-4EB0-ACC5-CB0AF163219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9274;p71">
                <a:extLst>
                  <a:ext uri="{FF2B5EF4-FFF2-40B4-BE49-F238E27FC236}">
                    <a16:creationId xmlns:a16="http://schemas.microsoft.com/office/drawing/2014/main" id="{ABF18B3A-33B1-4BC1-B73C-6D694A637B1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 name="Google Shape;9268;p71">
              <a:extLst>
                <a:ext uri="{FF2B5EF4-FFF2-40B4-BE49-F238E27FC236}">
                  <a16:creationId xmlns:a16="http://schemas.microsoft.com/office/drawing/2014/main" id="{07488FDC-F949-45C9-999D-A101DCB096D6}"/>
                </a:ext>
              </a:extLst>
            </p:cNvPr>
            <p:cNvGrpSpPr/>
            <p:nvPr/>
          </p:nvGrpSpPr>
          <p:grpSpPr>
            <a:xfrm>
              <a:off x="3561576" y="746090"/>
              <a:ext cx="202053" cy="285630"/>
              <a:chOff x="6974158" y="2789537"/>
              <a:chExt cx="255247" cy="327458"/>
            </a:xfrm>
          </p:grpSpPr>
          <p:sp>
            <p:nvSpPr>
              <p:cNvPr id="42" name="Google Shape;9269;p71">
                <a:extLst>
                  <a:ext uri="{FF2B5EF4-FFF2-40B4-BE49-F238E27FC236}">
                    <a16:creationId xmlns:a16="http://schemas.microsoft.com/office/drawing/2014/main" id="{73FF94B3-DA2A-4765-8456-08E4B7018C7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9270;p71">
                <a:extLst>
                  <a:ext uri="{FF2B5EF4-FFF2-40B4-BE49-F238E27FC236}">
                    <a16:creationId xmlns:a16="http://schemas.microsoft.com/office/drawing/2014/main" id="{F721A865-A961-46AC-93F6-B44D8D9F4B9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9271;p71">
                <a:extLst>
                  <a:ext uri="{FF2B5EF4-FFF2-40B4-BE49-F238E27FC236}">
                    <a16:creationId xmlns:a16="http://schemas.microsoft.com/office/drawing/2014/main" id="{09508814-9E64-4638-BA41-0FEA193389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9272;p71">
                <a:extLst>
                  <a:ext uri="{FF2B5EF4-FFF2-40B4-BE49-F238E27FC236}">
                    <a16:creationId xmlns:a16="http://schemas.microsoft.com/office/drawing/2014/main" id="{4006DF22-4315-4FB8-BFAC-0A042E01C8B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9273;p71">
                <a:extLst>
                  <a:ext uri="{FF2B5EF4-FFF2-40B4-BE49-F238E27FC236}">
                    <a16:creationId xmlns:a16="http://schemas.microsoft.com/office/drawing/2014/main" id="{9D00A403-15C6-4835-9D9E-F4778318A8B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9274;p71">
                <a:extLst>
                  <a:ext uri="{FF2B5EF4-FFF2-40B4-BE49-F238E27FC236}">
                    <a16:creationId xmlns:a16="http://schemas.microsoft.com/office/drawing/2014/main" id="{1408D2FF-4F33-4A40-A8DB-6893746070B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 name="Google Shape;9268;p71">
              <a:extLst>
                <a:ext uri="{FF2B5EF4-FFF2-40B4-BE49-F238E27FC236}">
                  <a16:creationId xmlns:a16="http://schemas.microsoft.com/office/drawing/2014/main" id="{29B56813-74B0-4389-8920-61429A1EAFAA}"/>
                </a:ext>
              </a:extLst>
            </p:cNvPr>
            <p:cNvGrpSpPr/>
            <p:nvPr/>
          </p:nvGrpSpPr>
          <p:grpSpPr>
            <a:xfrm>
              <a:off x="3878126" y="755286"/>
              <a:ext cx="202053" cy="285630"/>
              <a:chOff x="6974158" y="2789537"/>
              <a:chExt cx="255247" cy="327458"/>
            </a:xfrm>
          </p:grpSpPr>
          <p:sp>
            <p:nvSpPr>
              <p:cNvPr id="49" name="Google Shape;9269;p71">
                <a:extLst>
                  <a:ext uri="{FF2B5EF4-FFF2-40B4-BE49-F238E27FC236}">
                    <a16:creationId xmlns:a16="http://schemas.microsoft.com/office/drawing/2014/main" id="{763478F4-1456-424F-9AAF-0AEF13F2A11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9270;p71">
                <a:extLst>
                  <a:ext uri="{FF2B5EF4-FFF2-40B4-BE49-F238E27FC236}">
                    <a16:creationId xmlns:a16="http://schemas.microsoft.com/office/drawing/2014/main" id="{E62A8CDC-4359-4831-BE97-F1AF6A6707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9271;p71">
                <a:extLst>
                  <a:ext uri="{FF2B5EF4-FFF2-40B4-BE49-F238E27FC236}">
                    <a16:creationId xmlns:a16="http://schemas.microsoft.com/office/drawing/2014/main" id="{E5C17CDB-EF97-4E3A-9E02-1A82236FEAF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9272;p71">
                <a:extLst>
                  <a:ext uri="{FF2B5EF4-FFF2-40B4-BE49-F238E27FC236}">
                    <a16:creationId xmlns:a16="http://schemas.microsoft.com/office/drawing/2014/main" id="{E7BFF1F7-A328-4922-B257-7FDB92827E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 name="Google Shape;9273;p71">
                <a:extLst>
                  <a:ext uri="{FF2B5EF4-FFF2-40B4-BE49-F238E27FC236}">
                    <a16:creationId xmlns:a16="http://schemas.microsoft.com/office/drawing/2014/main" id="{44FC59E6-A326-450C-B492-0F0B3A5FAC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9274;p71">
                <a:extLst>
                  <a:ext uri="{FF2B5EF4-FFF2-40B4-BE49-F238E27FC236}">
                    <a16:creationId xmlns:a16="http://schemas.microsoft.com/office/drawing/2014/main" id="{DDD7BABB-DC48-4065-A93F-E45D7A11B34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09" name="Google Shape;9268;p71">
            <a:extLst>
              <a:ext uri="{FF2B5EF4-FFF2-40B4-BE49-F238E27FC236}">
                <a16:creationId xmlns:a16="http://schemas.microsoft.com/office/drawing/2014/main" id="{0466298C-177B-489B-B96A-4CFF92F17378}"/>
              </a:ext>
            </a:extLst>
          </p:cNvPr>
          <p:cNvGrpSpPr/>
          <p:nvPr/>
        </p:nvGrpSpPr>
        <p:grpSpPr>
          <a:xfrm>
            <a:off x="2633755" y="2100684"/>
            <a:ext cx="134355" cy="194801"/>
            <a:chOff x="6974158" y="2789537"/>
            <a:chExt cx="255247" cy="327458"/>
          </a:xfrm>
          <a:solidFill>
            <a:srgbClr val="663300"/>
          </a:solidFill>
        </p:grpSpPr>
        <p:sp>
          <p:nvSpPr>
            <p:cNvPr id="303" name="Google Shape;9269;p71">
              <a:extLst>
                <a:ext uri="{FF2B5EF4-FFF2-40B4-BE49-F238E27FC236}">
                  <a16:creationId xmlns:a16="http://schemas.microsoft.com/office/drawing/2014/main" id="{0E7C563B-6DD7-4866-AC9D-A318700135E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9270;p71">
              <a:extLst>
                <a:ext uri="{FF2B5EF4-FFF2-40B4-BE49-F238E27FC236}">
                  <a16:creationId xmlns:a16="http://schemas.microsoft.com/office/drawing/2014/main" id="{2EC94C31-4B21-4206-A8F3-FA8B0B8939C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9271;p71">
              <a:extLst>
                <a:ext uri="{FF2B5EF4-FFF2-40B4-BE49-F238E27FC236}">
                  <a16:creationId xmlns:a16="http://schemas.microsoft.com/office/drawing/2014/main" id="{16A380AB-7435-49FD-B792-D159B5CEC8B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9272;p71">
              <a:extLst>
                <a:ext uri="{FF2B5EF4-FFF2-40B4-BE49-F238E27FC236}">
                  <a16:creationId xmlns:a16="http://schemas.microsoft.com/office/drawing/2014/main" id="{2400D072-3F4C-43EE-A0D0-D7A5E248080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7" name="Google Shape;9273;p71">
              <a:extLst>
                <a:ext uri="{FF2B5EF4-FFF2-40B4-BE49-F238E27FC236}">
                  <a16:creationId xmlns:a16="http://schemas.microsoft.com/office/drawing/2014/main" id="{B18DBB36-F7DA-4412-960B-EF30281BF6D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9274;p71">
              <a:extLst>
                <a:ext uri="{FF2B5EF4-FFF2-40B4-BE49-F238E27FC236}">
                  <a16:creationId xmlns:a16="http://schemas.microsoft.com/office/drawing/2014/main" id="{DDF3D5EC-22FC-4342-A80A-AE2B78764FA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0" name="Group 209">
            <a:extLst>
              <a:ext uri="{FF2B5EF4-FFF2-40B4-BE49-F238E27FC236}">
                <a16:creationId xmlns:a16="http://schemas.microsoft.com/office/drawing/2014/main" id="{F840FA44-D2EB-49E2-A9A7-376A8BE34B43}"/>
              </a:ext>
            </a:extLst>
          </p:cNvPr>
          <p:cNvGrpSpPr/>
          <p:nvPr/>
        </p:nvGrpSpPr>
        <p:grpSpPr>
          <a:xfrm>
            <a:off x="2844559" y="2094412"/>
            <a:ext cx="1184904" cy="201073"/>
            <a:chOff x="2298228" y="746090"/>
            <a:chExt cx="1781951" cy="294826"/>
          </a:xfrm>
          <a:solidFill>
            <a:srgbClr val="663300"/>
          </a:solidFill>
        </p:grpSpPr>
        <p:grpSp>
          <p:nvGrpSpPr>
            <p:cNvPr id="261" name="Google Shape;9268;p71">
              <a:extLst>
                <a:ext uri="{FF2B5EF4-FFF2-40B4-BE49-F238E27FC236}">
                  <a16:creationId xmlns:a16="http://schemas.microsoft.com/office/drawing/2014/main" id="{A837E56C-7F6F-405A-9266-29BC1FC49925}"/>
                </a:ext>
              </a:extLst>
            </p:cNvPr>
            <p:cNvGrpSpPr/>
            <p:nvPr/>
          </p:nvGrpSpPr>
          <p:grpSpPr>
            <a:xfrm>
              <a:off x="2298228" y="750688"/>
              <a:ext cx="202053" cy="285630"/>
              <a:chOff x="6974158" y="2789537"/>
              <a:chExt cx="255247" cy="327458"/>
            </a:xfrm>
            <a:grpFill/>
          </p:grpSpPr>
          <p:sp>
            <p:nvSpPr>
              <p:cNvPr id="297" name="Google Shape;9269;p71">
                <a:extLst>
                  <a:ext uri="{FF2B5EF4-FFF2-40B4-BE49-F238E27FC236}">
                    <a16:creationId xmlns:a16="http://schemas.microsoft.com/office/drawing/2014/main" id="{1FAAF8E3-0614-4CA8-B1AA-83FCCE18851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9270;p71">
                <a:extLst>
                  <a:ext uri="{FF2B5EF4-FFF2-40B4-BE49-F238E27FC236}">
                    <a16:creationId xmlns:a16="http://schemas.microsoft.com/office/drawing/2014/main" id="{DBE388A4-FB52-4009-BBF8-B40C9E1DAC6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9271;p71">
                <a:extLst>
                  <a:ext uri="{FF2B5EF4-FFF2-40B4-BE49-F238E27FC236}">
                    <a16:creationId xmlns:a16="http://schemas.microsoft.com/office/drawing/2014/main" id="{AFF8D542-D3CE-4828-8439-8FD9EC0A3CE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9272;p71">
                <a:extLst>
                  <a:ext uri="{FF2B5EF4-FFF2-40B4-BE49-F238E27FC236}">
                    <a16:creationId xmlns:a16="http://schemas.microsoft.com/office/drawing/2014/main" id="{EDBE2C06-A99D-4604-B401-E5F9B1FB7B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1" name="Google Shape;9273;p71">
                <a:extLst>
                  <a:ext uri="{FF2B5EF4-FFF2-40B4-BE49-F238E27FC236}">
                    <a16:creationId xmlns:a16="http://schemas.microsoft.com/office/drawing/2014/main" id="{20B5B9AF-915F-476C-879A-979BCBEA9D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9274;p71">
                <a:extLst>
                  <a:ext uri="{FF2B5EF4-FFF2-40B4-BE49-F238E27FC236}">
                    <a16:creationId xmlns:a16="http://schemas.microsoft.com/office/drawing/2014/main" id="{C4AA8853-B508-48E6-8EEB-0D69C5B1039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 name="Google Shape;9268;p71">
              <a:extLst>
                <a:ext uri="{FF2B5EF4-FFF2-40B4-BE49-F238E27FC236}">
                  <a16:creationId xmlns:a16="http://schemas.microsoft.com/office/drawing/2014/main" id="{597A3196-C9B9-4D4B-8D48-CF4557B01D68}"/>
                </a:ext>
              </a:extLst>
            </p:cNvPr>
            <p:cNvGrpSpPr/>
            <p:nvPr/>
          </p:nvGrpSpPr>
          <p:grpSpPr>
            <a:xfrm>
              <a:off x="2609822" y="750688"/>
              <a:ext cx="202053" cy="285630"/>
              <a:chOff x="6974158" y="2789537"/>
              <a:chExt cx="255247" cy="327458"/>
            </a:xfrm>
            <a:grpFill/>
          </p:grpSpPr>
          <p:sp>
            <p:nvSpPr>
              <p:cNvPr id="291" name="Google Shape;9269;p71">
                <a:extLst>
                  <a:ext uri="{FF2B5EF4-FFF2-40B4-BE49-F238E27FC236}">
                    <a16:creationId xmlns:a16="http://schemas.microsoft.com/office/drawing/2014/main" id="{7ACA1854-141B-47BB-A1C2-852508C417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9270;p71">
                <a:extLst>
                  <a:ext uri="{FF2B5EF4-FFF2-40B4-BE49-F238E27FC236}">
                    <a16:creationId xmlns:a16="http://schemas.microsoft.com/office/drawing/2014/main" id="{9C6269CF-A53F-4E2B-8F5A-D75BB4FC69B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9271;p71">
                <a:extLst>
                  <a:ext uri="{FF2B5EF4-FFF2-40B4-BE49-F238E27FC236}">
                    <a16:creationId xmlns:a16="http://schemas.microsoft.com/office/drawing/2014/main" id="{4DC086DF-C738-46CA-A22C-6C3F61235D9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9272;p71">
                <a:extLst>
                  <a:ext uri="{FF2B5EF4-FFF2-40B4-BE49-F238E27FC236}">
                    <a16:creationId xmlns:a16="http://schemas.microsoft.com/office/drawing/2014/main" id="{13FB6C39-E16D-47DD-A972-938B90443F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5" name="Google Shape;9273;p71">
                <a:extLst>
                  <a:ext uri="{FF2B5EF4-FFF2-40B4-BE49-F238E27FC236}">
                    <a16:creationId xmlns:a16="http://schemas.microsoft.com/office/drawing/2014/main" id="{6D868C3C-A71E-49B7-9A98-C25AF23410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9274;p71">
                <a:extLst>
                  <a:ext uri="{FF2B5EF4-FFF2-40B4-BE49-F238E27FC236}">
                    <a16:creationId xmlns:a16="http://schemas.microsoft.com/office/drawing/2014/main" id="{48A97DD1-6DBB-4C8B-972A-439AD98B9A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 name="Google Shape;9268;p71">
              <a:extLst>
                <a:ext uri="{FF2B5EF4-FFF2-40B4-BE49-F238E27FC236}">
                  <a16:creationId xmlns:a16="http://schemas.microsoft.com/office/drawing/2014/main" id="{136CA948-CCDE-4138-92F5-0035C2E9A787}"/>
                </a:ext>
              </a:extLst>
            </p:cNvPr>
            <p:cNvGrpSpPr/>
            <p:nvPr/>
          </p:nvGrpSpPr>
          <p:grpSpPr>
            <a:xfrm>
              <a:off x="2920013" y="755286"/>
              <a:ext cx="202053" cy="285630"/>
              <a:chOff x="6974158" y="2789537"/>
              <a:chExt cx="255247" cy="327458"/>
            </a:xfrm>
            <a:grpFill/>
          </p:grpSpPr>
          <p:sp>
            <p:nvSpPr>
              <p:cNvPr id="285" name="Google Shape;9269;p71">
                <a:extLst>
                  <a:ext uri="{FF2B5EF4-FFF2-40B4-BE49-F238E27FC236}">
                    <a16:creationId xmlns:a16="http://schemas.microsoft.com/office/drawing/2014/main" id="{999BD22D-8FA8-4BB6-BE83-AD7EA1E8D2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9270;p71">
                <a:extLst>
                  <a:ext uri="{FF2B5EF4-FFF2-40B4-BE49-F238E27FC236}">
                    <a16:creationId xmlns:a16="http://schemas.microsoft.com/office/drawing/2014/main" id="{08FA053E-5336-4F75-A9F5-CAF92A0A2C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9271;p71">
                <a:extLst>
                  <a:ext uri="{FF2B5EF4-FFF2-40B4-BE49-F238E27FC236}">
                    <a16:creationId xmlns:a16="http://schemas.microsoft.com/office/drawing/2014/main" id="{26525272-F80D-4C71-9174-E81DD663E38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9272;p71">
                <a:extLst>
                  <a:ext uri="{FF2B5EF4-FFF2-40B4-BE49-F238E27FC236}">
                    <a16:creationId xmlns:a16="http://schemas.microsoft.com/office/drawing/2014/main" id="{4470833B-238C-4611-863C-AD408C34D08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9273;p71">
                <a:extLst>
                  <a:ext uri="{FF2B5EF4-FFF2-40B4-BE49-F238E27FC236}">
                    <a16:creationId xmlns:a16="http://schemas.microsoft.com/office/drawing/2014/main" id="{1EDE0494-0A07-49C4-B9F5-583435299AC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9274;p71">
                <a:extLst>
                  <a:ext uri="{FF2B5EF4-FFF2-40B4-BE49-F238E27FC236}">
                    <a16:creationId xmlns:a16="http://schemas.microsoft.com/office/drawing/2014/main" id="{F204D194-78C7-4D07-9789-05A9CB59BF4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4" name="Google Shape;9268;p71">
              <a:extLst>
                <a:ext uri="{FF2B5EF4-FFF2-40B4-BE49-F238E27FC236}">
                  <a16:creationId xmlns:a16="http://schemas.microsoft.com/office/drawing/2014/main" id="{89163D8C-4CE7-4166-B538-38E0F94BE752}"/>
                </a:ext>
              </a:extLst>
            </p:cNvPr>
            <p:cNvGrpSpPr/>
            <p:nvPr/>
          </p:nvGrpSpPr>
          <p:grpSpPr>
            <a:xfrm>
              <a:off x="3243579" y="755286"/>
              <a:ext cx="202053" cy="285630"/>
              <a:chOff x="6974158" y="2789537"/>
              <a:chExt cx="255247" cy="327458"/>
            </a:xfrm>
            <a:grpFill/>
          </p:grpSpPr>
          <p:sp>
            <p:nvSpPr>
              <p:cNvPr id="279" name="Google Shape;9269;p71">
                <a:extLst>
                  <a:ext uri="{FF2B5EF4-FFF2-40B4-BE49-F238E27FC236}">
                    <a16:creationId xmlns:a16="http://schemas.microsoft.com/office/drawing/2014/main" id="{B84A9267-9CC2-4DCC-A70F-C3D533B73BA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9270;p71">
                <a:extLst>
                  <a:ext uri="{FF2B5EF4-FFF2-40B4-BE49-F238E27FC236}">
                    <a16:creationId xmlns:a16="http://schemas.microsoft.com/office/drawing/2014/main" id="{2DE11F89-7C1C-4111-A9DE-957C080CF1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9271;p71">
                <a:extLst>
                  <a:ext uri="{FF2B5EF4-FFF2-40B4-BE49-F238E27FC236}">
                    <a16:creationId xmlns:a16="http://schemas.microsoft.com/office/drawing/2014/main" id="{A86B507A-D5BA-4FAE-B696-D9D4E4CCC0E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9272;p71">
                <a:extLst>
                  <a:ext uri="{FF2B5EF4-FFF2-40B4-BE49-F238E27FC236}">
                    <a16:creationId xmlns:a16="http://schemas.microsoft.com/office/drawing/2014/main" id="{5F77481B-9E21-443D-BA1A-F7C4C97B519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9273;p71">
                <a:extLst>
                  <a:ext uri="{FF2B5EF4-FFF2-40B4-BE49-F238E27FC236}">
                    <a16:creationId xmlns:a16="http://schemas.microsoft.com/office/drawing/2014/main" id="{1775257F-C578-4916-9BA0-F70B4C450E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9274;p71">
                <a:extLst>
                  <a:ext uri="{FF2B5EF4-FFF2-40B4-BE49-F238E27FC236}">
                    <a16:creationId xmlns:a16="http://schemas.microsoft.com/office/drawing/2014/main" id="{A03B3CBE-A7FF-4042-8B41-965C81572DF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5" name="Google Shape;9268;p71">
              <a:extLst>
                <a:ext uri="{FF2B5EF4-FFF2-40B4-BE49-F238E27FC236}">
                  <a16:creationId xmlns:a16="http://schemas.microsoft.com/office/drawing/2014/main" id="{83C484AE-592D-4D70-8C5F-47C1849043FB}"/>
                </a:ext>
              </a:extLst>
            </p:cNvPr>
            <p:cNvGrpSpPr/>
            <p:nvPr/>
          </p:nvGrpSpPr>
          <p:grpSpPr>
            <a:xfrm>
              <a:off x="3561576" y="746090"/>
              <a:ext cx="202053" cy="285630"/>
              <a:chOff x="6974158" y="2789537"/>
              <a:chExt cx="255247" cy="327458"/>
            </a:xfrm>
            <a:grpFill/>
          </p:grpSpPr>
          <p:sp>
            <p:nvSpPr>
              <p:cNvPr id="273" name="Google Shape;9269;p71">
                <a:extLst>
                  <a:ext uri="{FF2B5EF4-FFF2-40B4-BE49-F238E27FC236}">
                    <a16:creationId xmlns:a16="http://schemas.microsoft.com/office/drawing/2014/main" id="{A9BED7E0-5053-4246-A5E0-516126EDFE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9270;p71">
                <a:extLst>
                  <a:ext uri="{FF2B5EF4-FFF2-40B4-BE49-F238E27FC236}">
                    <a16:creationId xmlns:a16="http://schemas.microsoft.com/office/drawing/2014/main" id="{032F72D3-7CD1-4635-894E-4725ECE50AC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9271;p71">
                <a:extLst>
                  <a:ext uri="{FF2B5EF4-FFF2-40B4-BE49-F238E27FC236}">
                    <a16:creationId xmlns:a16="http://schemas.microsoft.com/office/drawing/2014/main" id="{5F2DB9E7-1809-40EF-AF3A-06F539A24A4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9272;p71">
                <a:extLst>
                  <a:ext uri="{FF2B5EF4-FFF2-40B4-BE49-F238E27FC236}">
                    <a16:creationId xmlns:a16="http://schemas.microsoft.com/office/drawing/2014/main" id="{A51F8177-F456-4DDE-A1DC-0E96EB9FCE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9273;p71">
                <a:extLst>
                  <a:ext uri="{FF2B5EF4-FFF2-40B4-BE49-F238E27FC236}">
                    <a16:creationId xmlns:a16="http://schemas.microsoft.com/office/drawing/2014/main" id="{9EBC9917-BBD7-42D3-B486-33456F45DC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9274;p71">
                <a:extLst>
                  <a:ext uri="{FF2B5EF4-FFF2-40B4-BE49-F238E27FC236}">
                    <a16:creationId xmlns:a16="http://schemas.microsoft.com/office/drawing/2014/main" id="{32FABEC9-1B33-4308-9C43-07AAA614F09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6" name="Google Shape;9268;p71">
              <a:extLst>
                <a:ext uri="{FF2B5EF4-FFF2-40B4-BE49-F238E27FC236}">
                  <a16:creationId xmlns:a16="http://schemas.microsoft.com/office/drawing/2014/main" id="{01A3B239-1827-43AD-8BD2-55DBAB93842E}"/>
                </a:ext>
              </a:extLst>
            </p:cNvPr>
            <p:cNvGrpSpPr/>
            <p:nvPr/>
          </p:nvGrpSpPr>
          <p:grpSpPr>
            <a:xfrm>
              <a:off x="3878126" y="755286"/>
              <a:ext cx="202053" cy="285630"/>
              <a:chOff x="6974158" y="2789537"/>
              <a:chExt cx="255247" cy="327458"/>
            </a:xfrm>
            <a:grpFill/>
          </p:grpSpPr>
          <p:sp>
            <p:nvSpPr>
              <p:cNvPr id="267" name="Google Shape;9269;p71">
                <a:extLst>
                  <a:ext uri="{FF2B5EF4-FFF2-40B4-BE49-F238E27FC236}">
                    <a16:creationId xmlns:a16="http://schemas.microsoft.com/office/drawing/2014/main" id="{F8719121-796C-487A-BC1E-E405E46C98B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9270;p71">
                <a:extLst>
                  <a:ext uri="{FF2B5EF4-FFF2-40B4-BE49-F238E27FC236}">
                    <a16:creationId xmlns:a16="http://schemas.microsoft.com/office/drawing/2014/main" id="{78B8ED68-7C14-4CE5-BEAC-B1FB27BE50C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9271;p71">
                <a:extLst>
                  <a:ext uri="{FF2B5EF4-FFF2-40B4-BE49-F238E27FC236}">
                    <a16:creationId xmlns:a16="http://schemas.microsoft.com/office/drawing/2014/main" id="{318B6F3F-F23F-463B-B773-7D8B9097014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9272;p71">
                <a:extLst>
                  <a:ext uri="{FF2B5EF4-FFF2-40B4-BE49-F238E27FC236}">
                    <a16:creationId xmlns:a16="http://schemas.microsoft.com/office/drawing/2014/main" id="{5CCAA78A-5E22-42EA-84F8-805B6252C5D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1" name="Google Shape;9273;p71">
                <a:extLst>
                  <a:ext uri="{FF2B5EF4-FFF2-40B4-BE49-F238E27FC236}">
                    <a16:creationId xmlns:a16="http://schemas.microsoft.com/office/drawing/2014/main" id="{7CC91947-A660-4646-A16B-AB07C941EB9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9274;p71">
                <a:extLst>
                  <a:ext uri="{FF2B5EF4-FFF2-40B4-BE49-F238E27FC236}">
                    <a16:creationId xmlns:a16="http://schemas.microsoft.com/office/drawing/2014/main" id="{91D07BB8-1393-4D3B-8FD2-B73EBDD40C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11" name="Google Shape;9268;p71">
            <a:extLst>
              <a:ext uri="{FF2B5EF4-FFF2-40B4-BE49-F238E27FC236}">
                <a16:creationId xmlns:a16="http://schemas.microsoft.com/office/drawing/2014/main" id="{DC1F5469-A577-4769-8503-163C0DB318C4}"/>
              </a:ext>
            </a:extLst>
          </p:cNvPr>
          <p:cNvGrpSpPr/>
          <p:nvPr/>
        </p:nvGrpSpPr>
        <p:grpSpPr>
          <a:xfrm>
            <a:off x="2630790" y="1650221"/>
            <a:ext cx="134355" cy="194801"/>
            <a:chOff x="6974158" y="2789537"/>
            <a:chExt cx="255247" cy="327458"/>
          </a:xfrm>
          <a:solidFill>
            <a:srgbClr val="0000CC"/>
          </a:solidFill>
        </p:grpSpPr>
        <p:sp>
          <p:nvSpPr>
            <p:cNvPr id="505" name="Google Shape;9269;p71">
              <a:extLst>
                <a:ext uri="{FF2B5EF4-FFF2-40B4-BE49-F238E27FC236}">
                  <a16:creationId xmlns:a16="http://schemas.microsoft.com/office/drawing/2014/main" id="{835B6B52-735E-4F61-B89A-84E13A8D4E5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9270;p71">
              <a:extLst>
                <a:ext uri="{FF2B5EF4-FFF2-40B4-BE49-F238E27FC236}">
                  <a16:creationId xmlns:a16="http://schemas.microsoft.com/office/drawing/2014/main" id="{BA3FF983-DC97-4D99-B514-F95C4EE839A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9271;p71">
              <a:extLst>
                <a:ext uri="{FF2B5EF4-FFF2-40B4-BE49-F238E27FC236}">
                  <a16:creationId xmlns:a16="http://schemas.microsoft.com/office/drawing/2014/main" id="{427F8AB3-4137-4E9B-8A68-E56189F8C9E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9272;p71">
              <a:extLst>
                <a:ext uri="{FF2B5EF4-FFF2-40B4-BE49-F238E27FC236}">
                  <a16:creationId xmlns:a16="http://schemas.microsoft.com/office/drawing/2014/main" id="{1B6EC52A-8677-4655-9C8B-0766750698B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 name="Google Shape;9273;p71">
              <a:extLst>
                <a:ext uri="{FF2B5EF4-FFF2-40B4-BE49-F238E27FC236}">
                  <a16:creationId xmlns:a16="http://schemas.microsoft.com/office/drawing/2014/main" id="{FABC22F4-90C0-4488-9E88-A58A513E28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9274;p71">
              <a:extLst>
                <a:ext uri="{FF2B5EF4-FFF2-40B4-BE49-F238E27FC236}">
                  <a16:creationId xmlns:a16="http://schemas.microsoft.com/office/drawing/2014/main" id="{86C2F82A-5BCE-46B3-AAEF-DE69F85340B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2" name="Group 411">
            <a:extLst>
              <a:ext uri="{FF2B5EF4-FFF2-40B4-BE49-F238E27FC236}">
                <a16:creationId xmlns:a16="http://schemas.microsoft.com/office/drawing/2014/main" id="{08C07B50-9AA2-40A1-A759-F561ED171ACD}"/>
              </a:ext>
            </a:extLst>
          </p:cNvPr>
          <p:cNvGrpSpPr/>
          <p:nvPr/>
        </p:nvGrpSpPr>
        <p:grpSpPr>
          <a:xfrm>
            <a:off x="2841594" y="1643949"/>
            <a:ext cx="1184904" cy="201073"/>
            <a:chOff x="2298228" y="746090"/>
            <a:chExt cx="1781951" cy="294826"/>
          </a:xfrm>
          <a:solidFill>
            <a:srgbClr val="0000CC"/>
          </a:solidFill>
        </p:grpSpPr>
        <p:grpSp>
          <p:nvGrpSpPr>
            <p:cNvPr id="463" name="Google Shape;9268;p71">
              <a:extLst>
                <a:ext uri="{FF2B5EF4-FFF2-40B4-BE49-F238E27FC236}">
                  <a16:creationId xmlns:a16="http://schemas.microsoft.com/office/drawing/2014/main" id="{C541859E-6FAB-4963-977A-4461EF0739FE}"/>
                </a:ext>
              </a:extLst>
            </p:cNvPr>
            <p:cNvGrpSpPr/>
            <p:nvPr/>
          </p:nvGrpSpPr>
          <p:grpSpPr>
            <a:xfrm>
              <a:off x="2298228" y="750688"/>
              <a:ext cx="202053" cy="285630"/>
              <a:chOff x="6974158" y="2789537"/>
              <a:chExt cx="255247" cy="327458"/>
            </a:xfrm>
            <a:grpFill/>
          </p:grpSpPr>
          <p:sp>
            <p:nvSpPr>
              <p:cNvPr id="499" name="Google Shape;9269;p71">
                <a:extLst>
                  <a:ext uri="{FF2B5EF4-FFF2-40B4-BE49-F238E27FC236}">
                    <a16:creationId xmlns:a16="http://schemas.microsoft.com/office/drawing/2014/main" id="{1F8AFFA2-09C4-4C72-8F43-F69C228CFF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9270;p71">
                <a:extLst>
                  <a:ext uri="{FF2B5EF4-FFF2-40B4-BE49-F238E27FC236}">
                    <a16:creationId xmlns:a16="http://schemas.microsoft.com/office/drawing/2014/main" id="{1EF22B32-E8E3-4022-BCBE-5519BCD5CC5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9271;p71">
                <a:extLst>
                  <a:ext uri="{FF2B5EF4-FFF2-40B4-BE49-F238E27FC236}">
                    <a16:creationId xmlns:a16="http://schemas.microsoft.com/office/drawing/2014/main" id="{61D93592-33BC-4755-9B98-3AC9B23F540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9272;p71">
                <a:extLst>
                  <a:ext uri="{FF2B5EF4-FFF2-40B4-BE49-F238E27FC236}">
                    <a16:creationId xmlns:a16="http://schemas.microsoft.com/office/drawing/2014/main" id="{9F7BA62F-6F2B-443D-8917-6024A91A50F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 name="Google Shape;9273;p71">
                <a:extLst>
                  <a:ext uri="{FF2B5EF4-FFF2-40B4-BE49-F238E27FC236}">
                    <a16:creationId xmlns:a16="http://schemas.microsoft.com/office/drawing/2014/main" id="{863A8342-FFEC-4DAF-8FDA-93AEC580CF1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9274;p71">
                <a:extLst>
                  <a:ext uri="{FF2B5EF4-FFF2-40B4-BE49-F238E27FC236}">
                    <a16:creationId xmlns:a16="http://schemas.microsoft.com/office/drawing/2014/main" id="{E734DDF4-BA0B-4716-8D0B-C6A00C16DCD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4" name="Google Shape;9268;p71">
              <a:extLst>
                <a:ext uri="{FF2B5EF4-FFF2-40B4-BE49-F238E27FC236}">
                  <a16:creationId xmlns:a16="http://schemas.microsoft.com/office/drawing/2014/main" id="{A410B6BD-1CE2-4BF7-B9A0-8D23A94E9DB5}"/>
                </a:ext>
              </a:extLst>
            </p:cNvPr>
            <p:cNvGrpSpPr/>
            <p:nvPr/>
          </p:nvGrpSpPr>
          <p:grpSpPr>
            <a:xfrm>
              <a:off x="2609822" y="750688"/>
              <a:ext cx="202053" cy="285630"/>
              <a:chOff x="6974158" y="2789537"/>
              <a:chExt cx="255247" cy="327458"/>
            </a:xfrm>
            <a:grpFill/>
          </p:grpSpPr>
          <p:sp>
            <p:nvSpPr>
              <p:cNvPr id="493" name="Google Shape;9269;p71">
                <a:extLst>
                  <a:ext uri="{FF2B5EF4-FFF2-40B4-BE49-F238E27FC236}">
                    <a16:creationId xmlns:a16="http://schemas.microsoft.com/office/drawing/2014/main" id="{3C309766-DCD1-45B4-9E61-9EE1E93DCA1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9270;p71">
                <a:extLst>
                  <a:ext uri="{FF2B5EF4-FFF2-40B4-BE49-F238E27FC236}">
                    <a16:creationId xmlns:a16="http://schemas.microsoft.com/office/drawing/2014/main" id="{A1A6F3CF-E6C2-4074-A95B-CED73D824B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9271;p71">
                <a:extLst>
                  <a:ext uri="{FF2B5EF4-FFF2-40B4-BE49-F238E27FC236}">
                    <a16:creationId xmlns:a16="http://schemas.microsoft.com/office/drawing/2014/main" id="{D7E5C9A8-2CA8-416D-B45E-6935F479B72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9272;p71">
                <a:extLst>
                  <a:ext uri="{FF2B5EF4-FFF2-40B4-BE49-F238E27FC236}">
                    <a16:creationId xmlns:a16="http://schemas.microsoft.com/office/drawing/2014/main" id="{6C31D91C-5165-4A26-9817-85EE1B2D268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 name="Google Shape;9273;p71">
                <a:extLst>
                  <a:ext uri="{FF2B5EF4-FFF2-40B4-BE49-F238E27FC236}">
                    <a16:creationId xmlns:a16="http://schemas.microsoft.com/office/drawing/2014/main" id="{5F445A52-B258-4041-8F40-B2DE6C4AADD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9274;p71">
                <a:extLst>
                  <a:ext uri="{FF2B5EF4-FFF2-40B4-BE49-F238E27FC236}">
                    <a16:creationId xmlns:a16="http://schemas.microsoft.com/office/drawing/2014/main" id="{4C806377-74AC-4091-B8C9-149E64BC9E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5" name="Google Shape;9268;p71">
              <a:extLst>
                <a:ext uri="{FF2B5EF4-FFF2-40B4-BE49-F238E27FC236}">
                  <a16:creationId xmlns:a16="http://schemas.microsoft.com/office/drawing/2014/main" id="{E3691C3B-B562-47D9-BCDD-709E1C5ADEB5}"/>
                </a:ext>
              </a:extLst>
            </p:cNvPr>
            <p:cNvGrpSpPr/>
            <p:nvPr/>
          </p:nvGrpSpPr>
          <p:grpSpPr>
            <a:xfrm>
              <a:off x="2920013" y="755286"/>
              <a:ext cx="202053" cy="285630"/>
              <a:chOff x="6974158" y="2789537"/>
              <a:chExt cx="255247" cy="327458"/>
            </a:xfrm>
            <a:grpFill/>
          </p:grpSpPr>
          <p:sp>
            <p:nvSpPr>
              <p:cNvPr id="487" name="Google Shape;9269;p71">
                <a:extLst>
                  <a:ext uri="{FF2B5EF4-FFF2-40B4-BE49-F238E27FC236}">
                    <a16:creationId xmlns:a16="http://schemas.microsoft.com/office/drawing/2014/main" id="{E256C530-9FE6-4C40-8EF1-D2C2FE6C2C5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9270;p71">
                <a:extLst>
                  <a:ext uri="{FF2B5EF4-FFF2-40B4-BE49-F238E27FC236}">
                    <a16:creationId xmlns:a16="http://schemas.microsoft.com/office/drawing/2014/main" id="{6D684668-BD29-4269-9CE1-123F19CB327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9271;p71">
                <a:extLst>
                  <a:ext uri="{FF2B5EF4-FFF2-40B4-BE49-F238E27FC236}">
                    <a16:creationId xmlns:a16="http://schemas.microsoft.com/office/drawing/2014/main" id="{27F825AE-662F-493B-81C4-2936707C10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9272;p71">
                <a:extLst>
                  <a:ext uri="{FF2B5EF4-FFF2-40B4-BE49-F238E27FC236}">
                    <a16:creationId xmlns:a16="http://schemas.microsoft.com/office/drawing/2014/main" id="{9D9DEB93-2BAE-4AA7-8285-2052053C3D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9273;p71">
                <a:extLst>
                  <a:ext uri="{FF2B5EF4-FFF2-40B4-BE49-F238E27FC236}">
                    <a16:creationId xmlns:a16="http://schemas.microsoft.com/office/drawing/2014/main" id="{9BA70B28-6196-4CA2-9D7F-6B353C7D002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9274;p71">
                <a:extLst>
                  <a:ext uri="{FF2B5EF4-FFF2-40B4-BE49-F238E27FC236}">
                    <a16:creationId xmlns:a16="http://schemas.microsoft.com/office/drawing/2014/main" id="{CEF6DE30-3AE3-46AC-A912-8646229F07C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 name="Google Shape;9268;p71">
              <a:extLst>
                <a:ext uri="{FF2B5EF4-FFF2-40B4-BE49-F238E27FC236}">
                  <a16:creationId xmlns:a16="http://schemas.microsoft.com/office/drawing/2014/main" id="{05921556-ABA3-4DA7-BBE4-8E718CAA59BA}"/>
                </a:ext>
              </a:extLst>
            </p:cNvPr>
            <p:cNvGrpSpPr/>
            <p:nvPr/>
          </p:nvGrpSpPr>
          <p:grpSpPr>
            <a:xfrm>
              <a:off x="3243579" y="755286"/>
              <a:ext cx="202053" cy="285630"/>
              <a:chOff x="6974158" y="2789537"/>
              <a:chExt cx="255247" cy="327458"/>
            </a:xfrm>
            <a:grpFill/>
          </p:grpSpPr>
          <p:sp>
            <p:nvSpPr>
              <p:cNvPr id="481" name="Google Shape;9269;p71">
                <a:extLst>
                  <a:ext uri="{FF2B5EF4-FFF2-40B4-BE49-F238E27FC236}">
                    <a16:creationId xmlns:a16="http://schemas.microsoft.com/office/drawing/2014/main" id="{B8572316-64B4-4108-806F-6FC4B351F2E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9270;p71">
                <a:extLst>
                  <a:ext uri="{FF2B5EF4-FFF2-40B4-BE49-F238E27FC236}">
                    <a16:creationId xmlns:a16="http://schemas.microsoft.com/office/drawing/2014/main" id="{438C1D9E-6779-4EFD-A17C-D69F222E2CF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9271;p71">
                <a:extLst>
                  <a:ext uri="{FF2B5EF4-FFF2-40B4-BE49-F238E27FC236}">
                    <a16:creationId xmlns:a16="http://schemas.microsoft.com/office/drawing/2014/main" id="{79E330A2-039C-493C-83C6-3BB8377547D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9272;p71">
                <a:extLst>
                  <a:ext uri="{FF2B5EF4-FFF2-40B4-BE49-F238E27FC236}">
                    <a16:creationId xmlns:a16="http://schemas.microsoft.com/office/drawing/2014/main" id="{45DDD144-CA0E-43B5-BE5E-B281D494F0B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9273;p71">
                <a:extLst>
                  <a:ext uri="{FF2B5EF4-FFF2-40B4-BE49-F238E27FC236}">
                    <a16:creationId xmlns:a16="http://schemas.microsoft.com/office/drawing/2014/main" id="{E0E3A82B-7E70-4602-8AC6-DEE72237480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9274;p71">
                <a:extLst>
                  <a:ext uri="{FF2B5EF4-FFF2-40B4-BE49-F238E27FC236}">
                    <a16:creationId xmlns:a16="http://schemas.microsoft.com/office/drawing/2014/main" id="{5A00F429-0EAF-4EB0-8A1B-330D8A565A1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7" name="Google Shape;9268;p71">
              <a:extLst>
                <a:ext uri="{FF2B5EF4-FFF2-40B4-BE49-F238E27FC236}">
                  <a16:creationId xmlns:a16="http://schemas.microsoft.com/office/drawing/2014/main" id="{914F4EA4-A94C-4049-9AB3-978B189098FA}"/>
                </a:ext>
              </a:extLst>
            </p:cNvPr>
            <p:cNvGrpSpPr/>
            <p:nvPr/>
          </p:nvGrpSpPr>
          <p:grpSpPr>
            <a:xfrm>
              <a:off x="3561576" y="746090"/>
              <a:ext cx="202053" cy="285630"/>
              <a:chOff x="6974158" y="2789537"/>
              <a:chExt cx="255247" cy="327458"/>
            </a:xfrm>
            <a:grpFill/>
          </p:grpSpPr>
          <p:sp>
            <p:nvSpPr>
              <p:cNvPr id="475" name="Google Shape;9269;p71">
                <a:extLst>
                  <a:ext uri="{FF2B5EF4-FFF2-40B4-BE49-F238E27FC236}">
                    <a16:creationId xmlns:a16="http://schemas.microsoft.com/office/drawing/2014/main" id="{E7527793-ED5B-4F32-9C54-D459E023191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9270;p71">
                <a:extLst>
                  <a:ext uri="{FF2B5EF4-FFF2-40B4-BE49-F238E27FC236}">
                    <a16:creationId xmlns:a16="http://schemas.microsoft.com/office/drawing/2014/main" id="{97BEF9A8-AE12-4B1B-A0CB-9E2F0C38B5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9271;p71">
                <a:extLst>
                  <a:ext uri="{FF2B5EF4-FFF2-40B4-BE49-F238E27FC236}">
                    <a16:creationId xmlns:a16="http://schemas.microsoft.com/office/drawing/2014/main" id="{8734EEC6-7B80-4CD9-A1A4-0FF52425384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9272;p71">
                <a:extLst>
                  <a:ext uri="{FF2B5EF4-FFF2-40B4-BE49-F238E27FC236}">
                    <a16:creationId xmlns:a16="http://schemas.microsoft.com/office/drawing/2014/main" id="{D7FE6B71-ED5D-4E13-9F57-3B99A28AE4D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9273;p71">
                <a:extLst>
                  <a:ext uri="{FF2B5EF4-FFF2-40B4-BE49-F238E27FC236}">
                    <a16:creationId xmlns:a16="http://schemas.microsoft.com/office/drawing/2014/main" id="{8524B801-EB2A-45DD-B5E8-E1B2C0B4784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9274;p71">
                <a:extLst>
                  <a:ext uri="{FF2B5EF4-FFF2-40B4-BE49-F238E27FC236}">
                    <a16:creationId xmlns:a16="http://schemas.microsoft.com/office/drawing/2014/main" id="{AF1A5373-EBAE-494D-BBB3-382427654CE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8" name="Google Shape;9268;p71">
              <a:extLst>
                <a:ext uri="{FF2B5EF4-FFF2-40B4-BE49-F238E27FC236}">
                  <a16:creationId xmlns:a16="http://schemas.microsoft.com/office/drawing/2014/main" id="{631BA1BE-7232-42FC-BDB3-99C5A68C5113}"/>
                </a:ext>
              </a:extLst>
            </p:cNvPr>
            <p:cNvGrpSpPr/>
            <p:nvPr/>
          </p:nvGrpSpPr>
          <p:grpSpPr>
            <a:xfrm>
              <a:off x="3878126" y="755286"/>
              <a:ext cx="202053" cy="285630"/>
              <a:chOff x="6974158" y="2789537"/>
              <a:chExt cx="255247" cy="327458"/>
            </a:xfrm>
            <a:grpFill/>
          </p:grpSpPr>
          <p:sp>
            <p:nvSpPr>
              <p:cNvPr id="469" name="Google Shape;9269;p71">
                <a:extLst>
                  <a:ext uri="{FF2B5EF4-FFF2-40B4-BE49-F238E27FC236}">
                    <a16:creationId xmlns:a16="http://schemas.microsoft.com/office/drawing/2014/main" id="{DA510A44-AC9E-413D-831B-F4C1D83E649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9270;p71">
                <a:extLst>
                  <a:ext uri="{FF2B5EF4-FFF2-40B4-BE49-F238E27FC236}">
                    <a16:creationId xmlns:a16="http://schemas.microsoft.com/office/drawing/2014/main" id="{D1AA1804-7556-4F5A-A8DD-9F82807EB1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9271;p71">
                <a:extLst>
                  <a:ext uri="{FF2B5EF4-FFF2-40B4-BE49-F238E27FC236}">
                    <a16:creationId xmlns:a16="http://schemas.microsoft.com/office/drawing/2014/main" id="{5BAC2E7F-2AA9-4A76-ADC5-E291E48AE8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9272;p71">
                <a:extLst>
                  <a:ext uri="{FF2B5EF4-FFF2-40B4-BE49-F238E27FC236}">
                    <a16:creationId xmlns:a16="http://schemas.microsoft.com/office/drawing/2014/main" id="{F2402AA8-C52A-4809-B2E7-B5C1C62DEC5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 name="Google Shape;9273;p71">
                <a:extLst>
                  <a:ext uri="{FF2B5EF4-FFF2-40B4-BE49-F238E27FC236}">
                    <a16:creationId xmlns:a16="http://schemas.microsoft.com/office/drawing/2014/main" id="{3E7DD52F-3F41-443A-A035-2566ACA7853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9274;p71">
                <a:extLst>
                  <a:ext uri="{FF2B5EF4-FFF2-40B4-BE49-F238E27FC236}">
                    <a16:creationId xmlns:a16="http://schemas.microsoft.com/office/drawing/2014/main" id="{BF722645-B640-4EF1-BBD2-C449D699A4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12" name="Google Shape;9268;p71">
            <a:extLst>
              <a:ext uri="{FF2B5EF4-FFF2-40B4-BE49-F238E27FC236}">
                <a16:creationId xmlns:a16="http://schemas.microsoft.com/office/drawing/2014/main" id="{56747C24-6904-45E5-A55E-A19615725657}"/>
              </a:ext>
            </a:extLst>
          </p:cNvPr>
          <p:cNvGrpSpPr/>
          <p:nvPr/>
        </p:nvGrpSpPr>
        <p:grpSpPr>
          <a:xfrm>
            <a:off x="2627794" y="1194542"/>
            <a:ext cx="134355" cy="194801"/>
            <a:chOff x="6974158" y="2789537"/>
            <a:chExt cx="255247" cy="327458"/>
          </a:xfrm>
          <a:solidFill>
            <a:srgbClr val="800080"/>
          </a:solidFill>
        </p:grpSpPr>
        <p:sp>
          <p:nvSpPr>
            <p:cNvPr id="606" name="Google Shape;9269;p71">
              <a:extLst>
                <a:ext uri="{FF2B5EF4-FFF2-40B4-BE49-F238E27FC236}">
                  <a16:creationId xmlns:a16="http://schemas.microsoft.com/office/drawing/2014/main" id="{8003BED2-2B3C-446C-86E8-70FCACBA49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9270;p71">
              <a:extLst>
                <a:ext uri="{FF2B5EF4-FFF2-40B4-BE49-F238E27FC236}">
                  <a16:creationId xmlns:a16="http://schemas.microsoft.com/office/drawing/2014/main" id="{D0DEFE42-1D7C-40C3-82D9-290FDCC43EA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9271;p71">
              <a:extLst>
                <a:ext uri="{FF2B5EF4-FFF2-40B4-BE49-F238E27FC236}">
                  <a16:creationId xmlns:a16="http://schemas.microsoft.com/office/drawing/2014/main" id="{91D0DA90-3A72-41FA-BD59-635C8FA12E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9272;p71">
              <a:extLst>
                <a:ext uri="{FF2B5EF4-FFF2-40B4-BE49-F238E27FC236}">
                  <a16:creationId xmlns:a16="http://schemas.microsoft.com/office/drawing/2014/main" id="{BF99CC8B-4145-4A1E-B284-3662C424E86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 name="Google Shape;9273;p71">
              <a:extLst>
                <a:ext uri="{FF2B5EF4-FFF2-40B4-BE49-F238E27FC236}">
                  <a16:creationId xmlns:a16="http://schemas.microsoft.com/office/drawing/2014/main" id="{9403F62E-8AB5-4EDD-8520-29F44418FA7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9274;p71">
              <a:extLst>
                <a:ext uri="{FF2B5EF4-FFF2-40B4-BE49-F238E27FC236}">
                  <a16:creationId xmlns:a16="http://schemas.microsoft.com/office/drawing/2014/main" id="{E26B8586-10BD-4D34-87BF-A670261C968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3" name="Group 512">
            <a:extLst>
              <a:ext uri="{FF2B5EF4-FFF2-40B4-BE49-F238E27FC236}">
                <a16:creationId xmlns:a16="http://schemas.microsoft.com/office/drawing/2014/main" id="{4E21C633-00C7-4477-ABBE-C9FBF3442F22}"/>
              </a:ext>
            </a:extLst>
          </p:cNvPr>
          <p:cNvGrpSpPr/>
          <p:nvPr/>
        </p:nvGrpSpPr>
        <p:grpSpPr>
          <a:xfrm>
            <a:off x="2838598" y="1188270"/>
            <a:ext cx="1184904" cy="201073"/>
            <a:chOff x="2298228" y="746090"/>
            <a:chExt cx="1781951" cy="294826"/>
          </a:xfrm>
          <a:solidFill>
            <a:srgbClr val="800080"/>
          </a:solidFill>
        </p:grpSpPr>
        <p:grpSp>
          <p:nvGrpSpPr>
            <p:cNvPr id="564" name="Google Shape;9268;p71">
              <a:extLst>
                <a:ext uri="{FF2B5EF4-FFF2-40B4-BE49-F238E27FC236}">
                  <a16:creationId xmlns:a16="http://schemas.microsoft.com/office/drawing/2014/main" id="{795377C0-9F9C-482E-AF2C-045FA25A4AA1}"/>
                </a:ext>
              </a:extLst>
            </p:cNvPr>
            <p:cNvGrpSpPr/>
            <p:nvPr/>
          </p:nvGrpSpPr>
          <p:grpSpPr>
            <a:xfrm>
              <a:off x="2298228" y="750688"/>
              <a:ext cx="202053" cy="285630"/>
              <a:chOff x="6974158" y="2789537"/>
              <a:chExt cx="255247" cy="327458"/>
            </a:xfrm>
            <a:grpFill/>
          </p:grpSpPr>
          <p:sp>
            <p:nvSpPr>
              <p:cNvPr id="600" name="Google Shape;9269;p71">
                <a:extLst>
                  <a:ext uri="{FF2B5EF4-FFF2-40B4-BE49-F238E27FC236}">
                    <a16:creationId xmlns:a16="http://schemas.microsoft.com/office/drawing/2014/main" id="{EB84A6C4-29D9-4573-BBC6-5AB07D59B4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9270;p71">
                <a:extLst>
                  <a:ext uri="{FF2B5EF4-FFF2-40B4-BE49-F238E27FC236}">
                    <a16:creationId xmlns:a16="http://schemas.microsoft.com/office/drawing/2014/main" id="{5E36EBAF-2F48-48C2-9033-F7913CFC486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9271;p71">
                <a:extLst>
                  <a:ext uri="{FF2B5EF4-FFF2-40B4-BE49-F238E27FC236}">
                    <a16:creationId xmlns:a16="http://schemas.microsoft.com/office/drawing/2014/main" id="{8EE75B60-3D78-4D6B-97D6-85DF8A1456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9272;p71">
                <a:extLst>
                  <a:ext uri="{FF2B5EF4-FFF2-40B4-BE49-F238E27FC236}">
                    <a16:creationId xmlns:a16="http://schemas.microsoft.com/office/drawing/2014/main" id="{BF361236-F9E2-44F6-9F62-33A87433C5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 name="Google Shape;9273;p71">
                <a:extLst>
                  <a:ext uri="{FF2B5EF4-FFF2-40B4-BE49-F238E27FC236}">
                    <a16:creationId xmlns:a16="http://schemas.microsoft.com/office/drawing/2014/main" id="{A31898AF-5816-477F-A1D7-4052FF9E445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9274;p71">
                <a:extLst>
                  <a:ext uri="{FF2B5EF4-FFF2-40B4-BE49-F238E27FC236}">
                    <a16:creationId xmlns:a16="http://schemas.microsoft.com/office/drawing/2014/main" id="{CEEA7142-39FE-4180-87E3-C912286B7C3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5" name="Google Shape;9268;p71">
              <a:extLst>
                <a:ext uri="{FF2B5EF4-FFF2-40B4-BE49-F238E27FC236}">
                  <a16:creationId xmlns:a16="http://schemas.microsoft.com/office/drawing/2014/main" id="{D0890AAC-EED8-40AE-ADB2-BF2273063E67}"/>
                </a:ext>
              </a:extLst>
            </p:cNvPr>
            <p:cNvGrpSpPr/>
            <p:nvPr/>
          </p:nvGrpSpPr>
          <p:grpSpPr>
            <a:xfrm>
              <a:off x="2609822" y="750688"/>
              <a:ext cx="202053" cy="285630"/>
              <a:chOff x="6974158" y="2789537"/>
              <a:chExt cx="255247" cy="327458"/>
            </a:xfrm>
            <a:grpFill/>
          </p:grpSpPr>
          <p:sp>
            <p:nvSpPr>
              <p:cNvPr id="594" name="Google Shape;9269;p71">
                <a:extLst>
                  <a:ext uri="{FF2B5EF4-FFF2-40B4-BE49-F238E27FC236}">
                    <a16:creationId xmlns:a16="http://schemas.microsoft.com/office/drawing/2014/main" id="{5637822D-8D63-465A-9FF4-59D0498307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9270;p71">
                <a:extLst>
                  <a:ext uri="{FF2B5EF4-FFF2-40B4-BE49-F238E27FC236}">
                    <a16:creationId xmlns:a16="http://schemas.microsoft.com/office/drawing/2014/main" id="{C6835F73-803E-42D5-BE0E-8E1EFA3C6EC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9271;p71">
                <a:extLst>
                  <a:ext uri="{FF2B5EF4-FFF2-40B4-BE49-F238E27FC236}">
                    <a16:creationId xmlns:a16="http://schemas.microsoft.com/office/drawing/2014/main" id="{E105C44B-696D-464B-AB5A-D4BC8E206E2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9272;p71">
                <a:extLst>
                  <a:ext uri="{FF2B5EF4-FFF2-40B4-BE49-F238E27FC236}">
                    <a16:creationId xmlns:a16="http://schemas.microsoft.com/office/drawing/2014/main" id="{346864EE-06D9-403A-8633-B0072780E8F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8" name="Google Shape;9273;p71">
                <a:extLst>
                  <a:ext uri="{FF2B5EF4-FFF2-40B4-BE49-F238E27FC236}">
                    <a16:creationId xmlns:a16="http://schemas.microsoft.com/office/drawing/2014/main" id="{101E6B5E-E624-49AE-A4C0-8847BD5556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9274;p71">
                <a:extLst>
                  <a:ext uri="{FF2B5EF4-FFF2-40B4-BE49-F238E27FC236}">
                    <a16:creationId xmlns:a16="http://schemas.microsoft.com/office/drawing/2014/main" id="{B0E64910-FBA7-4A2E-B00A-157FBC3ECAF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6" name="Google Shape;9268;p71">
              <a:extLst>
                <a:ext uri="{FF2B5EF4-FFF2-40B4-BE49-F238E27FC236}">
                  <a16:creationId xmlns:a16="http://schemas.microsoft.com/office/drawing/2014/main" id="{0FD911AE-C59D-427E-B321-2A2179860B04}"/>
                </a:ext>
              </a:extLst>
            </p:cNvPr>
            <p:cNvGrpSpPr/>
            <p:nvPr/>
          </p:nvGrpSpPr>
          <p:grpSpPr>
            <a:xfrm>
              <a:off x="2920013" y="755286"/>
              <a:ext cx="202053" cy="285630"/>
              <a:chOff x="6974158" y="2789537"/>
              <a:chExt cx="255247" cy="327458"/>
            </a:xfrm>
            <a:grpFill/>
          </p:grpSpPr>
          <p:sp>
            <p:nvSpPr>
              <p:cNvPr id="588" name="Google Shape;9269;p71">
                <a:extLst>
                  <a:ext uri="{FF2B5EF4-FFF2-40B4-BE49-F238E27FC236}">
                    <a16:creationId xmlns:a16="http://schemas.microsoft.com/office/drawing/2014/main" id="{203A13A2-CBA1-4B91-9F4E-2308B759FD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9270;p71">
                <a:extLst>
                  <a:ext uri="{FF2B5EF4-FFF2-40B4-BE49-F238E27FC236}">
                    <a16:creationId xmlns:a16="http://schemas.microsoft.com/office/drawing/2014/main" id="{58F8D40E-C130-4BA4-9B0A-62621012F5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9271;p71">
                <a:extLst>
                  <a:ext uri="{FF2B5EF4-FFF2-40B4-BE49-F238E27FC236}">
                    <a16:creationId xmlns:a16="http://schemas.microsoft.com/office/drawing/2014/main" id="{F5D2283C-C3E9-41B4-AE57-CB7BA4C14BC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9272;p71">
                <a:extLst>
                  <a:ext uri="{FF2B5EF4-FFF2-40B4-BE49-F238E27FC236}">
                    <a16:creationId xmlns:a16="http://schemas.microsoft.com/office/drawing/2014/main" id="{DC5A2A27-836D-4C09-B8E6-721C886AD99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9273;p71">
                <a:extLst>
                  <a:ext uri="{FF2B5EF4-FFF2-40B4-BE49-F238E27FC236}">
                    <a16:creationId xmlns:a16="http://schemas.microsoft.com/office/drawing/2014/main" id="{D2160009-10BE-46EA-A794-5B8F81D18A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9274;p71">
                <a:extLst>
                  <a:ext uri="{FF2B5EF4-FFF2-40B4-BE49-F238E27FC236}">
                    <a16:creationId xmlns:a16="http://schemas.microsoft.com/office/drawing/2014/main" id="{339DB8F9-E658-4644-AAAB-BD1F24FE63F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7" name="Google Shape;9268;p71">
              <a:extLst>
                <a:ext uri="{FF2B5EF4-FFF2-40B4-BE49-F238E27FC236}">
                  <a16:creationId xmlns:a16="http://schemas.microsoft.com/office/drawing/2014/main" id="{A067CDB4-D93A-4775-B77E-FCD52F5B163B}"/>
                </a:ext>
              </a:extLst>
            </p:cNvPr>
            <p:cNvGrpSpPr/>
            <p:nvPr/>
          </p:nvGrpSpPr>
          <p:grpSpPr>
            <a:xfrm>
              <a:off x="3243579" y="755286"/>
              <a:ext cx="202053" cy="285630"/>
              <a:chOff x="6974158" y="2789537"/>
              <a:chExt cx="255247" cy="327458"/>
            </a:xfrm>
            <a:grpFill/>
          </p:grpSpPr>
          <p:sp>
            <p:nvSpPr>
              <p:cNvPr id="582" name="Google Shape;9269;p71">
                <a:extLst>
                  <a:ext uri="{FF2B5EF4-FFF2-40B4-BE49-F238E27FC236}">
                    <a16:creationId xmlns:a16="http://schemas.microsoft.com/office/drawing/2014/main" id="{BE087E37-D810-4B31-B91E-73DB38C61F2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9270;p71">
                <a:extLst>
                  <a:ext uri="{FF2B5EF4-FFF2-40B4-BE49-F238E27FC236}">
                    <a16:creationId xmlns:a16="http://schemas.microsoft.com/office/drawing/2014/main" id="{2BFBFB4F-F71D-4BBF-871C-D8C5B0ABA0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9271;p71">
                <a:extLst>
                  <a:ext uri="{FF2B5EF4-FFF2-40B4-BE49-F238E27FC236}">
                    <a16:creationId xmlns:a16="http://schemas.microsoft.com/office/drawing/2014/main" id="{612C88F8-5A90-4FA6-BC40-4392B630F4E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9272;p71">
                <a:extLst>
                  <a:ext uri="{FF2B5EF4-FFF2-40B4-BE49-F238E27FC236}">
                    <a16:creationId xmlns:a16="http://schemas.microsoft.com/office/drawing/2014/main" id="{2FBFEA55-FB7A-4358-9A0E-E13D029D980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9273;p71">
                <a:extLst>
                  <a:ext uri="{FF2B5EF4-FFF2-40B4-BE49-F238E27FC236}">
                    <a16:creationId xmlns:a16="http://schemas.microsoft.com/office/drawing/2014/main" id="{4C669B46-32EC-4B1D-ACF2-DF66E7DCAB9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9274;p71">
                <a:extLst>
                  <a:ext uri="{FF2B5EF4-FFF2-40B4-BE49-F238E27FC236}">
                    <a16:creationId xmlns:a16="http://schemas.microsoft.com/office/drawing/2014/main" id="{8A16B11C-BBF8-4C87-806B-DD2CB0CE050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8" name="Google Shape;9268;p71">
              <a:extLst>
                <a:ext uri="{FF2B5EF4-FFF2-40B4-BE49-F238E27FC236}">
                  <a16:creationId xmlns:a16="http://schemas.microsoft.com/office/drawing/2014/main" id="{32501BCE-F6BC-4822-9C29-43D09FBFD5B4}"/>
                </a:ext>
              </a:extLst>
            </p:cNvPr>
            <p:cNvGrpSpPr/>
            <p:nvPr/>
          </p:nvGrpSpPr>
          <p:grpSpPr>
            <a:xfrm>
              <a:off x="3561576" y="746090"/>
              <a:ext cx="202053" cy="285630"/>
              <a:chOff x="6974158" y="2789537"/>
              <a:chExt cx="255247" cy="327458"/>
            </a:xfrm>
            <a:grpFill/>
          </p:grpSpPr>
          <p:sp>
            <p:nvSpPr>
              <p:cNvPr id="576" name="Google Shape;9269;p71">
                <a:extLst>
                  <a:ext uri="{FF2B5EF4-FFF2-40B4-BE49-F238E27FC236}">
                    <a16:creationId xmlns:a16="http://schemas.microsoft.com/office/drawing/2014/main" id="{4B9E83FD-A410-4234-B0CA-E966BEF70C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9270;p71">
                <a:extLst>
                  <a:ext uri="{FF2B5EF4-FFF2-40B4-BE49-F238E27FC236}">
                    <a16:creationId xmlns:a16="http://schemas.microsoft.com/office/drawing/2014/main" id="{866CBD67-7AEB-4264-B2E1-CDB7E54FCA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9271;p71">
                <a:extLst>
                  <a:ext uri="{FF2B5EF4-FFF2-40B4-BE49-F238E27FC236}">
                    <a16:creationId xmlns:a16="http://schemas.microsoft.com/office/drawing/2014/main" id="{56247272-B8E2-4845-9809-B3037D27B11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9272;p71">
                <a:extLst>
                  <a:ext uri="{FF2B5EF4-FFF2-40B4-BE49-F238E27FC236}">
                    <a16:creationId xmlns:a16="http://schemas.microsoft.com/office/drawing/2014/main" id="{30663FD9-A004-49B7-A2F9-3EE76D4102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9273;p71">
                <a:extLst>
                  <a:ext uri="{FF2B5EF4-FFF2-40B4-BE49-F238E27FC236}">
                    <a16:creationId xmlns:a16="http://schemas.microsoft.com/office/drawing/2014/main" id="{DEC0593A-A175-42A6-888C-FDB4D787F44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9274;p71">
                <a:extLst>
                  <a:ext uri="{FF2B5EF4-FFF2-40B4-BE49-F238E27FC236}">
                    <a16:creationId xmlns:a16="http://schemas.microsoft.com/office/drawing/2014/main" id="{92323613-3D7A-455E-BA38-42E43DBB8E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9" name="Google Shape;9268;p71">
              <a:extLst>
                <a:ext uri="{FF2B5EF4-FFF2-40B4-BE49-F238E27FC236}">
                  <a16:creationId xmlns:a16="http://schemas.microsoft.com/office/drawing/2014/main" id="{C39E46F0-2342-4C0F-81A4-A994CD2E5737}"/>
                </a:ext>
              </a:extLst>
            </p:cNvPr>
            <p:cNvGrpSpPr/>
            <p:nvPr/>
          </p:nvGrpSpPr>
          <p:grpSpPr>
            <a:xfrm>
              <a:off x="3878126" y="755286"/>
              <a:ext cx="202053" cy="285630"/>
              <a:chOff x="6974158" y="2789537"/>
              <a:chExt cx="255247" cy="327458"/>
            </a:xfrm>
            <a:grpFill/>
          </p:grpSpPr>
          <p:sp>
            <p:nvSpPr>
              <p:cNvPr id="570" name="Google Shape;9269;p71">
                <a:extLst>
                  <a:ext uri="{FF2B5EF4-FFF2-40B4-BE49-F238E27FC236}">
                    <a16:creationId xmlns:a16="http://schemas.microsoft.com/office/drawing/2014/main" id="{ABFCFD6F-CD78-49E3-B62F-BDC8365EDA3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9270;p71">
                <a:extLst>
                  <a:ext uri="{FF2B5EF4-FFF2-40B4-BE49-F238E27FC236}">
                    <a16:creationId xmlns:a16="http://schemas.microsoft.com/office/drawing/2014/main" id="{3FC07EE9-9B7D-40DA-96AE-1FFAE413069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9271;p71">
                <a:extLst>
                  <a:ext uri="{FF2B5EF4-FFF2-40B4-BE49-F238E27FC236}">
                    <a16:creationId xmlns:a16="http://schemas.microsoft.com/office/drawing/2014/main" id="{DD46FCCF-BCDD-41AD-A1E0-00A614039F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9272;p71">
                <a:extLst>
                  <a:ext uri="{FF2B5EF4-FFF2-40B4-BE49-F238E27FC236}">
                    <a16:creationId xmlns:a16="http://schemas.microsoft.com/office/drawing/2014/main" id="{ADE8633F-B8E1-429C-9C3A-C1956FBDF6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 name="Google Shape;9273;p71">
                <a:extLst>
                  <a:ext uri="{FF2B5EF4-FFF2-40B4-BE49-F238E27FC236}">
                    <a16:creationId xmlns:a16="http://schemas.microsoft.com/office/drawing/2014/main" id="{BA33DA51-1003-42C9-AF9F-AA3AAE14902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9274;p71">
                <a:extLst>
                  <a:ext uri="{FF2B5EF4-FFF2-40B4-BE49-F238E27FC236}">
                    <a16:creationId xmlns:a16="http://schemas.microsoft.com/office/drawing/2014/main" id="{4BC5BA57-AC62-46DA-A6CA-29BD9812A5B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13" name="Google Shape;9268;p71">
            <a:extLst>
              <a:ext uri="{FF2B5EF4-FFF2-40B4-BE49-F238E27FC236}">
                <a16:creationId xmlns:a16="http://schemas.microsoft.com/office/drawing/2014/main" id="{12CD15A1-707E-41B0-95E6-0696AE837012}"/>
              </a:ext>
            </a:extLst>
          </p:cNvPr>
          <p:cNvGrpSpPr/>
          <p:nvPr/>
        </p:nvGrpSpPr>
        <p:grpSpPr>
          <a:xfrm>
            <a:off x="2633755" y="2549004"/>
            <a:ext cx="134355" cy="194801"/>
            <a:chOff x="6974158" y="2789537"/>
            <a:chExt cx="255247" cy="327458"/>
          </a:xfrm>
          <a:solidFill>
            <a:srgbClr val="006600"/>
          </a:solidFill>
        </p:grpSpPr>
        <p:sp>
          <p:nvSpPr>
            <p:cNvPr id="707" name="Google Shape;9269;p71">
              <a:extLst>
                <a:ext uri="{FF2B5EF4-FFF2-40B4-BE49-F238E27FC236}">
                  <a16:creationId xmlns:a16="http://schemas.microsoft.com/office/drawing/2014/main" id="{2DA0F5B0-9D85-4B01-927B-A772AC1629D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9270;p71">
              <a:extLst>
                <a:ext uri="{FF2B5EF4-FFF2-40B4-BE49-F238E27FC236}">
                  <a16:creationId xmlns:a16="http://schemas.microsoft.com/office/drawing/2014/main" id="{29B3924F-0685-4656-A39F-046F2F1CEC5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9271;p71">
              <a:extLst>
                <a:ext uri="{FF2B5EF4-FFF2-40B4-BE49-F238E27FC236}">
                  <a16:creationId xmlns:a16="http://schemas.microsoft.com/office/drawing/2014/main" id="{79E79D62-7C4C-499F-A6EF-F61809DEA59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9272;p71">
              <a:extLst>
                <a:ext uri="{FF2B5EF4-FFF2-40B4-BE49-F238E27FC236}">
                  <a16:creationId xmlns:a16="http://schemas.microsoft.com/office/drawing/2014/main" id="{3E1A3B94-1339-41D5-B456-AB575EAA3FB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1" name="Google Shape;9273;p71">
              <a:extLst>
                <a:ext uri="{FF2B5EF4-FFF2-40B4-BE49-F238E27FC236}">
                  <a16:creationId xmlns:a16="http://schemas.microsoft.com/office/drawing/2014/main" id="{7EA30BBC-7B9A-49CA-926F-6C48D8C2D2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9274;p71">
              <a:extLst>
                <a:ext uri="{FF2B5EF4-FFF2-40B4-BE49-F238E27FC236}">
                  <a16:creationId xmlns:a16="http://schemas.microsoft.com/office/drawing/2014/main" id="{BB6DA1F8-0565-4AD6-8BA3-A2E5BF96212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4" name="Group 613">
            <a:extLst>
              <a:ext uri="{FF2B5EF4-FFF2-40B4-BE49-F238E27FC236}">
                <a16:creationId xmlns:a16="http://schemas.microsoft.com/office/drawing/2014/main" id="{81B802E5-2750-4591-8319-FDD8463ED49B}"/>
              </a:ext>
            </a:extLst>
          </p:cNvPr>
          <p:cNvGrpSpPr/>
          <p:nvPr/>
        </p:nvGrpSpPr>
        <p:grpSpPr>
          <a:xfrm>
            <a:off x="2844559" y="2542732"/>
            <a:ext cx="1184904" cy="201073"/>
            <a:chOff x="2298228" y="746090"/>
            <a:chExt cx="1781951" cy="294826"/>
          </a:xfrm>
          <a:solidFill>
            <a:srgbClr val="006600"/>
          </a:solidFill>
        </p:grpSpPr>
        <p:grpSp>
          <p:nvGrpSpPr>
            <p:cNvPr id="665" name="Google Shape;9268;p71">
              <a:extLst>
                <a:ext uri="{FF2B5EF4-FFF2-40B4-BE49-F238E27FC236}">
                  <a16:creationId xmlns:a16="http://schemas.microsoft.com/office/drawing/2014/main" id="{D5EEB635-88EB-4834-8945-65503EDE37FB}"/>
                </a:ext>
              </a:extLst>
            </p:cNvPr>
            <p:cNvGrpSpPr/>
            <p:nvPr/>
          </p:nvGrpSpPr>
          <p:grpSpPr>
            <a:xfrm>
              <a:off x="2298228" y="750688"/>
              <a:ext cx="202053" cy="285630"/>
              <a:chOff x="6974158" y="2789537"/>
              <a:chExt cx="255247" cy="327458"/>
            </a:xfrm>
            <a:grpFill/>
          </p:grpSpPr>
          <p:sp>
            <p:nvSpPr>
              <p:cNvPr id="701" name="Google Shape;9269;p71">
                <a:extLst>
                  <a:ext uri="{FF2B5EF4-FFF2-40B4-BE49-F238E27FC236}">
                    <a16:creationId xmlns:a16="http://schemas.microsoft.com/office/drawing/2014/main" id="{B8845DA0-5ABE-4AE6-813C-3076A61C1C1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9270;p71">
                <a:extLst>
                  <a:ext uri="{FF2B5EF4-FFF2-40B4-BE49-F238E27FC236}">
                    <a16:creationId xmlns:a16="http://schemas.microsoft.com/office/drawing/2014/main" id="{7B14A406-8314-456A-81DB-1CE8071A96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9271;p71">
                <a:extLst>
                  <a:ext uri="{FF2B5EF4-FFF2-40B4-BE49-F238E27FC236}">
                    <a16:creationId xmlns:a16="http://schemas.microsoft.com/office/drawing/2014/main" id="{6C17B0BC-CE6C-42D9-8579-519CE40F53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9272;p71">
                <a:extLst>
                  <a:ext uri="{FF2B5EF4-FFF2-40B4-BE49-F238E27FC236}">
                    <a16:creationId xmlns:a16="http://schemas.microsoft.com/office/drawing/2014/main" id="{6B19F558-61E2-4863-850A-DB8C2458E04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 name="Google Shape;9273;p71">
                <a:extLst>
                  <a:ext uri="{FF2B5EF4-FFF2-40B4-BE49-F238E27FC236}">
                    <a16:creationId xmlns:a16="http://schemas.microsoft.com/office/drawing/2014/main" id="{BD23D679-E5F0-4353-B4E7-8B5F1823A79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9274;p71">
                <a:extLst>
                  <a:ext uri="{FF2B5EF4-FFF2-40B4-BE49-F238E27FC236}">
                    <a16:creationId xmlns:a16="http://schemas.microsoft.com/office/drawing/2014/main" id="{8EC0EB29-FEC1-453E-AF7A-D3A49C11F96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6" name="Google Shape;9268;p71">
              <a:extLst>
                <a:ext uri="{FF2B5EF4-FFF2-40B4-BE49-F238E27FC236}">
                  <a16:creationId xmlns:a16="http://schemas.microsoft.com/office/drawing/2014/main" id="{1ED94346-37ED-478A-8FFD-FF992DFFBD05}"/>
                </a:ext>
              </a:extLst>
            </p:cNvPr>
            <p:cNvGrpSpPr/>
            <p:nvPr/>
          </p:nvGrpSpPr>
          <p:grpSpPr>
            <a:xfrm>
              <a:off x="2609822" y="750688"/>
              <a:ext cx="202053" cy="285630"/>
              <a:chOff x="6974158" y="2789537"/>
              <a:chExt cx="255247" cy="327458"/>
            </a:xfrm>
            <a:grpFill/>
          </p:grpSpPr>
          <p:sp>
            <p:nvSpPr>
              <p:cNvPr id="695" name="Google Shape;9269;p71">
                <a:extLst>
                  <a:ext uri="{FF2B5EF4-FFF2-40B4-BE49-F238E27FC236}">
                    <a16:creationId xmlns:a16="http://schemas.microsoft.com/office/drawing/2014/main" id="{ED0936C6-6D8B-437B-9593-012EBC54BC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9270;p71">
                <a:extLst>
                  <a:ext uri="{FF2B5EF4-FFF2-40B4-BE49-F238E27FC236}">
                    <a16:creationId xmlns:a16="http://schemas.microsoft.com/office/drawing/2014/main" id="{841AAC8E-8F65-4B47-8AF4-C23692F990B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9271;p71">
                <a:extLst>
                  <a:ext uri="{FF2B5EF4-FFF2-40B4-BE49-F238E27FC236}">
                    <a16:creationId xmlns:a16="http://schemas.microsoft.com/office/drawing/2014/main" id="{E5C93051-13D7-4AD8-8133-346E8CFD607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9272;p71">
                <a:extLst>
                  <a:ext uri="{FF2B5EF4-FFF2-40B4-BE49-F238E27FC236}">
                    <a16:creationId xmlns:a16="http://schemas.microsoft.com/office/drawing/2014/main" id="{63BE08F7-1B4F-4E63-AB83-6C37577CC06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9" name="Google Shape;9273;p71">
                <a:extLst>
                  <a:ext uri="{FF2B5EF4-FFF2-40B4-BE49-F238E27FC236}">
                    <a16:creationId xmlns:a16="http://schemas.microsoft.com/office/drawing/2014/main" id="{4F2687F4-833B-4094-8B83-7943A5E599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9274;p71">
                <a:extLst>
                  <a:ext uri="{FF2B5EF4-FFF2-40B4-BE49-F238E27FC236}">
                    <a16:creationId xmlns:a16="http://schemas.microsoft.com/office/drawing/2014/main" id="{C38CACE2-C2B8-442F-AD3D-37C399E36CC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7" name="Google Shape;9268;p71">
              <a:extLst>
                <a:ext uri="{FF2B5EF4-FFF2-40B4-BE49-F238E27FC236}">
                  <a16:creationId xmlns:a16="http://schemas.microsoft.com/office/drawing/2014/main" id="{E1721A43-D67E-433A-813B-1913F68A4237}"/>
                </a:ext>
              </a:extLst>
            </p:cNvPr>
            <p:cNvGrpSpPr/>
            <p:nvPr/>
          </p:nvGrpSpPr>
          <p:grpSpPr>
            <a:xfrm>
              <a:off x="2920013" y="755286"/>
              <a:ext cx="202053" cy="285630"/>
              <a:chOff x="6974158" y="2789537"/>
              <a:chExt cx="255247" cy="327458"/>
            </a:xfrm>
            <a:grpFill/>
          </p:grpSpPr>
          <p:sp>
            <p:nvSpPr>
              <p:cNvPr id="689" name="Google Shape;9269;p71">
                <a:extLst>
                  <a:ext uri="{FF2B5EF4-FFF2-40B4-BE49-F238E27FC236}">
                    <a16:creationId xmlns:a16="http://schemas.microsoft.com/office/drawing/2014/main" id="{502ABD0A-EBBB-4F75-A231-A2D888142F3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9270;p71">
                <a:extLst>
                  <a:ext uri="{FF2B5EF4-FFF2-40B4-BE49-F238E27FC236}">
                    <a16:creationId xmlns:a16="http://schemas.microsoft.com/office/drawing/2014/main" id="{05B25582-BF29-4249-88AB-FB227FE673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9271;p71">
                <a:extLst>
                  <a:ext uri="{FF2B5EF4-FFF2-40B4-BE49-F238E27FC236}">
                    <a16:creationId xmlns:a16="http://schemas.microsoft.com/office/drawing/2014/main" id="{BC6157C2-802D-4DCA-B002-2E696D75872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9272;p71">
                <a:extLst>
                  <a:ext uri="{FF2B5EF4-FFF2-40B4-BE49-F238E27FC236}">
                    <a16:creationId xmlns:a16="http://schemas.microsoft.com/office/drawing/2014/main" id="{60CA63AC-CC89-4A71-A4A3-5C4B5F77F5F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9273;p71">
                <a:extLst>
                  <a:ext uri="{FF2B5EF4-FFF2-40B4-BE49-F238E27FC236}">
                    <a16:creationId xmlns:a16="http://schemas.microsoft.com/office/drawing/2014/main" id="{EFF0E106-35ED-48E3-843D-888F92A2FB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9274;p71">
                <a:extLst>
                  <a:ext uri="{FF2B5EF4-FFF2-40B4-BE49-F238E27FC236}">
                    <a16:creationId xmlns:a16="http://schemas.microsoft.com/office/drawing/2014/main" id="{8C3EFC11-9DD3-4A6F-A760-8096FFCAF9A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8" name="Google Shape;9268;p71">
              <a:extLst>
                <a:ext uri="{FF2B5EF4-FFF2-40B4-BE49-F238E27FC236}">
                  <a16:creationId xmlns:a16="http://schemas.microsoft.com/office/drawing/2014/main" id="{DC2378CE-DB38-4292-A895-45B03667C552}"/>
                </a:ext>
              </a:extLst>
            </p:cNvPr>
            <p:cNvGrpSpPr/>
            <p:nvPr/>
          </p:nvGrpSpPr>
          <p:grpSpPr>
            <a:xfrm>
              <a:off x="3243579" y="755286"/>
              <a:ext cx="202053" cy="285630"/>
              <a:chOff x="6974158" y="2789537"/>
              <a:chExt cx="255247" cy="327458"/>
            </a:xfrm>
            <a:grpFill/>
          </p:grpSpPr>
          <p:sp>
            <p:nvSpPr>
              <p:cNvPr id="683" name="Google Shape;9269;p71">
                <a:extLst>
                  <a:ext uri="{FF2B5EF4-FFF2-40B4-BE49-F238E27FC236}">
                    <a16:creationId xmlns:a16="http://schemas.microsoft.com/office/drawing/2014/main" id="{FEDD36C9-4094-4681-9BD4-908E152017D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9270;p71">
                <a:extLst>
                  <a:ext uri="{FF2B5EF4-FFF2-40B4-BE49-F238E27FC236}">
                    <a16:creationId xmlns:a16="http://schemas.microsoft.com/office/drawing/2014/main" id="{28D00D86-0436-4392-A70E-1438829F44B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9271;p71">
                <a:extLst>
                  <a:ext uri="{FF2B5EF4-FFF2-40B4-BE49-F238E27FC236}">
                    <a16:creationId xmlns:a16="http://schemas.microsoft.com/office/drawing/2014/main" id="{ABBA7875-9B4B-4DF0-B477-1E94B393FC6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9272;p71">
                <a:extLst>
                  <a:ext uri="{FF2B5EF4-FFF2-40B4-BE49-F238E27FC236}">
                    <a16:creationId xmlns:a16="http://schemas.microsoft.com/office/drawing/2014/main" id="{B5C66816-E375-4F92-BB7D-6F3E8C50951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9273;p71">
                <a:extLst>
                  <a:ext uri="{FF2B5EF4-FFF2-40B4-BE49-F238E27FC236}">
                    <a16:creationId xmlns:a16="http://schemas.microsoft.com/office/drawing/2014/main" id="{13F8B8A7-E6C2-4025-8132-3116AD3C526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9274;p71">
                <a:extLst>
                  <a:ext uri="{FF2B5EF4-FFF2-40B4-BE49-F238E27FC236}">
                    <a16:creationId xmlns:a16="http://schemas.microsoft.com/office/drawing/2014/main" id="{3088DDE4-32B0-4624-AE90-4FDFAE10E66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9" name="Google Shape;9268;p71">
              <a:extLst>
                <a:ext uri="{FF2B5EF4-FFF2-40B4-BE49-F238E27FC236}">
                  <a16:creationId xmlns:a16="http://schemas.microsoft.com/office/drawing/2014/main" id="{4A30DC2E-22B3-427C-AA28-FD109F8848C7}"/>
                </a:ext>
              </a:extLst>
            </p:cNvPr>
            <p:cNvGrpSpPr/>
            <p:nvPr/>
          </p:nvGrpSpPr>
          <p:grpSpPr>
            <a:xfrm>
              <a:off x="3561576" y="746090"/>
              <a:ext cx="202053" cy="285630"/>
              <a:chOff x="6974158" y="2789537"/>
              <a:chExt cx="255247" cy="327458"/>
            </a:xfrm>
            <a:grpFill/>
          </p:grpSpPr>
          <p:sp>
            <p:nvSpPr>
              <p:cNvPr id="677" name="Google Shape;9269;p71">
                <a:extLst>
                  <a:ext uri="{FF2B5EF4-FFF2-40B4-BE49-F238E27FC236}">
                    <a16:creationId xmlns:a16="http://schemas.microsoft.com/office/drawing/2014/main" id="{7D6FD91C-F3C2-45B4-8884-33AB15D075A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9270;p71">
                <a:extLst>
                  <a:ext uri="{FF2B5EF4-FFF2-40B4-BE49-F238E27FC236}">
                    <a16:creationId xmlns:a16="http://schemas.microsoft.com/office/drawing/2014/main" id="{482D0521-8DD9-4FFF-B5B3-07C1EABE2CC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9271;p71">
                <a:extLst>
                  <a:ext uri="{FF2B5EF4-FFF2-40B4-BE49-F238E27FC236}">
                    <a16:creationId xmlns:a16="http://schemas.microsoft.com/office/drawing/2014/main" id="{909E65E9-BE3E-4E4B-957E-2482648A7C5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9272;p71">
                <a:extLst>
                  <a:ext uri="{FF2B5EF4-FFF2-40B4-BE49-F238E27FC236}">
                    <a16:creationId xmlns:a16="http://schemas.microsoft.com/office/drawing/2014/main" id="{52FB0DB3-4777-484F-BA63-142499E47F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9273;p71">
                <a:extLst>
                  <a:ext uri="{FF2B5EF4-FFF2-40B4-BE49-F238E27FC236}">
                    <a16:creationId xmlns:a16="http://schemas.microsoft.com/office/drawing/2014/main" id="{B11F1719-1355-4E8F-B75D-AFE940345A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9274;p71">
                <a:extLst>
                  <a:ext uri="{FF2B5EF4-FFF2-40B4-BE49-F238E27FC236}">
                    <a16:creationId xmlns:a16="http://schemas.microsoft.com/office/drawing/2014/main" id="{CCD8FAFE-B6F0-43C6-9972-EEB6F66C989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0" name="Google Shape;9268;p71">
              <a:extLst>
                <a:ext uri="{FF2B5EF4-FFF2-40B4-BE49-F238E27FC236}">
                  <a16:creationId xmlns:a16="http://schemas.microsoft.com/office/drawing/2014/main" id="{F3FF809A-76F4-46E6-9886-05B04224E33D}"/>
                </a:ext>
              </a:extLst>
            </p:cNvPr>
            <p:cNvGrpSpPr/>
            <p:nvPr/>
          </p:nvGrpSpPr>
          <p:grpSpPr>
            <a:xfrm>
              <a:off x="3878126" y="755286"/>
              <a:ext cx="202053" cy="285630"/>
              <a:chOff x="6974158" y="2789537"/>
              <a:chExt cx="255247" cy="327458"/>
            </a:xfrm>
            <a:grpFill/>
          </p:grpSpPr>
          <p:sp>
            <p:nvSpPr>
              <p:cNvPr id="671" name="Google Shape;9269;p71">
                <a:extLst>
                  <a:ext uri="{FF2B5EF4-FFF2-40B4-BE49-F238E27FC236}">
                    <a16:creationId xmlns:a16="http://schemas.microsoft.com/office/drawing/2014/main" id="{F8670937-2362-4D97-8ED8-4BBC6A5E975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9270;p71">
                <a:extLst>
                  <a:ext uri="{FF2B5EF4-FFF2-40B4-BE49-F238E27FC236}">
                    <a16:creationId xmlns:a16="http://schemas.microsoft.com/office/drawing/2014/main" id="{54845E69-1BA7-4486-A17D-41B7A86182E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9271;p71">
                <a:extLst>
                  <a:ext uri="{FF2B5EF4-FFF2-40B4-BE49-F238E27FC236}">
                    <a16:creationId xmlns:a16="http://schemas.microsoft.com/office/drawing/2014/main" id="{E8E69ED1-8213-40F2-AD6A-00B704BF4C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9272;p71">
                <a:extLst>
                  <a:ext uri="{FF2B5EF4-FFF2-40B4-BE49-F238E27FC236}">
                    <a16:creationId xmlns:a16="http://schemas.microsoft.com/office/drawing/2014/main" id="{C5CB0C00-F597-4B79-951A-F9D455B58FB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 name="Google Shape;9273;p71">
                <a:extLst>
                  <a:ext uri="{FF2B5EF4-FFF2-40B4-BE49-F238E27FC236}">
                    <a16:creationId xmlns:a16="http://schemas.microsoft.com/office/drawing/2014/main" id="{5A5F5B2E-4FC6-4F4F-8706-78D2DE691EF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9274;p71">
                <a:extLst>
                  <a:ext uri="{FF2B5EF4-FFF2-40B4-BE49-F238E27FC236}">
                    <a16:creationId xmlns:a16="http://schemas.microsoft.com/office/drawing/2014/main" id="{DCEE62E4-A476-4CE8-9783-1FC817582CE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14" name="Google Shape;9268;p71">
            <a:extLst>
              <a:ext uri="{FF2B5EF4-FFF2-40B4-BE49-F238E27FC236}">
                <a16:creationId xmlns:a16="http://schemas.microsoft.com/office/drawing/2014/main" id="{50E21973-C4A6-4459-8E1B-4F3674A4DBB9}"/>
              </a:ext>
            </a:extLst>
          </p:cNvPr>
          <p:cNvGrpSpPr/>
          <p:nvPr/>
        </p:nvGrpSpPr>
        <p:grpSpPr>
          <a:xfrm>
            <a:off x="2624661" y="2998739"/>
            <a:ext cx="134355" cy="194801"/>
            <a:chOff x="6974158" y="2789537"/>
            <a:chExt cx="255247" cy="327458"/>
          </a:xfrm>
          <a:solidFill>
            <a:srgbClr val="E65D00"/>
          </a:solidFill>
        </p:grpSpPr>
        <p:sp>
          <p:nvSpPr>
            <p:cNvPr id="808" name="Google Shape;9269;p71">
              <a:extLst>
                <a:ext uri="{FF2B5EF4-FFF2-40B4-BE49-F238E27FC236}">
                  <a16:creationId xmlns:a16="http://schemas.microsoft.com/office/drawing/2014/main" id="{68061742-0E2A-45F8-B53B-8F1CA66CBED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9270;p71">
              <a:extLst>
                <a:ext uri="{FF2B5EF4-FFF2-40B4-BE49-F238E27FC236}">
                  <a16:creationId xmlns:a16="http://schemas.microsoft.com/office/drawing/2014/main" id="{B31F162C-9C19-4657-BE74-3FD37D5150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9271;p71">
              <a:extLst>
                <a:ext uri="{FF2B5EF4-FFF2-40B4-BE49-F238E27FC236}">
                  <a16:creationId xmlns:a16="http://schemas.microsoft.com/office/drawing/2014/main" id="{45870292-1564-429F-9767-C553A2ABBF5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9272;p71">
              <a:extLst>
                <a:ext uri="{FF2B5EF4-FFF2-40B4-BE49-F238E27FC236}">
                  <a16:creationId xmlns:a16="http://schemas.microsoft.com/office/drawing/2014/main" id="{59BC445D-3B31-4760-A359-18D965608E7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 name="Google Shape;9273;p71">
              <a:extLst>
                <a:ext uri="{FF2B5EF4-FFF2-40B4-BE49-F238E27FC236}">
                  <a16:creationId xmlns:a16="http://schemas.microsoft.com/office/drawing/2014/main" id="{F498F990-016B-42F1-BE10-EA5DC49ED41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9274;p71">
              <a:extLst>
                <a:ext uri="{FF2B5EF4-FFF2-40B4-BE49-F238E27FC236}">
                  <a16:creationId xmlns:a16="http://schemas.microsoft.com/office/drawing/2014/main" id="{0FD49376-2CA8-42C1-A246-F4965219E86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5" name="Group 714">
            <a:extLst>
              <a:ext uri="{FF2B5EF4-FFF2-40B4-BE49-F238E27FC236}">
                <a16:creationId xmlns:a16="http://schemas.microsoft.com/office/drawing/2014/main" id="{18328E40-DCB3-4E6F-90BD-B97B1D5D88A4}"/>
              </a:ext>
            </a:extLst>
          </p:cNvPr>
          <p:cNvGrpSpPr/>
          <p:nvPr/>
        </p:nvGrpSpPr>
        <p:grpSpPr>
          <a:xfrm>
            <a:off x="2835465" y="2992467"/>
            <a:ext cx="1184904" cy="201073"/>
            <a:chOff x="2298228" y="746090"/>
            <a:chExt cx="1781951" cy="294826"/>
          </a:xfrm>
          <a:solidFill>
            <a:srgbClr val="E65D00"/>
          </a:solidFill>
        </p:grpSpPr>
        <p:grpSp>
          <p:nvGrpSpPr>
            <p:cNvPr id="766" name="Google Shape;9268;p71">
              <a:extLst>
                <a:ext uri="{FF2B5EF4-FFF2-40B4-BE49-F238E27FC236}">
                  <a16:creationId xmlns:a16="http://schemas.microsoft.com/office/drawing/2014/main" id="{4D4542B1-F25D-4DBD-A3EA-8068D4E190CB}"/>
                </a:ext>
              </a:extLst>
            </p:cNvPr>
            <p:cNvGrpSpPr/>
            <p:nvPr/>
          </p:nvGrpSpPr>
          <p:grpSpPr>
            <a:xfrm>
              <a:off x="2298228" y="750688"/>
              <a:ext cx="202053" cy="285630"/>
              <a:chOff x="6974158" y="2789537"/>
              <a:chExt cx="255247" cy="327458"/>
            </a:xfrm>
            <a:grpFill/>
          </p:grpSpPr>
          <p:sp>
            <p:nvSpPr>
              <p:cNvPr id="802" name="Google Shape;9269;p71">
                <a:extLst>
                  <a:ext uri="{FF2B5EF4-FFF2-40B4-BE49-F238E27FC236}">
                    <a16:creationId xmlns:a16="http://schemas.microsoft.com/office/drawing/2014/main" id="{8ED01241-F8A6-4A2F-9C08-EA470F89BF9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9270;p71">
                <a:extLst>
                  <a:ext uri="{FF2B5EF4-FFF2-40B4-BE49-F238E27FC236}">
                    <a16:creationId xmlns:a16="http://schemas.microsoft.com/office/drawing/2014/main" id="{87D4EC0C-0E06-4B83-801D-0B1190CD2D7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9271;p71">
                <a:extLst>
                  <a:ext uri="{FF2B5EF4-FFF2-40B4-BE49-F238E27FC236}">
                    <a16:creationId xmlns:a16="http://schemas.microsoft.com/office/drawing/2014/main" id="{A91BB6EF-A3A2-4994-9C28-365F7DCB387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9272;p71">
                <a:extLst>
                  <a:ext uri="{FF2B5EF4-FFF2-40B4-BE49-F238E27FC236}">
                    <a16:creationId xmlns:a16="http://schemas.microsoft.com/office/drawing/2014/main" id="{FA5C78AC-71DE-42A2-8571-04F4FD9BF0F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6" name="Google Shape;9273;p71">
                <a:extLst>
                  <a:ext uri="{FF2B5EF4-FFF2-40B4-BE49-F238E27FC236}">
                    <a16:creationId xmlns:a16="http://schemas.microsoft.com/office/drawing/2014/main" id="{98DB82E0-B6D8-43B1-8DF9-D792140395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9274;p71">
                <a:extLst>
                  <a:ext uri="{FF2B5EF4-FFF2-40B4-BE49-F238E27FC236}">
                    <a16:creationId xmlns:a16="http://schemas.microsoft.com/office/drawing/2014/main" id="{C4495FD7-0CEE-4B1E-B22C-2EEDD85FE2D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7" name="Google Shape;9268;p71">
              <a:extLst>
                <a:ext uri="{FF2B5EF4-FFF2-40B4-BE49-F238E27FC236}">
                  <a16:creationId xmlns:a16="http://schemas.microsoft.com/office/drawing/2014/main" id="{007DF48F-6822-4847-ACE7-0B5D495BF83A}"/>
                </a:ext>
              </a:extLst>
            </p:cNvPr>
            <p:cNvGrpSpPr/>
            <p:nvPr/>
          </p:nvGrpSpPr>
          <p:grpSpPr>
            <a:xfrm>
              <a:off x="2609822" y="750688"/>
              <a:ext cx="202053" cy="285630"/>
              <a:chOff x="6974158" y="2789537"/>
              <a:chExt cx="255247" cy="327458"/>
            </a:xfrm>
            <a:grpFill/>
          </p:grpSpPr>
          <p:sp>
            <p:nvSpPr>
              <p:cNvPr id="796" name="Google Shape;9269;p71">
                <a:extLst>
                  <a:ext uri="{FF2B5EF4-FFF2-40B4-BE49-F238E27FC236}">
                    <a16:creationId xmlns:a16="http://schemas.microsoft.com/office/drawing/2014/main" id="{05E3040C-3E26-41B2-BFFC-12C827DF5E0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9270;p71">
                <a:extLst>
                  <a:ext uri="{FF2B5EF4-FFF2-40B4-BE49-F238E27FC236}">
                    <a16:creationId xmlns:a16="http://schemas.microsoft.com/office/drawing/2014/main" id="{80AAC438-0ADE-49C9-BEA7-1FBD89C1B04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9271;p71">
                <a:extLst>
                  <a:ext uri="{FF2B5EF4-FFF2-40B4-BE49-F238E27FC236}">
                    <a16:creationId xmlns:a16="http://schemas.microsoft.com/office/drawing/2014/main" id="{3B4B79EC-8151-4283-9335-7E4500E1EA5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9272;p71">
                <a:extLst>
                  <a:ext uri="{FF2B5EF4-FFF2-40B4-BE49-F238E27FC236}">
                    <a16:creationId xmlns:a16="http://schemas.microsoft.com/office/drawing/2014/main" id="{CA8FE57F-858B-4A5C-B079-239D1D017E7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0" name="Google Shape;9273;p71">
                <a:extLst>
                  <a:ext uri="{FF2B5EF4-FFF2-40B4-BE49-F238E27FC236}">
                    <a16:creationId xmlns:a16="http://schemas.microsoft.com/office/drawing/2014/main" id="{04829F31-AB4F-47CF-A39F-51E0C4D2AF6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9274;p71">
                <a:extLst>
                  <a:ext uri="{FF2B5EF4-FFF2-40B4-BE49-F238E27FC236}">
                    <a16:creationId xmlns:a16="http://schemas.microsoft.com/office/drawing/2014/main" id="{C0CC9CE5-9983-48A2-9725-FF2D48F258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8" name="Google Shape;9268;p71">
              <a:extLst>
                <a:ext uri="{FF2B5EF4-FFF2-40B4-BE49-F238E27FC236}">
                  <a16:creationId xmlns:a16="http://schemas.microsoft.com/office/drawing/2014/main" id="{3D3AA7A1-2EC5-461F-A406-95443F54013C}"/>
                </a:ext>
              </a:extLst>
            </p:cNvPr>
            <p:cNvGrpSpPr/>
            <p:nvPr/>
          </p:nvGrpSpPr>
          <p:grpSpPr>
            <a:xfrm>
              <a:off x="2920013" y="755286"/>
              <a:ext cx="202053" cy="285630"/>
              <a:chOff x="6974158" y="2789537"/>
              <a:chExt cx="255247" cy="327458"/>
            </a:xfrm>
            <a:grpFill/>
          </p:grpSpPr>
          <p:sp>
            <p:nvSpPr>
              <p:cNvPr id="790" name="Google Shape;9269;p71">
                <a:extLst>
                  <a:ext uri="{FF2B5EF4-FFF2-40B4-BE49-F238E27FC236}">
                    <a16:creationId xmlns:a16="http://schemas.microsoft.com/office/drawing/2014/main" id="{0CD76E49-8AFB-4053-B934-B1473C26D1F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9270;p71">
                <a:extLst>
                  <a:ext uri="{FF2B5EF4-FFF2-40B4-BE49-F238E27FC236}">
                    <a16:creationId xmlns:a16="http://schemas.microsoft.com/office/drawing/2014/main" id="{9C253C46-C518-41B0-B148-506A613EEE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9271;p71">
                <a:extLst>
                  <a:ext uri="{FF2B5EF4-FFF2-40B4-BE49-F238E27FC236}">
                    <a16:creationId xmlns:a16="http://schemas.microsoft.com/office/drawing/2014/main" id="{A8FA4FD3-35A5-4929-97C9-EF4526EA2E3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9272;p71">
                <a:extLst>
                  <a:ext uri="{FF2B5EF4-FFF2-40B4-BE49-F238E27FC236}">
                    <a16:creationId xmlns:a16="http://schemas.microsoft.com/office/drawing/2014/main" id="{2B015D13-79D4-48BB-8003-533B54B9D38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9273;p71">
                <a:extLst>
                  <a:ext uri="{FF2B5EF4-FFF2-40B4-BE49-F238E27FC236}">
                    <a16:creationId xmlns:a16="http://schemas.microsoft.com/office/drawing/2014/main" id="{CB5B2071-08D3-467B-B843-1BD90AC92BD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9274;p71">
                <a:extLst>
                  <a:ext uri="{FF2B5EF4-FFF2-40B4-BE49-F238E27FC236}">
                    <a16:creationId xmlns:a16="http://schemas.microsoft.com/office/drawing/2014/main" id="{DE1370CD-D1B4-41D2-BDEB-121A1D814D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 name="Google Shape;9268;p71">
              <a:extLst>
                <a:ext uri="{FF2B5EF4-FFF2-40B4-BE49-F238E27FC236}">
                  <a16:creationId xmlns:a16="http://schemas.microsoft.com/office/drawing/2014/main" id="{88D16987-6B2B-4579-B3F2-3D603F3469DC}"/>
                </a:ext>
              </a:extLst>
            </p:cNvPr>
            <p:cNvGrpSpPr/>
            <p:nvPr/>
          </p:nvGrpSpPr>
          <p:grpSpPr>
            <a:xfrm>
              <a:off x="3243579" y="755286"/>
              <a:ext cx="202053" cy="285630"/>
              <a:chOff x="6974158" y="2789537"/>
              <a:chExt cx="255247" cy="327458"/>
            </a:xfrm>
            <a:grpFill/>
          </p:grpSpPr>
          <p:sp>
            <p:nvSpPr>
              <p:cNvPr id="784" name="Google Shape;9269;p71">
                <a:extLst>
                  <a:ext uri="{FF2B5EF4-FFF2-40B4-BE49-F238E27FC236}">
                    <a16:creationId xmlns:a16="http://schemas.microsoft.com/office/drawing/2014/main" id="{1D67114E-48FC-4157-AF69-FD0D2760327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9270;p71">
                <a:extLst>
                  <a:ext uri="{FF2B5EF4-FFF2-40B4-BE49-F238E27FC236}">
                    <a16:creationId xmlns:a16="http://schemas.microsoft.com/office/drawing/2014/main" id="{540A89D6-344D-41BB-AD29-F5FF8CEE23A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9271;p71">
                <a:extLst>
                  <a:ext uri="{FF2B5EF4-FFF2-40B4-BE49-F238E27FC236}">
                    <a16:creationId xmlns:a16="http://schemas.microsoft.com/office/drawing/2014/main" id="{027F7BC0-1DBE-4873-B4E7-580FFC863E6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9272;p71">
                <a:extLst>
                  <a:ext uri="{FF2B5EF4-FFF2-40B4-BE49-F238E27FC236}">
                    <a16:creationId xmlns:a16="http://schemas.microsoft.com/office/drawing/2014/main" id="{F0ACADE3-7613-4F39-B3F8-5CBDFC2BF4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9273;p71">
                <a:extLst>
                  <a:ext uri="{FF2B5EF4-FFF2-40B4-BE49-F238E27FC236}">
                    <a16:creationId xmlns:a16="http://schemas.microsoft.com/office/drawing/2014/main" id="{73799056-7F0F-4708-B58C-84AFA5E5B4E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9274;p71">
                <a:extLst>
                  <a:ext uri="{FF2B5EF4-FFF2-40B4-BE49-F238E27FC236}">
                    <a16:creationId xmlns:a16="http://schemas.microsoft.com/office/drawing/2014/main" id="{31C964E1-8128-45C3-B84D-463ABAD2F72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0" name="Google Shape;9268;p71">
              <a:extLst>
                <a:ext uri="{FF2B5EF4-FFF2-40B4-BE49-F238E27FC236}">
                  <a16:creationId xmlns:a16="http://schemas.microsoft.com/office/drawing/2014/main" id="{2B6662B9-1138-4DA4-910F-72586F9FD337}"/>
                </a:ext>
              </a:extLst>
            </p:cNvPr>
            <p:cNvGrpSpPr/>
            <p:nvPr/>
          </p:nvGrpSpPr>
          <p:grpSpPr>
            <a:xfrm>
              <a:off x="3561576" y="746090"/>
              <a:ext cx="202053" cy="285630"/>
              <a:chOff x="6974158" y="2789537"/>
              <a:chExt cx="255247" cy="327458"/>
            </a:xfrm>
            <a:grpFill/>
          </p:grpSpPr>
          <p:sp>
            <p:nvSpPr>
              <p:cNvPr id="778" name="Google Shape;9269;p71">
                <a:extLst>
                  <a:ext uri="{FF2B5EF4-FFF2-40B4-BE49-F238E27FC236}">
                    <a16:creationId xmlns:a16="http://schemas.microsoft.com/office/drawing/2014/main" id="{B1762038-E47C-44A1-AD63-A2792CEC76B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9270;p71">
                <a:extLst>
                  <a:ext uri="{FF2B5EF4-FFF2-40B4-BE49-F238E27FC236}">
                    <a16:creationId xmlns:a16="http://schemas.microsoft.com/office/drawing/2014/main" id="{4E8A826D-132B-4BFE-AD8E-8A56C685ADB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9271;p71">
                <a:extLst>
                  <a:ext uri="{FF2B5EF4-FFF2-40B4-BE49-F238E27FC236}">
                    <a16:creationId xmlns:a16="http://schemas.microsoft.com/office/drawing/2014/main" id="{333B7D45-61EF-4737-A576-016376E3D0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9272;p71">
                <a:extLst>
                  <a:ext uri="{FF2B5EF4-FFF2-40B4-BE49-F238E27FC236}">
                    <a16:creationId xmlns:a16="http://schemas.microsoft.com/office/drawing/2014/main" id="{9DAD1067-B433-4FDF-A0FB-F3D9450F99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9273;p71">
                <a:extLst>
                  <a:ext uri="{FF2B5EF4-FFF2-40B4-BE49-F238E27FC236}">
                    <a16:creationId xmlns:a16="http://schemas.microsoft.com/office/drawing/2014/main" id="{A94CEA63-B13A-4CCE-8102-6EFC7A5D8E3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9274;p71">
                <a:extLst>
                  <a:ext uri="{FF2B5EF4-FFF2-40B4-BE49-F238E27FC236}">
                    <a16:creationId xmlns:a16="http://schemas.microsoft.com/office/drawing/2014/main" id="{62C539E2-F584-41E4-8A08-A01F69225A3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1" name="Google Shape;9268;p71">
              <a:extLst>
                <a:ext uri="{FF2B5EF4-FFF2-40B4-BE49-F238E27FC236}">
                  <a16:creationId xmlns:a16="http://schemas.microsoft.com/office/drawing/2014/main" id="{4D8ED913-35D1-4DBB-A775-691EB7B697E5}"/>
                </a:ext>
              </a:extLst>
            </p:cNvPr>
            <p:cNvGrpSpPr/>
            <p:nvPr/>
          </p:nvGrpSpPr>
          <p:grpSpPr>
            <a:xfrm>
              <a:off x="3878126" y="755286"/>
              <a:ext cx="202053" cy="285630"/>
              <a:chOff x="6974158" y="2789537"/>
              <a:chExt cx="255247" cy="327458"/>
            </a:xfrm>
            <a:grpFill/>
          </p:grpSpPr>
          <p:sp>
            <p:nvSpPr>
              <p:cNvPr id="772" name="Google Shape;9269;p71">
                <a:extLst>
                  <a:ext uri="{FF2B5EF4-FFF2-40B4-BE49-F238E27FC236}">
                    <a16:creationId xmlns:a16="http://schemas.microsoft.com/office/drawing/2014/main" id="{13564BA6-8A75-4E00-9869-215994CDAA1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9270;p71">
                <a:extLst>
                  <a:ext uri="{FF2B5EF4-FFF2-40B4-BE49-F238E27FC236}">
                    <a16:creationId xmlns:a16="http://schemas.microsoft.com/office/drawing/2014/main" id="{BA1AC6B3-EC9D-419B-BC31-445ABDE61A1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9271;p71">
                <a:extLst>
                  <a:ext uri="{FF2B5EF4-FFF2-40B4-BE49-F238E27FC236}">
                    <a16:creationId xmlns:a16="http://schemas.microsoft.com/office/drawing/2014/main" id="{08B143D3-AD65-4327-8B4D-934958C18A3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9272;p71">
                <a:extLst>
                  <a:ext uri="{FF2B5EF4-FFF2-40B4-BE49-F238E27FC236}">
                    <a16:creationId xmlns:a16="http://schemas.microsoft.com/office/drawing/2014/main" id="{B257D203-9A7B-426D-910B-145D95C9D5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76" name="Google Shape;9273;p71">
                <a:extLst>
                  <a:ext uri="{FF2B5EF4-FFF2-40B4-BE49-F238E27FC236}">
                    <a16:creationId xmlns:a16="http://schemas.microsoft.com/office/drawing/2014/main" id="{24DC7303-CD53-4FA3-908A-14586287D7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9274;p71">
                <a:extLst>
                  <a:ext uri="{FF2B5EF4-FFF2-40B4-BE49-F238E27FC236}">
                    <a16:creationId xmlns:a16="http://schemas.microsoft.com/office/drawing/2014/main" id="{4AD72CE7-62C4-460C-A69A-E666E25C6C5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5" name="Google Shape;9268;p71">
            <a:extLst>
              <a:ext uri="{FF2B5EF4-FFF2-40B4-BE49-F238E27FC236}">
                <a16:creationId xmlns:a16="http://schemas.microsoft.com/office/drawing/2014/main" id="{CD760182-8EC6-440F-8FD0-A1F1E5551C9C}"/>
              </a:ext>
            </a:extLst>
          </p:cNvPr>
          <p:cNvGrpSpPr/>
          <p:nvPr/>
        </p:nvGrpSpPr>
        <p:grpSpPr>
          <a:xfrm>
            <a:off x="2620325" y="3433302"/>
            <a:ext cx="134355" cy="194801"/>
            <a:chOff x="6974158" y="2789537"/>
            <a:chExt cx="255247" cy="327458"/>
          </a:xfrm>
          <a:solidFill>
            <a:srgbClr val="669900"/>
          </a:solidFill>
        </p:grpSpPr>
        <p:sp>
          <p:nvSpPr>
            <p:cNvPr id="909" name="Google Shape;9269;p71">
              <a:extLst>
                <a:ext uri="{FF2B5EF4-FFF2-40B4-BE49-F238E27FC236}">
                  <a16:creationId xmlns:a16="http://schemas.microsoft.com/office/drawing/2014/main" id="{400A3929-42A2-4BB9-85F5-3D8C11CEA2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270;p71">
              <a:extLst>
                <a:ext uri="{FF2B5EF4-FFF2-40B4-BE49-F238E27FC236}">
                  <a16:creationId xmlns:a16="http://schemas.microsoft.com/office/drawing/2014/main" id="{4B37BC75-30B5-498E-8FCF-673D45E7CF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271;p71">
              <a:extLst>
                <a:ext uri="{FF2B5EF4-FFF2-40B4-BE49-F238E27FC236}">
                  <a16:creationId xmlns:a16="http://schemas.microsoft.com/office/drawing/2014/main" id="{6A0140CB-C1DA-4373-A4BD-0C8D18525A1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272;p71">
              <a:extLst>
                <a:ext uri="{FF2B5EF4-FFF2-40B4-BE49-F238E27FC236}">
                  <a16:creationId xmlns:a16="http://schemas.microsoft.com/office/drawing/2014/main" id="{0ECAC783-82E1-41E1-89A2-0E097F5A538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 name="Google Shape;9273;p71">
              <a:extLst>
                <a:ext uri="{FF2B5EF4-FFF2-40B4-BE49-F238E27FC236}">
                  <a16:creationId xmlns:a16="http://schemas.microsoft.com/office/drawing/2014/main" id="{281D888B-D7F9-443C-B3A8-AA661D2AB6A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274;p71">
              <a:extLst>
                <a:ext uri="{FF2B5EF4-FFF2-40B4-BE49-F238E27FC236}">
                  <a16:creationId xmlns:a16="http://schemas.microsoft.com/office/drawing/2014/main" id="{C09162C5-FD78-41A3-9611-C628D8BAC1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6" name="Group 815">
            <a:extLst>
              <a:ext uri="{FF2B5EF4-FFF2-40B4-BE49-F238E27FC236}">
                <a16:creationId xmlns:a16="http://schemas.microsoft.com/office/drawing/2014/main" id="{6F2D5524-2771-469D-B821-E3345BBAB2F6}"/>
              </a:ext>
            </a:extLst>
          </p:cNvPr>
          <p:cNvGrpSpPr/>
          <p:nvPr/>
        </p:nvGrpSpPr>
        <p:grpSpPr>
          <a:xfrm>
            <a:off x="2831129" y="3427030"/>
            <a:ext cx="1184904" cy="201073"/>
            <a:chOff x="2298228" y="746090"/>
            <a:chExt cx="1781951" cy="294826"/>
          </a:xfrm>
          <a:solidFill>
            <a:srgbClr val="669900"/>
          </a:solidFill>
        </p:grpSpPr>
        <p:grpSp>
          <p:nvGrpSpPr>
            <p:cNvPr id="867" name="Google Shape;9268;p71">
              <a:extLst>
                <a:ext uri="{FF2B5EF4-FFF2-40B4-BE49-F238E27FC236}">
                  <a16:creationId xmlns:a16="http://schemas.microsoft.com/office/drawing/2014/main" id="{E60F65E9-E069-4196-B5AE-20EF86AF5BE8}"/>
                </a:ext>
              </a:extLst>
            </p:cNvPr>
            <p:cNvGrpSpPr/>
            <p:nvPr/>
          </p:nvGrpSpPr>
          <p:grpSpPr>
            <a:xfrm>
              <a:off x="2298228" y="750688"/>
              <a:ext cx="202053" cy="285630"/>
              <a:chOff x="6974158" y="2789537"/>
              <a:chExt cx="255247" cy="327458"/>
            </a:xfrm>
            <a:grpFill/>
          </p:grpSpPr>
          <p:sp>
            <p:nvSpPr>
              <p:cNvPr id="903" name="Google Shape;9269;p71">
                <a:extLst>
                  <a:ext uri="{FF2B5EF4-FFF2-40B4-BE49-F238E27FC236}">
                    <a16:creationId xmlns:a16="http://schemas.microsoft.com/office/drawing/2014/main" id="{969EA1BC-8364-42E6-9963-E7037466541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270;p71">
                <a:extLst>
                  <a:ext uri="{FF2B5EF4-FFF2-40B4-BE49-F238E27FC236}">
                    <a16:creationId xmlns:a16="http://schemas.microsoft.com/office/drawing/2014/main" id="{400CC2D5-B0DB-4E81-A30F-BA9838DF0F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271;p71">
                <a:extLst>
                  <a:ext uri="{FF2B5EF4-FFF2-40B4-BE49-F238E27FC236}">
                    <a16:creationId xmlns:a16="http://schemas.microsoft.com/office/drawing/2014/main" id="{C5B07014-6C17-4A29-AF74-6015C4DAADF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272;p71">
                <a:extLst>
                  <a:ext uri="{FF2B5EF4-FFF2-40B4-BE49-F238E27FC236}">
                    <a16:creationId xmlns:a16="http://schemas.microsoft.com/office/drawing/2014/main" id="{D5F91CD5-95A9-4671-9892-0672E375B54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 name="Google Shape;9273;p71">
                <a:extLst>
                  <a:ext uri="{FF2B5EF4-FFF2-40B4-BE49-F238E27FC236}">
                    <a16:creationId xmlns:a16="http://schemas.microsoft.com/office/drawing/2014/main" id="{059C938C-A3F1-4EB2-8523-36B953FCB16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274;p71">
                <a:extLst>
                  <a:ext uri="{FF2B5EF4-FFF2-40B4-BE49-F238E27FC236}">
                    <a16:creationId xmlns:a16="http://schemas.microsoft.com/office/drawing/2014/main" id="{C8676E66-8B85-435E-98AC-AD54505AA8E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8" name="Google Shape;9268;p71">
              <a:extLst>
                <a:ext uri="{FF2B5EF4-FFF2-40B4-BE49-F238E27FC236}">
                  <a16:creationId xmlns:a16="http://schemas.microsoft.com/office/drawing/2014/main" id="{505261C4-884B-4851-8EE5-9CAEB4A29DEB}"/>
                </a:ext>
              </a:extLst>
            </p:cNvPr>
            <p:cNvGrpSpPr/>
            <p:nvPr/>
          </p:nvGrpSpPr>
          <p:grpSpPr>
            <a:xfrm>
              <a:off x="2609822" y="750688"/>
              <a:ext cx="202053" cy="285630"/>
              <a:chOff x="6974158" y="2789537"/>
              <a:chExt cx="255247" cy="327458"/>
            </a:xfrm>
            <a:grpFill/>
          </p:grpSpPr>
          <p:sp>
            <p:nvSpPr>
              <p:cNvPr id="897" name="Google Shape;9269;p71">
                <a:extLst>
                  <a:ext uri="{FF2B5EF4-FFF2-40B4-BE49-F238E27FC236}">
                    <a16:creationId xmlns:a16="http://schemas.microsoft.com/office/drawing/2014/main" id="{9F789B2C-BB48-4E90-B026-DDCBAFA9CB1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9270;p71">
                <a:extLst>
                  <a:ext uri="{FF2B5EF4-FFF2-40B4-BE49-F238E27FC236}">
                    <a16:creationId xmlns:a16="http://schemas.microsoft.com/office/drawing/2014/main" id="{A47E1343-4E17-405D-ADAB-59CC8D2D34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9271;p71">
                <a:extLst>
                  <a:ext uri="{FF2B5EF4-FFF2-40B4-BE49-F238E27FC236}">
                    <a16:creationId xmlns:a16="http://schemas.microsoft.com/office/drawing/2014/main" id="{CF97D836-5FED-4DF3-B10C-5926FB294F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272;p71">
                <a:extLst>
                  <a:ext uri="{FF2B5EF4-FFF2-40B4-BE49-F238E27FC236}">
                    <a16:creationId xmlns:a16="http://schemas.microsoft.com/office/drawing/2014/main" id="{31C4E148-BB74-4376-81E9-BAC2078DBA5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 name="Google Shape;9273;p71">
                <a:extLst>
                  <a:ext uri="{FF2B5EF4-FFF2-40B4-BE49-F238E27FC236}">
                    <a16:creationId xmlns:a16="http://schemas.microsoft.com/office/drawing/2014/main" id="{18A0C418-0C19-4177-96A2-7C7FDFF0B44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274;p71">
                <a:extLst>
                  <a:ext uri="{FF2B5EF4-FFF2-40B4-BE49-F238E27FC236}">
                    <a16:creationId xmlns:a16="http://schemas.microsoft.com/office/drawing/2014/main" id="{F0FA7AF3-C753-4142-800C-37C40EAB3E1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9268;p71">
              <a:extLst>
                <a:ext uri="{FF2B5EF4-FFF2-40B4-BE49-F238E27FC236}">
                  <a16:creationId xmlns:a16="http://schemas.microsoft.com/office/drawing/2014/main" id="{BFAFC076-0F25-4CC8-9A7F-23FBA8C6AF9C}"/>
                </a:ext>
              </a:extLst>
            </p:cNvPr>
            <p:cNvGrpSpPr/>
            <p:nvPr/>
          </p:nvGrpSpPr>
          <p:grpSpPr>
            <a:xfrm>
              <a:off x="2920013" y="755286"/>
              <a:ext cx="202053" cy="285630"/>
              <a:chOff x="6974158" y="2789537"/>
              <a:chExt cx="255247" cy="327458"/>
            </a:xfrm>
            <a:grpFill/>
          </p:grpSpPr>
          <p:sp>
            <p:nvSpPr>
              <p:cNvPr id="891" name="Google Shape;9269;p71">
                <a:extLst>
                  <a:ext uri="{FF2B5EF4-FFF2-40B4-BE49-F238E27FC236}">
                    <a16:creationId xmlns:a16="http://schemas.microsoft.com/office/drawing/2014/main" id="{57E75465-1812-4A32-82B0-8C30EE97A6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9270;p71">
                <a:extLst>
                  <a:ext uri="{FF2B5EF4-FFF2-40B4-BE49-F238E27FC236}">
                    <a16:creationId xmlns:a16="http://schemas.microsoft.com/office/drawing/2014/main" id="{E9267C37-4155-4D18-A460-143F9908339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9271;p71">
                <a:extLst>
                  <a:ext uri="{FF2B5EF4-FFF2-40B4-BE49-F238E27FC236}">
                    <a16:creationId xmlns:a16="http://schemas.microsoft.com/office/drawing/2014/main" id="{D2CD0110-5410-49F0-A103-D6261C5778B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9272;p71">
                <a:extLst>
                  <a:ext uri="{FF2B5EF4-FFF2-40B4-BE49-F238E27FC236}">
                    <a16:creationId xmlns:a16="http://schemas.microsoft.com/office/drawing/2014/main" id="{A217CE01-5853-492A-B1B3-352EE23559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9273;p71">
                <a:extLst>
                  <a:ext uri="{FF2B5EF4-FFF2-40B4-BE49-F238E27FC236}">
                    <a16:creationId xmlns:a16="http://schemas.microsoft.com/office/drawing/2014/main" id="{4FAC7EFD-B242-4543-BE25-61484293EEC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9274;p71">
                <a:extLst>
                  <a:ext uri="{FF2B5EF4-FFF2-40B4-BE49-F238E27FC236}">
                    <a16:creationId xmlns:a16="http://schemas.microsoft.com/office/drawing/2014/main" id="{1410FF52-8363-4B4E-A3D4-B9899AA142F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0" name="Google Shape;9268;p71">
              <a:extLst>
                <a:ext uri="{FF2B5EF4-FFF2-40B4-BE49-F238E27FC236}">
                  <a16:creationId xmlns:a16="http://schemas.microsoft.com/office/drawing/2014/main" id="{F7EAD2EF-154A-49C7-B4A1-44BFEABE2735}"/>
                </a:ext>
              </a:extLst>
            </p:cNvPr>
            <p:cNvGrpSpPr/>
            <p:nvPr/>
          </p:nvGrpSpPr>
          <p:grpSpPr>
            <a:xfrm>
              <a:off x="3243579" y="755286"/>
              <a:ext cx="202053" cy="285630"/>
              <a:chOff x="6974158" y="2789537"/>
              <a:chExt cx="255247" cy="327458"/>
            </a:xfrm>
            <a:grpFill/>
          </p:grpSpPr>
          <p:sp>
            <p:nvSpPr>
              <p:cNvPr id="885" name="Google Shape;9269;p71">
                <a:extLst>
                  <a:ext uri="{FF2B5EF4-FFF2-40B4-BE49-F238E27FC236}">
                    <a16:creationId xmlns:a16="http://schemas.microsoft.com/office/drawing/2014/main" id="{82726400-D10E-4376-8AB2-F86A47EBEC6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9270;p71">
                <a:extLst>
                  <a:ext uri="{FF2B5EF4-FFF2-40B4-BE49-F238E27FC236}">
                    <a16:creationId xmlns:a16="http://schemas.microsoft.com/office/drawing/2014/main" id="{00B546BC-FFF1-4639-9B14-5BB0D498301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9271;p71">
                <a:extLst>
                  <a:ext uri="{FF2B5EF4-FFF2-40B4-BE49-F238E27FC236}">
                    <a16:creationId xmlns:a16="http://schemas.microsoft.com/office/drawing/2014/main" id="{166CB6AE-91F7-4166-BAB2-84B9DD03823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9272;p71">
                <a:extLst>
                  <a:ext uri="{FF2B5EF4-FFF2-40B4-BE49-F238E27FC236}">
                    <a16:creationId xmlns:a16="http://schemas.microsoft.com/office/drawing/2014/main" id="{6A953EAD-867E-473F-8E98-6A228209721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9273;p71">
                <a:extLst>
                  <a:ext uri="{FF2B5EF4-FFF2-40B4-BE49-F238E27FC236}">
                    <a16:creationId xmlns:a16="http://schemas.microsoft.com/office/drawing/2014/main" id="{395C26CF-19A6-4145-851A-3CD5CBC651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9274;p71">
                <a:extLst>
                  <a:ext uri="{FF2B5EF4-FFF2-40B4-BE49-F238E27FC236}">
                    <a16:creationId xmlns:a16="http://schemas.microsoft.com/office/drawing/2014/main" id="{DAF48B00-9E57-481B-B4E6-EDFFCD9964F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1" name="Google Shape;9268;p71">
              <a:extLst>
                <a:ext uri="{FF2B5EF4-FFF2-40B4-BE49-F238E27FC236}">
                  <a16:creationId xmlns:a16="http://schemas.microsoft.com/office/drawing/2014/main" id="{2D2253D4-95CF-4C25-806C-7E617DF37894}"/>
                </a:ext>
              </a:extLst>
            </p:cNvPr>
            <p:cNvGrpSpPr/>
            <p:nvPr/>
          </p:nvGrpSpPr>
          <p:grpSpPr>
            <a:xfrm>
              <a:off x="3561576" y="746090"/>
              <a:ext cx="202053" cy="285630"/>
              <a:chOff x="6974158" y="2789537"/>
              <a:chExt cx="255247" cy="327458"/>
            </a:xfrm>
            <a:grpFill/>
          </p:grpSpPr>
          <p:sp>
            <p:nvSpPr>
              <p:cNvPr id="879" name="Google Shape;9269;p71">
                <a:extLst>
                  <a:ext uri="{FF2B5EF4-FFF2-40B4-BE49-F238E27FC236}">
                    <a16:creationId xmlns:a16="http://schemas.microsoft.com/office/drawing/2014/main" id="{00DA08BA-1B66-4563-B471-F9BDAD85E4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9270;p71">
                <a:extLst>
                  <a:ext uri="{FF2B5EF4-FFF2-40B4-BE49-F238E27FC236}">
                    <a16:creationId xmlns:a16="http://schemas.microsoft.com/office/drawing/2014/main" id="{892D26BA-C4F7-4756-A807-2ECCC516BF5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9271;p71">
                <a:extLst>
                  <a:ext uri="{FF2B5EF4-FFF2-40B4-BE49-F238E27FC236}">
                    <a16:creationId xmlns:a16="http://schemas.microsoft.com/office/drawing/2014/main" id="{2EB5A4C9-4D2F-424C-B70D-B9A2225B35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9272;p71">
                <a:extLst>
                  <a:ext uri="{FF2B5EF4-FFF2-40B4-BE49-F238E27FC236}">
                    <a16:creationId xmlns:a16="http://schemas.microsoft.com/office/drawing/2014/main" id="{3926F086-7772-4CEB-A14F-6F20E7E3458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9273;p71">
                <a:extLst>
                  <a:ext uri="{FF2B5EF4-FFF2-40B4-BE49-F238E27FC236}">
                    <a16:creationId xmlns:a16="http://schemas.microsoft.com/office/drawing/2014/main" id="{4C108C71-E816-4906-9706-E846FA0896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9274;p71">
                <a:extLst>
                  <a:ext uri="{FF2B5EF4-FFF2-40B4-BE49-F238E27FC236}">
                    <a16:creationId xmlns:a16="http://schemas.microsoft.com/office/drawing/2014/main" id="{EB608F5E-CDEE-4803-85CB-6CE42D0080A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2" name="Google Shape;9268;p71">
              <a:extLst>
                <a:ext uri="{FF2B5EF4-FFF2-40B4-BE49-F238E27FC236}">
                  <a16:creationId xmlns:a16="http://schemas.microsoft.com/office/drawing/2014/main" id="{06F61882-A267-47A9-95A6-685B226B2B76}"/>
                </a:ext>
              </a:extLst>
            </p:cNvPr>
            <p:cNvGrpSpPr/>
            <p:nvPr/>
          </p:nvGrpSpPr>
          <p:grpSpPr>
            <a:xfrm>
              <a:off x="3878126" y="755286"/>
              <a:ext cx="202053" cy="285630"/>
              <a:chOff x="6974158" y="2789537"/>
              <a:chExt cx="255247" cy="327458"/>
            </a:xfrm>
            <a:grpFill/>
          </p:grpSpPr>
          <p:sp>
            <p:nvSpPr>
              <p:cNvPr id="873" name="Google Shape;9269;p71">
                <a:extLst>
                  <a:ext uri="{FF2B5EF4-FFF2-40B4-BE49-F238E27FC236}">
                    <a16:creationId xmlns:a16="http://schemas.microsoft.com/office/drawing/2014/main" id="{F9FCDB7B-572C-47DE-B2E3-44DA94A5BC7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9270;p71">
                <a:extLst>
                  <a:ext uri="{FF2B5EF4-FFF2-40B4-BE49-F238E27FC236}">
                    <a16:creationId xmlns:a16="http://schemas.microsoft.com/office/drawing/2014/main" id="{34C37299-5C32-48D4-ACEC-A8860842F2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9271;p71">
                <a:extLst>
                  <a:ext uri="{FF2B5EF4-FFF2-40B4-BE49-F238E27FC236}">
                    <a16:creationId xmlns:a16="http://schemas.microsoft.com/office/drawing/2014/main" id="{A3FF0BA0-B5A1-4CCD-9CBB-C798E423E57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9272;p71">
                <a:extLst>
                  <a:ext uri="{FF2B5EF4-FFF2-40B4-BE49-F238E27FC236}">
                    <a16:creationId xmlns:a16="http://schemas.microsoft.com/office/drawing/2014/main" id="{56E63D8A-C98F-4853-BA79-33A5EB5FC80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 name="Google Shape;9273;p71">
                <a:extLst>
                  <a:ext uri="{FF2B5EF4-FFF2-40B4-BE49-F238E27FC236}">
                    <a16:creationId xmlns:a16="http://schemas.microsoft.com/office/drawing/2014/main" id="{5EF51F9B-AF6F-436D-8C93-7EC583DF8D1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9274;p71">
                <a:extLst>
                  <a:ext uri="{FF2B5EF4-FFF2-40B4-BE49-F238E27FC236}">
                    <a16:creationId xmlns:a16="http://schemas.microsoft.com/office/drawing/2014/main" id="{E298D086-41E8-47B2-B50B-C526EF8315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6" name="Google Shape;9268;p71">
            <a:extLst>
              <a:ext uri="{FF2B5EF4-FFF2-40B4-BE49-F238E27FC236}">
                <a16:creationId xmlns:a16="http://schemas.microsoft.com/office/drawing/2014/main" id="{9D4D2D06-55E4-4FD8-8F29-188C76983FFB}"/>
              </a:ext>
            </a:extLst>
          </p:cNvPr>
          <p:cNvGrpSpPr/>
          <p:nvPr/>
        </p:nvGrpSpPr>
        <p:grpSpPr>
          <a:xfrm>
            <a:off x="2625725" y="3883376"/>
            <a:ext cx="133670" cy="199341"/>
            <a:chOff x="6974158" y="2789537"/>
            <a:chExt cx="255247" cy="327458"/>
          </a:xfrm>
          <a:solidFill>
            <a:srgbClr val="FF0000"/>
          </a:solidFill>
        </p:grpSpPr>
        <p:sp>
          <p:nvSpPr>
            <p:cNvPr id="1010" name="Google Shape;9269;p71">
              <a:extLst>
                <a:ext uri="{FF2B5EF4-FFF2-40B4-BE49-F238E27FC236}">
                  <a16:creationId xmlns:a16="http://schemas.microsoft.com/office/drawing/2014/main" id="{FBD2A3E7-E6D6-43F2-91AE-22A280F7795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9270;p71">
              <a:extLst>
                <a:ext uri="{FF2B5EF4-FFF2-40B4-BE49-F238E27FC236}">
                  <a16:creationId xmlns:a16="http://schemas.microsoft.com/office/drawing/2014/main" id="{6269D944-B598-4111-AAC3-2549EA4C7CB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9271;p71">
              <a:extLst>
                <a:ext uri="{FF2B5EF4-FFF2-40B4-BE49-F238E27FC236}">
                  <a16:creationId xmlns:a16="http://schemas.microsoft.com/office/drawing/2014/main" id="{F1C03A15-8B17-4AF5-9EA3-C76F145A94C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9272;p71">
              <a:extLst>
                <a:ext uri="{FF2B5EF4-FFF2-40B4-BE49-F238E27FC236}">
                  <a16:creationId xmlns:a16="http://schemas.microsoft.com/office/drawing/2014/main" id="{E3C6E5E4-0F29-4E6F-9BB1-8F63E431F21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 name="Google Shape;9273;p71">
              <a:extLst>
                <a:ext uri="{FF2B5EF4-FFF2-40B4-BE49-F238E27FC236}">
                  <a16:creationId xmlns:a16="http://schemas.microsoft.com/office/drawing/2014/main" id="{6EA50153-E479-4C42-A9A4-563DAEBF484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9274;p71">
              <a:extLst>
                <a:ext uri="{FF2B5EF4-FFF2-40B4-BE49-F238E27FC236}">
                  <a16:creationId xmlns:a16="http://schemas.microsoft.com/office/drawing/2014/main" id="{29CC4E7F-0501-4EF3-8754-D916C767852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7" name="Group 916">
            <a:extLst>
              <a:ext uri="{FF2B5EF4-FFF2-40B4-BE49-F238E27FC236}">
                <a16:creationId xmlns:a16="http://schemas.microsoft.com/office/drawing/2014/main" id="{A3F97984-AB98-41B9-8199-F2A33DCAD54B}"/>
              </a:ext>
            </a:extLst>
          </p:cNvPr>
          <p:cNvGrpSpPr/>
          <p:nvPr/>
        </p:nvGrpSpPr>
        <p:grpSpPr>
          <a:xfrm>
            <a:off x="2835453" y="3876958"/>
            <a:ext cx="1178862" cy="205759"/>
            <a:chOff x="2298228" y="746090"/>
            <a:chExt cx="1781951" cy="294826"/>
          </a:xfrm>
          <a:solidFill>
            <a:srgbClr val="FF0000"/>
          </a:solidFill>
        </p:grpSpPr>
        <p:grpSp>
          <p:nvGrpSpPr>
            <p:cNvPr id="968" name="Google Shape;9268;p71">
              <a:extLst>
                <a:ext uri="{FF2B5EF4-FFF2-40B4-BE49-F238E27FC236}">
                  <a16:creationId xmlns:a16="http://schemas.microsoft.com/office/drawing/2014/main" id="{9C80A1DF-3921-4731-915C-6CD388EAEEB1}"/>
                </a:ext>
              </a:extLst>
            </p:cNvPr>
            <p:cNvGrpSpPr/>
            <p:nvPr/>
          </p:nvGrpSpPr>
          <p:grpSpPr>
            <a:xfrm>
              <a:off x="2298228" y="750688"/>
              <a:ext cx="202053" cy="285630"/>
              <a:chOff x="6974158" y="2789537"/>
              <a:chExt cx="255247" cy="327458"/>
            </a:xfrm>
            <a:grpFill/>
          </p:grpSpPr>
          <p:sp>
            <p:nvSpPr>
              <p:cNvPr id="1004" name="Google Shape;9269;p71">
                <a:extLst>
                  <a:ext uri="{FF2B5EF4-FFF2-40B4-BE49-F238E27FC236}">
                    <a16:creationId xmlns:a16="http://schemas.microsoft.com/office/drawing/2014/main" id="{7BCC95BF-C413-4B3E-BDD9-4F25E78ABEE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9270;p71">
                <a:extLst>
                  <a:ext uri="{FF2B5EF4-FFF2-40B4-BE49-F238E27FC236}">
                    <a16:creationId xmlns:a16="http://schemas.microsoft.com/office/drawing/2014/main" id="{4F226164-5034-4DE2-982E-5EF6660ED89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9271;p71">
                <a:extLst>
                  <a:ext uri="{FF2B5EF4-FFF2-40B4-BE49-F238E27FC236}">
                    <a16:creationId xmlns:a16="http://schemas.microsoft.com/office/drawing/2014/main" id="{A7A55D37-29F7-49CA-8F3D-27E8CCB82AE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9272;p71">
                <a:extLst>
                  <a:ext uri="{FF2B5EF4-FFF2-40B4-BE49-F238E27FC236}">
                    <a16:creationId xmlns:a16="http://schemas.microsoft.com/office/drawing/2014/main" id="{45545CFC-DC2D-4332-86E8-37E31711747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 name="Google Shape;9273;p71">
                <a:extLst>
                  <a:ext uri="{FF2B5EF4-FFF2-40B4-BE49-F238E27FC236}">
                    <a16:creationId xmlns:a16="http://schemas.microsoft.com/office/drawing/2014/main" id="{8A83BD1E-A190-4E7C-A0F8-C6DFCB687F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9274;p71">
                <a:extLst>
                  <a:ext uri="{FF2B5EF4-FFF2-40B4-BE49-F238E27FC236}">
                    <a16:creationId xmlns:a16="http://schemas.microsoft.com/office/drawing/2014/main" id="{00A22E49-DE92-42E1-A991-85B26A047F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 name="Google Shape;9268;p71">
              <a:extLst>
                <a:ext uri="{FF2B5EF4-FFF2-40B4-BE49-F238E27FC236}">
                  <a16:creationId xmlns:a16="http://schemas.microsoft.com/office/drawing/2014/main" id="{6B683C44-4254-40FC-9545-38418A7275CE}"/>
                </a:ext>
              </a:extLst>
            </p:cNvPr>
            <p:cNvGrpSpPr/>
            <p:nvPr/>
          </p:nvGrpSpPr>
          <p:grpSpPr>
            <a:xfrm>
              <a:off x="2609822" y="750688"/>
              <a:ext cx="202053" cy="285630"/>
              <a:chOff x="6974158" y="2789537"/>
              <a:chExt cx="255247" cy="327458"/>
            </a:xfrm>
            <a:grpFill/>
          </p:grpSpPr>
          <p:sp>
            <p:nvSpPr>
              <p:cNvPr id="998" name="Google Shape;9269;p71">
                <a:extLst>
                  <a:ext uri="{FF2B5EF4-FFF2-40B4-BE49-F238E27FC236}">
                    <a16:creationId xmlns:a16="http://schemas.microsoft.com/office/drawing/2014/main" id="{9946E0C4-2FC9-4F05-B653-E466EAAD8FF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270;p71">
                <a:extLst>
                  <a:ext uri="{FF2B5EF4-FFF2-40B4-BE49-F238E27FC236}">
                    <a16:creationId xmlns:a16="http://schemas.microsoft.com/office/drawing/2014/main" id="{3DA50636-9BF4-4333-9738-AE3040F5C3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9271;p71">
                <a:extLst>
                  <a:ext uri="{FF2B5EF4-FFF2-40B4-BE49-F238E27FC236}">
                    <a16:creationId xmlns:a16="http://schemas.microsoft.com/office/drawing/2014/main" id="{D14994C9-EA17-4F2E-AE1A-25C8573642F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9272;p71">
                <a:extLst>
                  <a:ext uri="{FF2B5EF4-FFF2-40B4-BE49-F238E27FC236}">
                    <a16:creationId xmlns:a16="http://schemas.microsoft.com/office/drawing/2014/main" id="{FC0F4915-3277-4E41-AF06-F2EB2D359D3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 name="Google Shape;9273;p71">
                <a:extLst>
                  <a:ext uri="{FF2B5EF4-FFF2-40B4-BE49-F238E27FC236}">
                    <a16:creationId xmlns:a16="http://schemas.microsoft.com/office/drawing/2014/main" id="{E5167DB3-5760-4614-97A8-A6728B52E4B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9274;p71">
                <a:extLst>
                  <a:ext uri="{FF2B5EF4-FFF2-40B4-BE49-F238E27FC236}">
                    <a16:creationId xmlns:a16="http://schemas.microsoft.com/office/drawing/2014/main" id="{57226A9F-8AA7-4171-B8D0-CF457C9273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 name="Google Shape;9268;p71">
              <a:extLst>
                <a:ext uri="{FF2B5EF4-FFF2-40B4-BE49-F238E27FC236}">
                  <a16:creationId xmlns:a16="http://schemas.microsoft.com/office/drawing/2014/main" id="{0AA8E96B-B287-4A71-9362-8A5FC7D5BDE3}"/>
                </a:ext>
              </a:extLst>
            </p:cNvPr>
            <p:cNvGrpSpPr/>
            <p:nvPr/>
          </p:nvGrpSpPr>
          <p:grpSpPr>
            <a:xfrm>
              <a:off x="2920013" y="755286"/>
              <a:ext cx="202053" cy="285630"/>
              <a:chOff x="6974158" y="2789537"/>
              <a:chExt cx="255247" cy="327458"/>
            </a:xfrm>
            <a:grpFill/>
          </p:grpSpPr>
          <p:sp>
            <p:nvSpPr>
              <p:cNvPr id="992" name="Google Shape;9269;p71">
                <a:extLst>
                  <a:ext uri="{FF2B5EF4-FFF2-40B4-BE49-F238E27FC236}">
                    <a16:creationId xmlns:a16="http://schemas.microsoft.com/office/drawing/2014/main" id="{2E41F994-9082-4149-9160-6EEF4658EF5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270;p71">
                <a:extLst>
                  <a:ext uri="{FF2B5EF4-FFF2-40B4-BE49-F238E27FC236}">
                    <a16:creationId xmlns:a16="http://schemas.microsoft.com/office/drawing/2014/main" id="{A2AAA899-C28F-4E10-A67F-E1F765BCFD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271;p71">
                <a:extLst>
                  <a:ext uri="{FF2B5EF4-FFF2-40B4-BE49-F238E27FC236}">
                    <a16:creationId xmlns:a16="http://schemas.microsoft.com/office/drawing/2014/main" id="{040653ED-F1A3-4B1E-8A3F-E632F1D0686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272;p71">
                <a:extLst>
                  <a:ext uri="{FF2B5EF4-FFF2-40B4-BE49-F238E27FC236}">
                    <a16:creationId xmlns:a16="http://schemas.microsoft.com/office/drawing/2014/main" id="{380F064E-B08A-4005-901F-883CFDC6F52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273;p71">
                <a:extLst>
                  <a:ext uri="{FF2B5EF4-FFF2-40B4-BE49-F238E27FC236}">
                    <a16:creationId xmlns:a16="http://schemas.microsoft.com/office/drawing/2014/main" id="{C8A137FA-D90D-4FF4-B609-B5181DB9FB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274;p71">
                <a:extLst>
                  <a:ext uri="{FF2B5EF4-FFF2-40B4-BE49-F238E27FC236}">
                    <a16:creationId xmlns:a16="http://schemas.microsoft.com/office/drawing/2014/main" id="{CC87EF41-4F40-43A8-8B89-F8DAF67D11F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 name="Google Shape;9268;p71">
              <a:extLst>
                <a:ext uri="{FF2B5EF4-FFF2-40B4-BE49-F238E27FC236}">
                  <a16:creationId xmlns:a16="http://schemas.microsoft.com/office/drawing/2014/main" id="{6ED0B682-6BD9-4BCF-9A0D-6AD41E9D7AAA}"/>
                </a:ext>
              </a:extLst>
            </p:cNvPr>
            <p:cNvGrpSpPr/>
            <p:nvPr/>
          </p:nvGrpSpPr>
          <p:grpSpPr>
            <a:xfrm>
              <a:off x="3243579" y="755286"/>
              <a:ext cx="202053" cy="285630"/>
              <a:chOff x="6974158" y="2789537"/>
              <a:chExt cx="255247" cy="327458"/>
            </a:xfrm>
            <a:grpFill/>
          </p:grpSpPr>
          <p:sp>
            <p:nvSpPr>
              <p:cNvPr id="986" name="Google Shape;9269;p71">
                <a:extLst>
                  <a:ext uri="{FF2B5EF4-FFF2-40B4-BE49-F238E27FC236}">
                    <a16:creationId xmlns:a16="http://schemas.microsoft.com/office/drawing/2014/main" id="{BEE71F3A-99E7-436E-9548-DA6396EF5DA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270;p71">
                <a:extLst>
                  <a:ext uri="{FF2B5EF4-FFF2-40B4-BE49-F238E27FC236}">
                    <a16:creationId xmlns:a16="http://schemas.microsoft.com/office/drawing/2014/main" id="{89795C1E-ACE0-4FEF-916D-45177BD242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271;p71">
                <a:extLst>
                  <a:ext uri="{FF2B5EF4-FFF2-40B4-BE49-F238E27FC236}">
                    <a16:creationId xmlns:a16="http://schemas.microsoft.com/office/drawing/2014/main" id="{0FD85D09-C318-4CBE-A6E2-A006528757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272;p71">
                <a:extLst>
                  <a:ext uri="{FF2B5EF4-FFF2-40B4-BE49-F238E27FC236}">
                    <a16:creationId xmlns:a16="http://schemas.microsoft.com/office/drawing/2014/main" id="{B5DB4261-DF32-4804-A398-147188D6903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273;p71">
                <a:extLst>
                  <a:ext uri="{FF2B5EF4-FFF2-40B4-BE49-F238E27FC236}">
                    <a16:creationId xmlns:a16="http://schemas.microsoft.com/office/drawing/2014/main" id="{96001FA1-858A-42A0-86E5-02C36CA37C3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274;p71">
                <a:extLst>
                  <a:ext uri="{FF2B5EF4-FFF2-40B4-BE49-F238E27FC236}">
                    <a16:creationId xmlns:a16="http://schemas.microsoft.com/office/drawing/2014/main" id="{05DC7689-59B3-4E76-A0F9-FE6DE2FFC66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 name="Google Shape;9268;p71">
              <a:extLst>
                <a:ext uri="{FF2B5EF4-FFF2-40B4-BE49-F238E27FC236}">
                  <a16:creationId xmlns:a16="http://schemas.microsoft.com/office/drawing/2014/main" id="{8BA5EA20-4609-4B1B-83E3-B4AB694A69DE}"/>
                </a:ext>
              </a:extLst>
            </p:cNvPr>
            <p:cNvGrpSpPr/>
            <p:nvPr/>
          </p:nvGrpSpPr>
          <p:grpSpPr>
            <a:xfrm>
              <a:off x="3561576" y="746090"/>
              <a:ext cx="202053" cy="285630"/>
              <a:chOff x="6974158" y="2789537"/>
              <a:chExt cx="255247" cy="327458"/>
            </a:xfrm>
            <a:grpFill/>
          </p:grpSpPr>
          <p:sp>
            <p:nvSpPr>
              <p:cNvPr id="980" name="Google Shape;9269;p71">
                <a:extLst>
                  <a:ext uri="{FF2B5EF4-FFF2-40B4-BE49-F238E27FC236}">
                    <a16:creationId xmlns:a16="http://schemas.microsoft.com/office/drawing/2014/main" id="{00389A40-BAEC-41C6-A706-111515C895A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270;p71">
                <a:extLst>
                  <a:ext uri="{FF2B5EF4-FFF2-40B4-BE49-F238E27FC236}">
                    <a16:creationId xmlns:a16="http://schemas.microsoft.com/office/drawing/2014/main" id="{117F3B1B-D49F-4155-A826-35A14F1E520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271;p71">
                <a:extLst>
                  <a:ext uri="{FF2B5EF4-FFF2-40B4-BE49-F238E27FC236}">
                    <a16:creationId xmlns:a16="http://schemas.microsoft.com/office/drawing/2014/main" id="{576E5183-6B96-4249-BFE6-E6BC3799402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272;p71">
                <a:extLst>
                  <a:ext uri="{FF2B5EF4-FFF2-40B4-BE49-F238E27FC236}">
                    <a16:creationId xmlns:a16="http://schemas.microsoft.com/office/drawing/2014/main" id="{49359690-DDC3-46A6-869B-1B91A1958D2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273;p71">
                <a:extLst>
                  <a:ext uri="{FF2B5EF4-FFF2-40B4-BE49-F238E27FC236}">
                    <a16:creationId xmlns:a16="http://schemas.microsoft.com/office/drawing/2014/main" id="{77F11C0D-0424-45FC-94A5-CFFA32E2E3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274;p71">
                <a:extLst>
                  <a:ext uri="{FF2B5EF4-FFF2-40B4-BE49-F238E27FC236}">
                    <a16:creationId xmlns:a16="http://schemas.microsoft.com/office/drawing/2014/main" id="{19B058E8-2881-4C55-BC81-B5C2036536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 name="Google Shape;9268;p71">
              <a:extLst>
                <a:ext uri="{FF2B5EF4-FFF2-40B4-BE49-F238E27FC236}">
                  <a16:creationId xmlns:a16="http://schemas.microsoft.com/office/drawing/2014/main" id="{925C47AA-9D76-48F1-A14D-4B8DD12CDA4E}"/>
                </a:ext>
              </a:extLst>
            </p:cNvPr>
            <p:cNvGrpSpPr/>
            <p:nvPr/>
          </p:nvGrpSpPr>
          <p:grpSpPr>
            <a:xfrm>
              <a:off x="3878126" y="755286"/>
              <a:ext cx="202053" cy="285630"/>
              <a:chOff x="6974158" y="2789537"/>
              <a:chExt cx="255247" cy="327458"/>
            </a:xfrm>
            <a:grpFill/>
          </p:grpSpPr>
          <p:sp>
            <p:nvSpPr>
              <p:cNvPr id="974" name="Google Shape;9269;p71">
                <a:extLst>
                  <a:ext uri="{FF2B5EF4-FFF2-40B4-BE49-F238E27FC236}">
                    <a16:creationId xmlns:a16="http://schemas.microsoft.com/office/drawing/2014/main" id="{973DCBCB-2EA8-4281-A029-D9ABA7435D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270;p71">
                <a:extLst>
                  <a:ext uri="{FF2B5EF4-FFF2-40B4-BE49-F238E27FC236}">
                    <a16:creationId xmlns:a16="http://schemas.microsoft.com/office/drawing/2014/main" id="{D51C1D10-1B9B-4246-BB9C-1C800B385A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271;p71">
                <a:extLst>
                  <a:ext uri="{FF2B5EF4-FFF2-40B4-BE49-F238E27FC236}">
                    <a16:creationId xmlns:a16="http://schemas.microsoft.com/office/drawing/2014/main" id="{D793052C-BEF5-4C90-BF96-E3DA2AC215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272;p71">
                <a:extLst>
                  <a:ext uri="{FF2B5EF4-FFF2-40B4-BE49-F238E27FC236}">
                    <a16:creationId xmlns:a16="http://schemas.microsoft.com/office/drawing/2014/main" id="{FC6CCA88-D000-43B9-99C3-F4618BA4ABA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 name="Google Shape;9273;p71">
                <a:extLst>
                  <a:ext uri="{FF2B5EF4-FFF2-40B4-BE49-F238E27FC236}">
                    <a16:creationId xmlns:a16="http://schemas.microsoft.com/office/drawing/2014/main" id="{22B31586-2978-4227-9117-5686A77C0E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274;p71">
                <a:extLst>
                  <a:ext uri="{FF2B5EF4-FFF2-40B4-BE49-F238E27FC236}">
                    <a16:creationId xmlns:a16="http://schemas.microsoft.com/office/drawing/2014/main" id="{3143644E-1814-4AB7-A9EF-4E68D476484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34" name="TextBox 1833">
            <a:extLst>
              <a:ext uri="{FF2B5EF4-FFF2-40B4-BE49-F238E27FC236}">
                <a16:creationId xmlns:a16="http://schemas.microsoft.com/office/drawing/2014/main" id="{9CA9F3C3-3C18-4D24-B146-3D89A5769B32}"/>
              </a:ext>
            </a:extLst>
          </p:cNvPr>
          <p:cNvSpPr txBox="1"/>
          <p:nvPr/>
        </p:nvSpPr>
        <p:spPr>
          <a:xfrm>
            <a:off x="4039052" y="727216"/>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Lora" panose="020B0604020202020204" charset="0"/>
                <a:cs typeface="Arial"/>
                <a:sym typeface="Arial"/>
              </a:rPr>
              <a:t>CG1</a:t>
            </a:r>
          </a:p>
        </p:txBody>
      </p:sp>
      <p:sp>
        <p:nvSpPr>
          <p:cNvPr id="1835" name="TextBox 1834">
            <a:extLst>
              <a:ext uri="{FF2B5EF4-FFF2-40B4-BE49-F238E27FC236}">
                <a16:creationId xmlns:a16="http://schemas.microsoft.com/office/drawing/2014/main" id="{8B352F44-98B7-4A07-B024-D1141ECFA31F}"/>
              </a:ext>
            </a:extLst>
          </p:cNvPr>
          <p:cNvSpPr txBox="1"/>
          <p:nvPr/>
        </p:nvSpPr>
        <p:spPr>
          <a:xfrm>
            <a:off x="4039053" y="11392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CG2</a:t>
            </a:r>
          </a:p>
        </p:txBody>
      </p:sp>
      <p:sp>
        <p:nvSpPr>
          <p:cNvPr id="1836" name="TextBox 1835">
            <a:extLst>
              <a:ext uri="{FF2B5EF4-FFF2-40B4-BE49-F238E27FC236}">
                <a16:creationId xmlns:a16="http://schemas.microsoft.com/office/drawing/2014/main" id="{4440F4F8-CC58-403E-9692-A7F0D08C1786}"/>
              </a:ext>
            </a:extLst>
          </p:cNvPr>
          <p:cNvSpPr txBox="1"/>
          <p:nvPr/>
        </p:nvSpPr>
        <p:spPr>
          <a:xfrm>
            <a:off x="4039052" y="1590477"/>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CC"/>
                </a:solidFill>
                <a:effectLst/>
                <a:uLnTx/>
                <a:uFillTx/>
                <a:latin typeface="Lora" panose="020B0604020202020204" charset="0"/>
                <a:cs typeface="Arial"/>
                <a:sym typeface="Arial"/>
              </a:rPr>
              <a:t>CG3</a:t>
            </a:r>
          </a:p>
        </p:txBody>
      </p:sp>
      <p:sp>
        <p:nvSpPr>
          <p:cNvPr id="1837" name="TextBox 1836">
            <a:extLst>
              <a:ext uri="{FF2B5EF4-FFF2-40B4-BE49-F238E27FC236}">
                <a16:creationId xmlns:a16="http://schemas.microsoft.com/office/drawing/2014/main" id="{7B0DF67F-E011-40CD-B1E8-15848FA5085B}"/>
              </a:ext>
            </a:extLst>
          </p:cNvPr>
          <p:cNvSpPr txBox="1"/>
          <p:nvPr/>
        </p:nvSpPr>
        <p:spPr>
          <a:xfrm>
            <a:off x="4039055" y="20624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3300"/>
                </a:solidFill>
                <a:effectLst/>
                <a:uLnTx/>
                <a:uFillTx/>
                <a:latin typeface="Lora" panose="020B0604020202020204" charset="0"/>
                <a:cs typeface="Arial"/>
                <a:sym typeface="Arial"/>
              </a:rPr>
              <a:t>CG4</a:t>
            </a:r>
          </a:p>
        </p:txBody>
      </p:sp>
      <p:sp>
        <p:nvSpPr>
          <p:cNvPr id="1838" name="TextBox 1837">
            <a:extLst>
              <a:ext uri="{FF2B5EF4-FFF2-40B4-BE49-F238E27FC236}">
                <a16:creationId xmlns:a16="http://schemas.microsoft.com/office/drawing/2014/main" id="{CA947989-65FF-422E-BCAC-0B97A41C374D}"/>
              </a:ext>
            </a:extLst>
          </p:cNvPr>
          <p:cNvSpPr txBox="1"/>
          <p:nvPr/>
        </p:nvSpPr>
        <p:spPr>
          <a:xfrm>
            <a:off x="4039052" y="248775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6600"/>
                </a:solidFill>
                <a:effectLst/>
                <a:uLnTx/>
                <a:uFillTx/>
                <a:latin typeface="Lora" panose="020B0604020202020204" charset="0"/>
                <a:cs typeface="Arial"/>
                <a:sym typeface="Arial"/>
              </a:rPr>
              <a:t>CG5</a:t>
            </a:r>
          </a:p>
        </p:txBody>
      </p:sp>
      <p:sp>
        <p:nvSpPr>
          <p:cNvPr id="1839" name="TextBox 1838">
            <a:extLst>
              <a:ext uri="{FF2B5EF4-FFF2-40B4-BE49-F238E27FC236}">
                <a16:creationId xmlns:a16="http://schemas.microsoft.com/office/drawing/2014/main" id="{72AF9BCB-406B-4230-8FC6-F573DAAE8496}"/>
              </a:ext>
            </a:extLst>
          </p:cNvPr>
          <p:cNvSpPr txBox="1"/>
          <p:nvPr/>
        </p:nvSpPr>
        <p:spPr>
          <a:xfrm>
            <a:off x="4039051" y="29498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DE5A00"/>
                </a:solidFill>
                <a:effectLst/>
                <a:uLnTx/>
                <a:uFillTx/>
                <a:latin typeface="Lora" panose="020B0604020202020204" charset="0"/>
                <a:cs typeface="Arial"/>
                <a:sym typeface="Arial"/>
              </a:rPr>
              <a:t>CG6</a:t>
            </a:r>
          </a:p>
        </p:txBody>
      </p:sp>
      <p:sp>
        <p:nvSpPr>
          <p:cNvPr id="1840" name="TextBox 1839">
            <a:extLst>
              <a:ext uri="{FF2B5EF4-FFF2-40B4-BE49-F238E27FC236}">
                <a16:creationId xmlns:a16="http://schemas.microsoft.com/office/drawing/2014/main" id="{03E335CB-5154-4BA4-8E7D-00B4A2B889ED}"/>
              </a:ext>
            </a:extLst>
          </p:cNvPr>
          <p:cNvSpPr txBox="1"/>
          <p:nvPr/>
        </p:nvSpPr>
        <p:spPr>
          <a:xfrm>
            <a:off x="4039050" y="3389162"/>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9900"/>
                </a:solidFill>
                <a:effectLst/>
                <a:uLnTx/>
                <a:uFillTx/>
                <a:latin typeface="Lora" panose="020B0604020202020204" charset="0"/>
                <a:cs typeface="Arial"/>
                <a:sym typeface="Arial"/>
              </a:rPr>
              <a:t>CG7</a:t>
            </a:r>
          </a:p>
        </p:txBody>
      </p:sp>
      <p:sp>
        <p:nvSpPr>
          <p:cNvPr id="1841" name="TextBox 1840">
            <a:extLst>
              <a:ext uri="{FF2B5EF4-FFF2-40B4-BE49-F238E27FC236}">
                <a16:creationId xmlns:a16="http://schemas.microsoft.com/office/drawing/2014/main" id="{AA234C21-B762-4C55-B7CB-121B7C909509}"/>
              </a:ext>
            </a:extLst>
          </p:cNvPr>
          <p:cNvSpPr txBox="1"/>
          <p:nvPr/>
        </p:nvSpPr>
        <p:spPr>
          <a:xfrm>
            <a:off x="4039049" y="38455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00"/>
                </a:solidFill>
                <a:effectLst/>
                <a:uLnTx/>
                <a:uFillTx/>
                <a:latin typeface="Lora" panose="020B0604020202020204" charset="0"/>
                <a:cs typeface="Arial"/>
                <a:sym typeface="Arial"/>
              </a:rPr>
              <a:t>CG8</a:t>
            </a:r>
          </a:p>
        </p:txBody>
      </p:sp>
      <p:grpSp>
        <p:nvGrpSpPr>
          <p:cNvPr id="1726" name="Google Shape;9268;p71">
            <a:extLst>
              <a:ext uri="{FF2B5EF4-FFF2-40B4-BE49-F238E27FC236}">
                <a16:creationId xmlns:a16="http://schemas.microsoft.com/office/drawing/2014/main" id="{455803A3-AD3F-422B-9AC8-B837919D0E88}"/>
              </a:ext>
            </a:extLst>
          </p:cNvPr>
          <p:cNvGrpSpPr/>
          <p:nvPr/>
        </p:nvGrpSpPr>
        <p:grpSpPr>
          <a:xfrm>
            <a:off x="4574229" y="738969"/>
            <a:ext cx="133670" cy="199341"/>
            <a:chOff x="6974158" y="2789537"/>
            <a:chExt cx="255247" cy="327458"/>
          </a:xfrm>
          <a:solidFill>
            <a:srgbClr val="000066"/>
          </a:solidFill>
        </p:grpSpPr>
        <p:sp>
          <p:nvSpPr>
            <p:cNvPr id="1820" name="Google Shape;9269;p71">
              <a:extLst>
                <a:ext uri="{FF2B5EF4-FFF2-40B4-BE49-F238E27FC236}">
                  <a16:creationId xmlns:a16="http://schemas.microsoft.com/office/drawing/2014/main" id="{0FE5111B-0C08-45EE-8459-6D39F6DBCE0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9270;p71">
              <a:extLst>
                <a:ext uri="{FF2B5EF4-FFF2-40B4-BE49-F238E27FC236}">
                  <a16:creationId xmlns:a16="http://schemas.microsoft.com/office/drawing/2014/main" id="{E707A5D1-F101-451D-8BB5-2F9B309741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9271;p71">
              <a:extLst>
                <a:ext uri="{FF2B5EF4-FFF2-40B4-BE49-F238E27FC236}">
                  <a16:creationId xmlns:a16="http://schemas.microsoft.com/office/drawing/2014/main" id="{C866A4F1-D9D3-44CB-AC46-3758AF43F0B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9272;p71">
              <a:extLst>
                <a:ext uri="{FF2B5EF4-FFF2-40B4-BE49-F238E27FC236}">
                  <a16:creationId xmlns:a16="http://schemas.microsoft.com/office/drawing/2014/main" id="{EFE03026-618C-4C1A-B13A-A41A40B5F96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24" name="Google Shape;9273;p71">
              <a:extLst>
                <a:ext uri="{FF2B5EF4-FFF2-40B4-BE49-F238E27FC236}">
                  <a16:creationId xmlns:a16="http://schemas.microsoft.com/office/drawing/2014/main" id="{B7E61734-C522-45F3-849E-C9B6606A4C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9274;p71">
              <a:extLst>
                <a:ext uri="{FF2B5EF4-FFF2-40B4-BE49-F238E27FC236}">
                  <a16:creationId xmlns:a16="http://schemas.microsoft.com/office/drawing/2014/main" id="{42440288-0A4A-4671-BD02-3EE88016E1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27" name="Group 1726">
            <a:extLst>
              <a:ext uri="{FF2B5EF4-FFF2-40B4-BE49-F238E27FC236}">
                <a16:creationId xmlns:a16="http://schemas.microsoft.com/office/drawing/2014/main" id="{33A22AC4-1EBF-4687-85E4-2FD5FC679617}"/>
              </a:ext>
            </a:extLst>
          </p:cNvPr>
          <p:cNvGrpSpPr/>
          <p:nvPr/>
        </p:nvGrpSpPr>
        <p:grpSpPr>
          <a:xfrm>
            <a:off x="4783957" y="732551"/>
            <a:ext cx="1178862" cy="205759"/>
            <a:chOff x="2298228" y="746090"/>
            <a:chExt cx="1781951" cy="294826"/>
          </a:xfrm>
          <a:solidFill>
            <a:srgbClr val="000066"/>
          </a:solidFill>
        </p:grpSpPr>
        <p:grpSp>
          <p:nvGrpSpPr>
            <p:cNvPr id="1778" name="Google Shape;9268;p71">
              <a:extLst>
                <a:ext uri="{FF2B5EF4-FFF2-40B4-BE49-F238E27FC236}">
                  <a16:creationId xmlns:a16="http://schemas.microsoft.com/office/drawing/2014/main" id="{CF71823C-0268-407B-B647-3138095AD5CC}"/>
                </a:ext>
              </a:extLst>
            </p:cNvPr>
            <p:cNvGrpSpPr/>
            <p:nvPr/>
          </p:nvGrpSpPr>
          <p:grpSpPr>
            <a:xfrm>
              <a:off x="2298228" y="750688"/>
              <a:ext cx="202053" cy="285630"/>
              <a:chOff x="6974158" y="2789537"/>
              <a:chExt cx="255247" cy="327458"/>
            </a:xfrm>
            <a:grpFill/>
          </p:grpSpPr>
          <p:sp>
            <p:nvSpPr>
              <p:cNvPr id="1814" name="Google Shape;9269;p71">
                <a:extLst>
                  <a:ext uri="{FF2B5EF4-FFF2-40B4-BE49-F238E27FC236}">
                    <a16:creationId xmlns:a16="http://schemas.microsoft.com/office/drawing/2014/main" id="{7F5F7E89-39F2-472C-A90D-B5060F41CC8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9270;p71">
                <a:extLst>
                  <a:ext uri="{FF2B5EF4-FFF2-40B4-BE49-F238E27FC236}">
                    <a16:creationId xmlns:a16="http://schemas.microsoft.com/office/drawing/2014/main" id="{329C839F-FEF5-40F0-B377-E0F245C115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9271;p71">
                <a:extLst>
                  <a:ext uri="{FF2B5EF4-FFF2-40B4-BE49-F238E27FC236}">
                    <a16:creationId xmlns:a16="http://schemas.microsoft.com/office/drawing/2014/main" id="{BCDB309D-5A3A-4FC8-AC21-68AC5F72DAC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9272;p71">
                <a:extLst>
                  <a:ext uri="{FF2B5EF4-FFF2-40B4-BE49-F238E27FC236}">
                    <a16:creationId xmlns:a16="http://schemas.microsoft.com/office/drawing/2014/main" id="{9C137FFE-C2D8-497F-A488-A44CA0A17CA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18" name="Google Shape;9273;p71">
                <a:extLst>
                  <a:ext uri="{FF2B5EF4-FFF2-40B4-BE49-F238E27FC236}">
                    <a16:creationId xmlns:a16="http://schemas.microsoft.com/office/drawing/2014/main" id="{3B4D74DF-C694-437E-9414-7FB65CEDE4C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9274;p71">
                <a:extLst>
                  <a:ext uri="{FF2B5EF4-FFF2-40B4-BE49-F238E27FC236}">
                    <a16:creationId xmlns:a16="http://schemas.microsoft.com/office/drawing/2014/main" id="{F74CB5E2-7BAC-4C82-A85B-56962ABE670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9" name="Google Shape;9268;p71">
              <a:extLst>
                <a:ext uri="{FF2B5EF4-FFF2-40B4-BE49-F238E27FC236}">
                  <a16:creationId xmlns:a16="http://schemas.microsoft.com/office/drawing/2014/main" id="{C5F511F5-98DC-4CC9-81B9-E29D562F4D91}"/>
                </a:ext>
              </a:extLst>
            </p:cNvPr>
            <p:cNvGrpSpPr/>
            <p:nvPr/>
          </p:nvGrpSpPr>
          <p:grpSpPr>
            <a:xfrm>
              <a:off x="2609822" y="750688"/>
              <a:ext cx="202053" cy="285630"/>
              <a:chOff x="6974158" y="2789537"/>
              <a:chExt cx="255247" cy="327458"/>
            </a:xfrm>
            <a:grpFill/>
          </p:grpSpPr>
          <p:sp>
            <p:nvSpPr>
              <p:cNvPr id="1808" name="Google Shape;9269;p71">
                <a:extLst>
                  <a:ext uri="{FF2B5EF4-FFF2-40B4-BE49-F238E27FC236}">
                    <a16:creationId xmlns:a16="http://schemas.microsoft.com/office/drawing/2014/main" id="{08C73C45-AC49-4C8E-91AD-6C40AFA1A23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9270;p71">
                <a:extLst>
                  <a:ext uri="{FF2B5EF4-FFF2-40B4-BE49-F238E27FC236}">
                    <a16:creationId xmlns:a16="http://schemas.microsoft.com/office/drawing/2014/main" id="{D7A81420-922A-42FF-B347-CE575C55AF7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9271;p71">
                <a:extLst>
                  <a:ext uri="{FF2B5EF4-FFF2-40B4-BE49-F238E27FC236}">
                    <a16:creationId xmlns:a16="http://schemas.microsoft.com/office/drawing/2014/main" id="{0B35B9B5-E431-4E0A-8A60-C4F235452E9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9272;p71">
                <a:extLst>
                  <a:ext uri="{FF2B5EF4-FFF2-40B4-BE49-F238E27FC236}">
                    <a16:creationId xmlns:a16="http://schemas.microsoft.com/office/drawing/2014/main" id="{0D3E0F5C-4304-4F0E-9B28-869B444C6AE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12" name="Google Shape;9273;p71">
                <a:extLst>
                  <a:ext uri="{FF2B5EF4-FFF2-40B4-BE49-F238E27FC236}">
                    <a16:creationId xmlns:a16="http://schemas.microsoft.com/office/drawing/2014/main" id="{6BB96CB6-3EFA-43F5-9817-19186430B41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9274;p71">
                <a:extLst>
                  <a:ext uri="{FF2B5EF4-FFF2-40B4-BE49-F238E27FC236}">
                    <a16:creationId xmlns:a16="http://schemas.microsoft.com/office/drawing/2014/main" id="{BEC7CC2A-29EF-4154-820E-ABFCA92D9E0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9268;p71">
              <a:extLst>
                <a:ext uri="{FF2B5EF4-FFF2-40B4-BE49-F238E27FC236}">
                  <a16:creationId xmlns:a16="http://schemas.microsoft.com/office/drawing/2014/main" id="{96AECFF0-E304-4843-81C5-3813B508BAC4}"/>
                </a:ext>
              </a:extLst>
            </p:cNvPr>
            <p:cNvGrpSpPr/>
            <p:nvPr/>
          </p:nvGrpSpPr>
          <p:grpSpPr>
            <a:xfrm>
              <a:off x="2920013" y="755286"/>
              <a:ext cx="202053" cy="285630"/>
              <a:chOff x="6974158" y="2789537"/>
              <a:chExt cx="255247" cy="327458"/>
            </a:xfrm>
            <a:grpFill/>
          </p:grpSpPr>
          <p:sp>
            <p:nvSpPr>
              <p:cNvPr id="1802" name="Google Shape;9269;p71">
                <a:extLst>
                  <a:ext uri="{FF2B5EF4-FFF2-40B4-BE49-F238E27FC236}">
                    <a16:creationId xmlns:a16="http://schemas.microsoft.com/office/drawing/2014/main" id="{B96E8CCB-4736-4791-919D-A9257F9558A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9270;p71">
                <a:extLst>
                  <a:ext uri="{FF2B5EF4-FFF2-40B4-BE49-F238E27FC236}">
                    <a16:creationId xmlns:a16="http://schemas.microsoft.com/office/drawing/2014/main" id="{D062E316-4A01-416C-9841-7A93A77290A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9271;p71">
                <a:extLst>
                  <a:ext uri="{FF2B5EF4-FFF2-40B4-BE49-F238E27FC236}">
                    <a16:creationId xmlns:a16="http://schemas.microsoft.com/office/drawing/2014/main" id="{DE435EAE-1691-41E9-829C-5531DCED90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9272;p71">
                <a:extLst>
                  <a:ext uri="{FF2B5EF4-FFF2-40B4-BE49-F238E27FC236}">
                    <a16:creationId xmlns:a16="http://schemas.microsoft.com/office/drawing/2014/main" id="{D6E2E882-B526-49F7-9D3B-D5F575CFCD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9273;p71">
                <a:extLst>
                  <a:ext uri="{FF2B5EF4-FFF2-40B4-BE49-F238E27FC236}">
                    <a16:creationId xmlns:a16="http://schemas.microsoft.com/office/drawing/2014/main" id="{9D763E09-5E5F-4721-9E80-D21BFC667B1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9274;p71">
                <a:extLst>
                  <a:ext uri="{FF2B5EF4-FFF2-40B4-BE49-F238E27FC236}">
                    <a16:creationId xmlns:a16="http://schemas.microsoft.com/office/drawing/2014/main" id="{CA7870F4-4A4A-40A2-B94A-B4AD6BC49CA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1" name="Google Shape;9268;p71">
              <a:extLst>
                <a:ext uri="{FF2B5EF4-FFF2-40B4-BE49-F238E27FC236}">
                  <a16:creationId xmlns:a16="http://schemas.microsoft.com/office/drawing/2014/main" id="{4D87BD4D-986F-4CB4-8E18-EDDFBE88B9AA}"/>
                </a:ext>
              </a:extLst>
            </p:cNvPr>
            <p:cNvGrpSpPr/>
            <p:nvPr/>
          </p:nvGrpSpPr>
          <p:grpSpPr>
            <a:xfrm>
              <a:off x="3243579" y="755286"/>
              <a:ext cx="202053" cy="285630"/>
              <a:chOff x="6974158" y="2789537"/>
              <a:chExt cx="255247" cy="327458"/>
            </a:xfrm>
            <a:grpFill/>
          </p:grpSpPr>
          <p:sp>
            <p:nvSpPr>
              <p:cNvPr id="1796" name="Google Shape;9269;p71">
                <a:extLst>
                  <a:ext uri="{FF2B5EF4-FFF2-40B4-BE49-F238E27FC236}">
                    <a16:creationId xmlns:a16="http://schemas.microsoft.com/office/drawing/2014/main" id="{256BE2AD-574E-4CD8-85F5-8444E3001C4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9270;p71">
                <a:extLst>
                  <a:ext uri="{FF2B5EF4-FFF2-40B4-BE49-F238E27FC236}">
                    <a16:creationId xmlns:a16="http://schemas.microsoft.com/office/drawing/2014/main" id="{B1EDD70C-51BA-4D1D-9B20-CD6C8E6A632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9271;p71">
                <a:extLst>
                  <a:ext uri="{FF2B5EF4-FFF2-40B4-BE49-F238E27FC236}">
                    <a16:creationId xmlns:a16="http://schemas.microsoft.com/office/drawing/2014/main" id="{8EFCF406-05B1-417A-8B9A-D7A6E107CE4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9272;p71">
                <a:extLst>
                  <a:ext uri="{FF2B5EF4-FFF2-40B4-BE49-F238E27FC236}">
                    <a16:creationId xmlns:a16="http://schemas.microsoft.com/office/drawing/2014/main" id="{83ADE045-A1EB-4E7D-AC86-E6DE531E9C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9273;p71">
                <a:extLst>
                  <a:ext uri="{FF2B5EF4-FFF2-40B4-BE49-F238E27FC236}">
                    <a16:creationId xmlns:a16="http://schemas.microsoft.com/office/drawing/2014/main" id="{3933C307-16FE-44A7-9716-B9486F40D28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9274;p71">
                <a:extLst>
                  <a:ext uri="{FF2B5EF4-FFF2-40B4-BE49-F238E27FC236}">
                    <a16:creationId xmlns:a16="http://schemas.microsoft.com/office/drawing/2014/main" id="{8FDC6D23-2E10-4BCD-89ED-82F671FA6B4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2" name="Google Shape;9268;p71">
              <a:extLst>
                <a:ext uri="{FF2B5EF4-FFF2-40B4-BE49-F238E27FC236}">
                  <a16:creationId xmlns:a16="http://schemas.microsoft.com/office/drawing/2014/main" id="{4AAAFF7B-E355-41CD-BBFE-9BADE2DE998B}"/>
                </a:ext>
              </a:extLst>
            </p:cNvPr>
            <p:cNvGrpSpPr/>
            <p:nvPr/>
          </p:nvGrpSpPr>
          <p:grpSpPr>
            <a:xfrm>
              <a:off x="3561576" y="746090"/>
              <a:ext cx="202053" cy="285630"/>
              <a:chOff x="6974158" y="2789537"/>
              <a:chExt cx="255247" cy="327458"/>
            </a:xfrm>
            <a:grpFill/>
          </p:grpSpPr>
          <p:sp>
            <p:nvSpPr>
              <p:cNvPr id="1790" name="Google Shape;9269;p71">
                <a:extLst>
                  <a:ext uri="{FF2B5EF4-FFF2-40B4-BE49-F238E27FC236}">
                    <a16:creationId xmlns:a16="http://schemas.microsoft.com/office/drawing/2014/main" id="{30A6EFC9-650C-42DA-8939-B586EB8BDE5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9270;p71">
                <a:extLst>
                  <a:ext uri="{FF2B5EF4-FFF2-40B4-BE49-F238E27FC236}">
                    <a16:creationId xmlns:a16="http://schemas.microsoft.com/office/drawing/2014/main" id="{0B2F7EAF-9107-45A8-AF65-01D53063E78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9271;p71">
                <a:extLst>
                  <a:ext uri="{FF2B5EF4-FFF2-40B4-BE49-F238E27FC236}">
                    <a16:creationId xmlns:a16="http://schemas.microsoft.com/office/drawing/2014/main" id="{915DE512-7F76-4DD4-AB55-9F8F870687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9272;p71">
                <a:extLst>
                  <a:ext uri="{FF2B5EF4-FFF2-40B4-BE49-F238E27FC236}">
                    <a16:creationId xmlns:a16="http://schemas.microsoft.com/office/drawing/2014/main" id="{41DB4845-3560-4A37-8C3B-8C96E3064F1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9273;p71">
                <a:extLst>
                  <a:ext uri="{FF2B5EF4-FFF2-40B4-BE49-F238E27FC236}">
                    <a16:creationId xmlns:a16="http://schemas.microsoft.com/office/drawing/2014/main" id="{45529388-4EDE-4192-81C6-B80BDC8782C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9274;p71">
                <a:extLst>
                  <a:ext uri="{FF2B5EF4-FFF2-40B4-BE49-F238E27FC236}">
                    <a16:creationId xmlns:a16="http://schemas.microsoft.com/office/drawing/2014/main" id="{436D122F-9F8C-4D07-8795-8A1DE64D13F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3" name="Google Shape;9268;p71">
              <a:extLst>
                <a:ext uri="{FF2B5EF4-FFF2-40B4-BE49-F238E27FC236}">
                  <a16:creationId xmlns:a16="http://schemas.microsoft.com/office/drawing/2014/main" id="{4E7F6F35-0EEE-496D-8A7B-99EB5B905A24}"/>
                </a:ext>
              </a:extLst>
            </p:cNvPr>
            <p:cNvGrpSpPr/>
            <p:nvPr/>
          </p:nvGrpSpPr>
          <p:grpSpPr>
            <a:xfrm>
              <a:off x="3878126" y="755286"/>
              <a:ext cx="202053" cy="285630"/>
              <a:chOff x="6974158" y="2789537"/>
              <a:chExt cx="255247" cy="327458"/>
            </a:xfrm>
            <a:grpFill/>
          </p:grpSpPr>
          <p:sp>
            <p:nvSpPr>
              <p:cNvPr id="1784" name="Google Shape;9269;p71">
                <a:extLst>
                  <a:ext uri="{FF2B5EF4-FFF2-40B4-BE49-F238E27FC236}">
                    <a16:creationId xmlns:a16="http://schemas.microsoft.com/office/drawing/2014/main" id="{B6307E4C-0F0D-4667-9AED-5D0AE3A2C28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Google Shape;9270;p71">
                <a:extLst>
                  <a:ext uri="{FF2B5EF4-FFF2-40B4-BE49-F238E27FC236}">
                    <a16:creationId xmlns:a16="http://schemas.microsoft.com/office/drawing/2014/main" id="{5737D300-9824-405E-87B7-2937672A8F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Google Shape;9271;p71">
                <a:extLst>
                  <a:ext uri="{FF2B5EF4-FFF2-40B4-BE49-F238E27FC236}">
                    <a16:creationId xmlns:a16="http://schemas.microsoft.com/office/drawing/2014/main" id="{D821360D-525D-4E43-B19D-16E242AA95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9272;p71">
                <a:extLst>
                  <a:ext uri="{FF2B5EF4-FFF2-40B4-BE49-F238E27FC236}">
                    <a16:creationId xmlns:a16="http://schemas.microsoft.com/office/drawing/2014/main" id="{F3E3B9C6-8EA9-459B-B665-0A3E46FA8A7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88" name="Google Shape;9273;p71">
                <a:extLst>
                  <a:ext uri="{FF2B5EF4-FFF2-40B4-BE49-F238E27FC236}">
                    <a16:creationId xmlns:a16="http://schemas.microsoft.com/office/drawing/2014/main" id="{0663E096-6E50-41B7-B413-858A82122D3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9274;p71">
                <a:extLst>
                  <a:ext uri="{FF2B5EF4-FFF2-40B4-BE49-F238E27FC236}">
                    <a16:creationId xmlns:a16="http://schemas.microsoft.com/office/drawing/2014/main" id="{7D55A7B5-E793-499F-9996-30E9DC3851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26" name="Google Shape;9268;p71">
            <a:extLst>
              <a:ext uri="{FF2B5EF4-FFF2-40B4-BE49-F238E27FC236}">
                <a16:creationId xmlns:a16="http://schemas.microsoft.com/office/drawing/2014/main" id="{409F4649-9339-4577-9AF2-E5882D23212D}"/>
              </a:ext>
            </a:extLst>
          </p:cNvPr>
          <p:cNvGrpSpPr/>
          <p:nvPr/>
        </p:nvGrpSpPr>
        <p:grpSpPr>
          <a:xfrm>
            <a:off x="4573261" y="2105328"/>
            <a:ext cx="134355" cy="194801"/>
            <a:chOff x="6974158" y="2789537"/>
            <a:chExt cx="255247" cy="327458"/>
          </a:xfrm>
          <a:solidFill>
            <a:schemeClr val="accent6"/>
          </a:solidFill>
        </p:grpSpPr>
        <p:sp>
          <p:nvSpPr>
            <p:cNvPr id="1720" name="Google Shape;9269;p71">
              <a:extLst>
                <a:ext uri="{FF2B5EF4-FFF2-40B4-BE49-F238E27FC236}">
                  <a16:creationId xmlns:a16="http://schemas.microsoft.com/office/drawing/2014/main" id="{C21ACA2E-8CA0-47D7-823D-605BDFA15A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9270;p71">
              <a:extLst>
                <a:ext uri="{FF2B5EF4-FFF2-40B4-BE49-F238E27FC236}">
                  <a16:creationId xmlns:a16="http://schemas.microsoft.com/office/drawing/2014/main" id="{A702707A-00AE-4B38-94F3-331B2E7D831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2" name="Google Shape;9271;p71">
              <a:extLst>
                <a:ext uri="{FF2B5EF4-FFF2-40B4-BE49-F238E27FC236}">
                  <a16:creationId xmlns:a16="http://schemas.microsoft.com/office/drawing/2014/main" id="{633D5D2B-E0FA-4615-891A-42D5A9051B6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3" name="Google Shape;9272;p71">
              <a:extLst>
                <a:ext uri="{FF2B5EF4-FFF2-40B4-BE49-F238E27FC236}">
                  <a16:creationId xmlns:a16="http://schemas.microsoft.com/office/drawing/2014/main" id="{98C6B8A4-291F-4D55-92C7-187A11F7F2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24" name="Google Shape;9273;p71">
              <a:extLst>
                <a:ext uri="{FF2B5EF4-FFF2-40B4-BE49-F238E27FC236}">
                  <a16:creationId xmlns:a16="http://schemas.microsoft.com/office/drawing/2014/main" id="{026A65D5-3E55-45B0-8388-43FD618C43E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9274;p71">
              <a:extLst>
                <a:ext uri="{FF2B5EF4-FFF2-40B4-BE49-F238E27FC236}">
                  <a16:creationId xmlns:a16="http://schemas.microsoft.com/office/drawing/2014/main" id="{096362BF-9171-434E-A889-A49A7CB1C3A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27" name="Group 1626">
            <a:extLst>
              <a:ext uri="{FF2B5EF4-FFF2-40B4-BE49-F238E27FC236}">
                <a16:creationId xmlns:a16="http://schemas.microsoft.com/office/drawing/2014/main" id="{D1CDF2A8-8B04-4D6C-B44C-BE90A8C268C8}"/>
              </a:ext>
            </a:extLst>
          </p:cNvPr>
          <p:cNvGrpSpPr/>
          <p:nvPr/>
        </p:nvGrpSpPr>
        <p:grpSpPr>
          <a:xfrm>
            <a:off x="4784065" y="2099056"/>
            <a:ext cx="1184905" cy="201073"/>
            <a:chOff x="2298228" y="746090"/>
            <a:chExt cx="1781951" cy="294826"/>
          </a:xfrm>
          <a:solidFill>
            <a:schemeClr val="accent6"/>
          </a:solidFill>
        </p:grpSpPr>
        <p:grpSp>
          <p:nvGrpSpPr>
            <p:cNvPr id="1678" name="Google Shape;9268;p71">
              <a:extLst>
                <a:ext uri="{FF2B5EF4-FFF2-40B4-BE49-F238E27FC236}">
                  <a16:creationId xmlns:a16="http://schemas.microsoft.com/office/drawing/2014/main" id="{54C1602E-4E97-4582-AB03-C816350E54C1}"/>
                </a:ext>
              </a:extLst>
            </p:cNvPr>
            <p:cNvGrpSpPr/>
            <p:nvPr/>
          </p:nvGrpSpPr>
          <p:grpSpPr>
            <a:xfrm>
              <a:off x="2298228" y="750688"/>
              <a:ext cx="202053" cy="285630"/>
              <a:chOff x="6974158" y="2789537"/>
              <a:chExt cx="255247" cy="327458"/>
            </a:xfrm>
            <a:grpFill/>
          </p:grpSpPr>
          <p:sp>
            <p:nvSpPr>
              <p:cNvPr id="1714" name="Google Shape;9269;p71">
                <a:extLst>
                  <a:ext uri="{FF2B5EF4-FFF2-40B4-BE49-F238E27FC236}">
                    <a16:creationId xmlns:a16="http://schemas.microsoft.com/office/drawing/2014/main" id="{3288BEAB-E2CF-4DA0-820B-8D6604BED2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9270;p71">
                <a:extLst>
                  <a:ext uri="{FF2B5EF4-FFF2-40B4-BE49-F238E27FC236}">
                    <a16:creationId xmlns:a16="http://schemas.microsoft.com/office/drawing/2014/main" id="{40A83AA4-520B-4DA9-90D1-41BD81F130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9271;p71">
                <a:extLst>
                  <a:ext uri="{FF2B5EF4-FFF2-40B4-BE49-F238E27FC236}">
                    <a16:creationId xmlns:a16="http://schemas.microsoft.com/office/drawing/2014/main" id="{FAA1238C-E298-484B-BADD-DBDEF87053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9272;p71">
                <a:extLst>
                  <a:ext uri="{FF2B5EF4-FFF2-40B4-BE49-F238E27FC236}">
                    <a16:creationId xmlns:a16="http://schemas.microsoft.com/office/drawing/2014/main" id="{D9C60643-F39F-49F2-9083-03BB737588A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18" name="Google Shape;9273;p71">
                <a:extLst>
                  <a:ext uri="{FF2B5EF4-FFF2-40B4-BE49-F238E27FC236}">
                    <a16:creationId xmlns:a16="http://schemas.microsoft.com/office/drawing/2014/main" id="{6A672348-7577-4400-ABDB-FDEA09B6B7C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9274;p71">
                <a:extLst>
                  <a:ext uri="{FF2B5EF4-FFF2-40B4-BE49-F238E27FC236}">
                    <a16:creationId xmlns:a16="http://schemas.microsoft.com/office/drawing/2014/main" id="{334CF686-4AF5-4C5D-B52A-6E0C8691214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79" name="Google Shape;9268;p71">
              <a:extLst>
                <a:ext uri="{FF2B5EF4-FFF2-40B4-BE49-F238E27FC236}">
                  <a16:creationId xmlns:a16="http://schemas.microsoft.com/office/drawing/2014/main" id="{832F1DE8-A518-4954-AF29-8CD6F9F7F77F}"/>
                </a:ext>
              </a:extLst>
            </p:cNvPr>
            <p:cNvGrpSpPr/>
            <p:nvPr/>
          </p:nvGrpSpPr>
          <p:grpSpPr>
            <a:xfrm>
              <a:off x="2609822" y="750688"/>
              <a:ext cx="202053" cy="285630"/>
              <a:chOff x="6974158" y="2789537"/>
              <a:chExt cx="255247" cy="327458"/>
            </a:xfrm>
            <a:grpFill/>
          </p:grpSpPr>
          <p:sp>
            <p:nvSpPr>
              <p:cNvPr id="1708" name="Google Shape;9269;p71">
                <a:extLst>
                  <a:ext uri="{FF2B5EF4-FFF2-40B4-BE49-F238E27FC236}">
                    <a16:creationId xmlns:a16="http://schemas.microsoft.com/office/drawing/2014/main" id="{7BEC14E2-C96E-46A4-A447-9B55580ADD8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9270;p71">
                <a:extLst>
                  <a:ext uri="{FF2B5EF4-FFF2-40B4-BE49-F238E27FC236}">
                    <a16:creationId xmlns:a16="http://schemas.microsoft.com/office/drawing/2014/main" id="{3D1C63F3-0AD7-42E9-A460-E148CB47907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9271;p71">
                <a:extLst>
                  <a:ext uri="{FF2B5EF4-FFF2-40B4-BE49-F238E27FC236}">
                    <a16:creationId xmlns:a16="http://schemas.microsoft.com/office/drawing/2014/main" id="{60040EE1-7957-4A69-91A8-14AB979C637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9272;p71">
                <a:extLst>
                  <a:ext uri="{FF2B5EF4-FFF2-40B4-BE49-F238E27FC236}">
                    <a16:creationId xmlns:a16="http://schemas.microsoft.com/office/drawing/2014/main" id="{9513D6E3-3011-4245-9CD0-1B3DA8E5AE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12" name="Google Shape;9273;p71">
                <a:extLst>
                  <a:ext uri="{FF2B5EF4-FFF2-40B4-BE49-F238E27FC236}">
                    <a16:creationId xmlns:a16="http://schemas.microsoft.com/office/drawing/2014/main" id="{2C6B36C5-B1C4-4F6D-A4DA-E5395D5438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9274;p71">
                <a:extLst>
                  <a:ext uri="{FF2B5EF4-FFF2-40B4-BE49-F238E27FC236}">
                    <a16:creationId xmlns:a16="http://schemas.microsoft.com/office/drawing/2014/main" id="{46843E89-BE4A-4AC4-8E47-D029F308227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0" name="Google Shape;9268;p71">
              <a:extLst>
                <a:ext uri="{FF2B5EF4-FFF2-40B4-BE49-F238E27FC236}">
                  <a16:creationId xmlns:a16="http://schemas.microsoft.com/office/drawing/2014/main" id="{F51D82C5-6627-4045-BD7C-53CA6C730EA9}"/>
                </a:ext>
              </a:extLst>
            </p:cNvPr>
            <p:cNvGrpSpPr/>
            <p:nvPr/>
          </p:nvGrpSpPr>
          <p:grpSpPr>
            <a:xfrm>
              <a:off x="2920013" y="755286"/>
              <a:ext cx="202053" cy="285630"/>
              <a:chOff x="6974158" y="2789537"/>
              <a:chExt cx="255247" cy="327458"/>
            </a:xfrm>
            <a:grpFill/>
          </p:grpSpPr>
          <p:sp>
            <p:nvSpPr>
              <p:cNvPr id="1702" name="Google Shape;9269;p71">
                <a:extLst>
                  <a:ext uri="{FF2B5EF4-FFF2-40B4-BE49-F238E27FC236}">
                    <a16:creationId xmlns:a16="http://schemas.microsoft.com/office/drawing/2014/main" id="{53ECAE9A-9759-4E07-9833-12AA38B782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9270;p71">
                <a:extLst>
                  <a:ext uri="{FF2B5EF4-FFF2-40B4-BE49-F238E27FC236}">
                    <a16:creationId xmlns:a16="http://schemas.microsoft.com/office/drawing/2014/main" id="{AE087B4E-227A-4C0C-81E6-85022CF9AE6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9271;p71">
                <a:extLst>
                  <a:ext uri="{FF2B5EF4-FFF2-40B4-BE49-F238E27FC236}">
                    <a16:creationId xmlns:a16="http://schemas.microsoft.com/office/drawing/2014/main" id="{FA3D8919-6907-4904-98FE-4DE1261B12B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9272;p71">
                <a:extLst>
                  <a:ext uri="{FF2B5EF4-FFF2-40B4-BE49-F238E27FC236}">
                    <a16:creationId xmlns:a16="http://schemas.microsoft.com/office/drawing/2014/main" id="{426B8F6D-726B-4E98-A929-18544B0C3AB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9273;p71">
                <a:extLst>
                  <a:ext uri="{FF2B5EF4-FFF2-40B4-BE49-F238E27FC236}">
                    <a16:creationId xmlns:a16="http://schemas.microsoft.com/office/drawing/2014/main" id="{6B6FAF6A-D6DB-42B4-94F9-D031A85FF1B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9274;p71">
                <a:extLst>
                  <a:ext uri="{FF2B5EF4-FFF2-40B4-BE49-F238E27FC236}">
                    <a16:creationId xmlns:a16="http://schemas.microsoft.com/office/drawing/2014/main" id="{53807341-6931-41D1-B437-4898FDD066B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1" name="Google Shape;9268;p71">
              <a:extLst>
                <a:ext uri="{FF2B5EF4-FFF2-40B4-BE49-F238E27FC236}">
                  <a16:creationId xmlns:a16="http://schemas.microsoft.com/office/drawing/2014/main" id="{8AED15AA-9C07-452D-B660-16B953A1F847}"/>
                </a:ext>
              </a:extLst>
            </p:cNvPr>
            <p:cNvGrpSpPr/>
            <p:nvPr/>
          </p:nvGrpSpPr>
          <p:grpSpPr>
            <a:xfrm>
              <a:off x="3243579" y="755286"/>
              <a:ext cx="202053" cy="285630"/>
              <a:chOff x="6974158" y="2789537"/>
              <a:chExt cx="255247" cy="327458"/>
            </a:xfrm>
            <a:grpFill/>
          </p:grpSpPr>
          <p:sp>
            <p:nvSpPr>
              <p:cNvPr id="1696" name="Google Shape;9269;p71">
                <a:extLst>
                  <a:ext uri="{FF2B5EF4-FFF2-40B4-BE49-F238E27FC236}">
                    <a16:creationId xmlns:a16="http://schemas.microsoft.com/office/drawing/2014/main" id="{49E98E40-418B-4ACF-B4A3-51A1039336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9270;p71">
                <a:extLst>
                  <a:ext uri="{FF2B5EF4-FFF2-40B4-BE49-F238E27FC236}">
                    <a16:creationId xmlns:a16="http://schemas.microsoft.com/office/drawing/2014/main" id="{DC06ED6C-5BC9-4CAB-92F7-0309D61B85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9271;p71">
                <a:extLst>
                  <a:ext uri="{FF2B5EF4-FFF2-40B4-BE49-F238E27FC236}">
                    <a16:creationId xmlns:a16="http://schemas.microsoft.com/office/drawing/2014/main" id="{86FB8CA8-1A7F-4A2E-8D08-2BF3E3C0803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9272;p71">
                <a:extLst>
                  <a:ext uri="{FF2B5EF4-FFF2-40B4-BE49-F238E27FC236}">
                    <a16:creationId xmlns:a16="http://schemas.microsoft.com/office/drawing/2014/main" id="{37F97861-1BDE-4742-B985-7BB3A2B4347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9273;p71">
                <a:extLst>
                  <a:ext uri="{FF2B5EF4-FFF2-40B4-BE49-F238E27FC236}">
                    <a16:creationId xmlns:a16="http://schemas.microsoft.com/office/drawing/2014/main" id="{525A560F-50D0-4015-A50E-C34369A4C5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9274;p71">
                <a:extLst>
                  <a:ext uri="{FF2B5EF4-FFF2-40B4-BE49-F238E27FC236}">
                    <a16:creationId xmlns:a16="http://schemas.microsoft.com/office/drawing/2014/main" id="{6A208B3E-A4FA-4263-BA0F-627AE6B73CC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2" name="Google Shape;9268;p71">
              <a:extLst>
                <a:ext uri="{FF2B5EF4-FFF2-40B4-BE49-F238E27FC236}">
                  <a16:creationId xmlns:a16="http://schemas.microsoft.com/office/drawing/2014/main" id="{38E7A3B9-8234-4915-B3A6-2CE0C9680DDA}"/>
                </a:ext>
              </a:extLst>
            </p:cNvPr>
            <p:cNvGrpSpPr/>
            <p:nvPr/>
          </p:nvGrpSpPr>
          <p:grpSpPr>
            <a:xfrm>
              <a:off x="3561576" y="746090"/>
              <a:ext cx="202053" cy="285630"/>
              <a:chOff x="6974158" y="2789537"/>
              <a:chExt cx="255247" cy="327458"/>
            </a:xfrm>
            <a:grpFill/>
          </p:grpSpPr>
          <p:sp>
            <p:nvSpPr>
              <p:cNvPr id="1690" name="Google Shape;9269;p71">
                <a:extLst>
                  <a:ext uri="{FF2B5EF4-FFF2-40B4-BE49-F238E27FC236}">
                    <a16:creationId xmlns:a16="http://schemas.microsoft.com/office/drawing/2014/main" id="{A0F4D976-9BC9-43AF-AAC0-1EF46AB9E5C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9270;p71">
                <a:extLst>
                  <a:ext uri="{FF2B5EF4-FFF2-40B4-BE49-F238E27FC236}">
                    <a16:creationId xmlns:a16="http://schemas.microsoft.com/office/drawing/2014/main" id="{97A75388-03F4-451B-A2A6-F4EB860C5C1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9271;p71">
                <a:extLst>
                  <a:ext uri="{FF2B5EF4-FFF2-40B4-BE49-F238E27FC236}">
                    <a16:creationId xmlns:a16="http://schemas.microsoft.com/office/drawing/2014/main" id="{AD90742C-0A6E-4407-A039-0FCD1F6938D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9272;p71">
                <a:extLst>
                  <a:ext uri="{FF2B5EF4-FFF2-40B4-BE49-F238E27FC236}">
                    <a16:creationId xmlns:a16="http://schemas.microsoft.com/office/drawing/2014/main" id="{6AD13ADC-3B25-4CE2-B7A2-30B45783B16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9273;p71">
                <a:extLst>
                  <a:ext uri="{FF2B5EF4-FFF2-40B4-BE49-F238E27FC236}">
                    <a16:creationId xmlns:a16="http://schemas.microsoft.com/office/drawing/2014/main" id="{921D78D5-BF41-483F-91B4-C43AABB0463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9274;p71">
                <a:extLst>
                  <a:ext uri="{FF2B5EF4-FFF2-40B4-BE49-F238E27FC236}">
                    <a16:creationId xmlns:a16="http://schemas.microsoft.com/office/drawing/2014/main" id="{90699568-E4AD-40B1-B75F-28A8AE18461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3" name="Google Shape;9268;p71">
              <a:extLst>
                <a:ext uri="{FF2B5EF4-FFF2-40B4-BE49-F238E27FC236}">
                  <a16:creationId xmlns:a16="http://schemas.microsoft.com/office/drawing/2014/main" id="{CA88D3D6-93EC-459C-B3E7-112E685A8305}"/>
                </a:ext>
              </a:extLst>
            </p:cNvPr>
            <p:cNvGrpSpPr/>
            <p:nvPr/>
          </p:nvGrpSpPr>
          <p:grpSpPr>
            <a:xfrm>
              <a:off x="3878126" y="755286"/>
              <a:ext cx="202053" cy="285630"/>
              <a:chOff x="6974158" y="2789537"/>
              <a:chExt cx="255247" cy="327458"/>
            </a:xfrm>
            <a:grpFill/>
          </p:grpSpPr>
          <p:sp>
            <p:nvSpPr>
              <p:cNvPr id="1684" name="Google Shape;9269;p71">
                <a:extLst>
                  <a:ext uri="{FF2B5EF4-FFF2-40B4-BE49-F238E27FC236}">
                    <a16:creationId xmlns:a16="http://schemas.microsoft.com/office/drawing/2014/main" id="{5C94BA24-D7F3-4D60-8A3F-84C8804A6BB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9270;p71">
                <a:extLst>
                  <a:ext uri="{FF2B5EF4-FFF2-40B4-BE49-F238E27FC236}">
                    <a16:creationId xmlns:a16="http://schemas.microsoft.com/office/drawing/2014/main" id="{2BF18B2B-88B8-497F-B2B4-F51069717DC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9271;p71">
                <a:extLst>
                  <a:ext uri="{FF2B5EF4-FFF2-40B4-BE49-F238E27FC236}">
                    <a16:creationId xmlns:a16="http://schemas.microsoft.com/office/drawing/2014/main" id="{7ACABC1E-5CBE-46FF-A917-7920EF4EF8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7" name="Google Shape;9272;p71">
                <a:extLst>
                  <a:ext uri="{FF2B5EF4-FFF2-40B4-BE49-F238E27FC236}">
                    <a16:creationId xmlns:a16="http://schemas.microsoft.com/office/drawing/2014/main" id="{7888374E-9504-4275-B84E-B2143A5FC91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88" name="Google Shape;9273;p71">
                <a:extLst>
                  <a:ext uri="{FF2B5EF4-FFF2-40B4-BE49-F238E27FC236}">
                    <a16:creationId xmlns:a16="http://schemas.microsoft.com/office/drawing/2014/main" id="{346EE3A4-A264-43D2-A4D4-7D440FD924F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9274;p71">
                <a:extLst>
                  <a:ext uri="{FF2B5EF4-FFF2-40B4-BE49-F238E27FC236}">
                    <a16:creationId xmlns:a16="http://schemas.microsoft.com/office/drawing/2014/main" id="{FD9D8B50-F692-468F-9394-66E0F3BAEA1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26" name="Google Shape;9268;p71">
            <a:extLst>
              <a:ext uri="{FF2B5EF4-FFF2-40B4-BE49-F238E27FC236}">
                <a16:creationId xmlns:a16="http://schemas.microsoft.com/office/drawing/2014/main" id="{5D73F2CF-FF76-439B-90F3-91CF4B0B850E}"/>
              </a:ext>
            </a:extLst>
          </p:cNvPr>
          <p:cNvGrpSpPr/>
          <p:nvPr/>
        </p:nvGrpSpPr>
        <p:grpSpPr>
          <a:xfrm>
            <a:off x="4570296" y="1654866"/>
            <a:ext cx="134355" cy="194801"/>
            <a:chOff x="6974158" y="2789537"/>
            <a:chExt cx="255247" cy="327458"/>
          </a:xfrm>
          <a:solidFill>
            <a:srgbClr val="008000"/>
          </a:solidFill>
        </p:grpSpPr>
        <p:sp>
          <p:nvSpPr>
            <p:cNvPr id="1620" name="Google Shape;9269;p71">
              <a:extLst>
                <a:ext uri="{FF2B5EF4-FFF2-40B4-BE49-F238E27FC236}">
                  <a16:creationId xmlns:a16="http://schemas.microsoft.com/office/drawing/2014/main" id="{8B40EEA6-4BDD-4F73-B60F-D0B6B26082A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9270;p71">
              <a:extLst>
                <a:ext uri="{FF2B5EF4-FFF2-40B4-BE49-F238E27FC236}">
                  <a16:creationId xmlns:a16="http://schemas.microsoft.com/office/drawing/2014/main" id="{43398FBA-81C5-4FCF-A720-9B6472406B5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9271;p71">
              <a:extLst>
                <a:ext uri="{FF2B5EF4-FFF2-40B4-BE49-F238E27FC236}">
                  <a16:creationId xmlns:a16="http://schemas.microsoft.com/office/drawing/2014/main" id="{06F0F200-3C1A-4F23-BFC2-3B40372B02F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9272;p71">
              <a:extLst>
                <a:ext uri="{FF2B5EF4-FFF2-40B4-BE49-F238E27FC236}">
                  <a16:creationId xmlns:a16="http://schemas.microsoft.com/office/drawing/2014/main" id="{765D084D-B897-4487-997B-017EF1E0E6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24" name="Google Shape;9273;p71">
              <a:extLst>
                <a:ext uri="{FF2B5EF4-FFF2-40B4-BE49-F238E27FC236}">
                  <a16:creationId xmlns:a16="http://schemas.microsoft.com/office/drawing/2014/main" id="{75336591-92F4-48C8-B7D6-35792267DA3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9274;p71">
              <a:extLst>
                <a:ext uri="{FF2B5EF4-FFF2-40B4-BE49-F238E27FC236}">
                  <a16:creationId xmlns:a16="http://schemas.microsoft.com/office/drawing/2014/main" id="{FBC792CB-42A7-44F1-9BE2-F807ADC1BD5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7" name="Group 1526">
            <a:extLst>
              <a:ext uri="{FF2B5EF4-FFF2-40B4-BE49-F238E27FC236}">
                <a16:creationId xmlns:a16="http://schemas.microsoft.com/office/drawing/2014/main" id="{37117948-5477-4CD6-ABC7-C4AA49C9C1E8}"/>
              </a:ext>
            </a:extLst>
          </p:cNvPr>
          <p:cNvGrpSpPr/>
          <p:nvPr/>
        </p:nvGrpSpPr>
        <p:grpSpPr>
          <a:xfrm>
            <a:off x="4781100" y="1648594"/>
            <a:ext cx="1184905" cy="201073"/>
            <a:chOff x="2298228" y="746090"/>
            <a:chExt cx="1781951" cy="294826"/>
          </a:xfrm>
          <a:solidFill>
            <a:srgbClr val="008000"/>
          </a:solidFill>
        </p:grpSpPr>
        <p:grpSp>
          <p:nvGrpSpPr>
            <p:cNvPr id="1578" name="Google Shape;9268;p71">
              <a:extLst>
                <a:ext uri="{FF2B5EF4-FFF2-40B4-BE49-F238E27FC236}">
                  <a16:creationId xmlns:a16="http://schemas.microsoft.com/office/drawing/2014/main" id="{92469E2D-0EA0-48E8-8997-88380A2E403E}"/>
                </a:ext>
              </a:extLst>
            </p:cNvPr>
            <p:cNvGrpSpPr/>
            <p:nvPr/>
          </p:nvGrpSpPr>
          <p:grpSpPr>
            <a:xfrm>
              <a:off x="2298228" y="750688"/>
              <a:ext cx="202053" cy="285630"/>
              <a:chOff x="6974158" y="2789537"/>
              <a:chExt cx="255247" cy="327458"/>
            </a:xfrm>
            <a:grpFill/>
          </p:grpSpPr>
          <p:sp>
            <p:nvSpPr>
              <p:cNvPr id="1614" name="Google Shape;9269;p71">
                <a:extLst>
                  <a:ext uri="{FF2B5EF4-FFF2-40B4-BE49-F238E27FC236}">
                    <a16:creationId xmlns:a16="http://schemas.microsoft.com/office/drawing/2014/main" id="{2AA1F83D-6C7B-4C9D-9634-79BE5F5EB1C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9270;p71">
                <a:extLst>
                  <a:ext uri="{FF2B5EF4-FFF2-40B4-BE49-F238E27FC236}">
                    <a16:creationId xmlns:a16="http://schemas.microsoft.com/office/drawing/2014/main" id="{51355675-C4F6-4A2D-9128-DC44EFB66D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9271;p71">
                <a:extLst>
                  <a:ext uri="{FF2B5EF4-FFF2-40B4-BE49-F238E27FC236}">
                    <a16:creationId xmlns:a16="http://schemas.microsoft.com/office/drawing/2014/main" id="{3232F018-5320-423F-9FBC-28AA2147BC8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9272;p71">
                <a:extLst>
                  <a:ext uri="{FF2B5EF4-FFF2-40B4-BE49-F238E27FC236}">
                    <a16:creationId xmlns:a16="http://schemas.microsoft.com/office/drawing/2014/main" id="{9DBF4F56-A470-4758-BF11-8F2965048EB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18" name="Google Shape;9273;p71">
                <a:extLst>
                  <a:ext uri="{FF2B5EF4-FFF2-40B4-BE49-F238E27FC236}">
                    <a16:creationId xmlns:a16="http://schemas.microsoft.com/office/drawing/2014/main" id="{F626C151-95D6-4392-8122-7DFC6C76BD9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9274;p71">
                <a:extLst>
                  <a:ext uri="{FF2B5EF4-FFF2-40B4-BE49-F238E27FC236}">
                    <a16:creationId xmlns:a16="http://schemas.microsoft.com/office/drawing/2014/main" id="{68A17FBD-834C-40C6-BF88-365A1BFC1F9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79" name="Google Shape;9268;p71">
              <a:extLst>
                <a:ext uri="{FF2B5EF4-FFF2-40B4-BE49-F238E27FC236}">
                  <a16:creationId xmlns:a16="http://schemas.microsoft.com/office/drawing/2014/main" id="{A9E4555A-D74F-4DAC-BE90-165449DCD04B}"/>
                </a:ext>
              </a:extLst>
            </p:cNvPr>
            <p:cNvGrpSpPr/>
            <p:nvPr/>
          </p:nvGrpSpPr>
          <p:grpSpPr>
            <a:xfrm>
              <a:off x="2609822" y="750688"/>
              <a:ext cx="202053" cy="285630"/>
              <a:chOff x="6974158" y="2789537"/>
              <a:chExt cx="255247" cy="327458"/>
            </a:xfrm>
            <a:grpFill/>
          </p:grpSpPr>
          <p:sp>
            <p:nvSpPr>
              <p:cNvPr id="1608" name="Google Shape;9269;p71">
                <a:extLst>
                  <a:ext uri="{FF2B5EF4-FFF2-40B4-BE49-F238E27FC236}">
                    <a16:creationId xmlns:a16="http://schemas.microsoft.com/office/drawing/2014/main" id="{44880895-8E88-4BD0-A6EB-95285CDAF4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9270;p71">
                <a:extLst>
                  <a:ext uri="{FF2B5EF4-FFF2-40B4-BE49-F238E27FC236}">
                    <a16:creationId xmlns:a16="http://schemas.microsoft.com/office/drawing/2014/main" id="{0AF6423C-AC1D-48EE-A32F-7698F55067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9271;p71">
                <a:extLst>
                  <a:ext uri="{FF2B5EF4-FFF2-40B4-BE49-F238E27FC236}">
                    <a16:creationId xmlns:a16="http://schemas.microsoft.com/office/drawing/2014/main" id="{98567F71-8FAD-47A3-992A-7B4D69BC0A5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9272;p71">
                <a:extLst>
                  <a:ext uri="{FF2B5EF4-FFF2-40B4-BE49-F238E27FC236}">
                    <a16:creationId xmlns:a16="http://schemas.microsoft.com/office/drawing/2014/main" id="{6391BA67-3F63-466A-9756-2EB42748199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12" name="Google Shape;9273;p71">
                <a:extLst>
                  <a:ext uri="{FF2B5EF4-FFF2-40B4-BE49-F238E27FC236}">
                    <a16:creationId xmlns:a16="http://schemas.microsoft.com/office/drawing/2014/main" id="{7DA233C3-7C2A-464F-B5C2-4F5D0218766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9274;p71">
                <a:extLst>
                  <a:ext uri="{FF2B5EF4-FFF2-40B4-BE49-F238E27FC236}">
                    <a16:creationId xmlns:a16="http://schemas.microsoft.com/office/drawing/2014/main" id="{556BECB2-F363-4A37-8614-F0BF71385D6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0" name="Google Shape;9268;p71">
              <a:extLst>
                <a:ext uri="{FF2B5EF4-FFF2-40B4-BE49-F238E27FC236}">
                  <a16:creationId xmlns:a16="http://schemas.microsoft.com/office/drawing/2014/main" id="{9809181D-F34C-48BA-BF0F-2E1E1B1DF415}"/>
                </a:ext>
              </a:extLst>
            </p:cNvPr>
            <p:cNvGrpSpPr/>
            <p:nvPr/>
          </p:nvGrpSpPr>
          <p:grpSpPr>
            <a:xfrm>
              <a:off x="2920013" y="755286"/>
              <a:ext cx="202053" cy="285630"/>
              <a:chOff x="6974158" y="2789537"/>
              <a:chExt cx="255247" cy="327458"/>
            </a:xfrm>
            <a:grpFill/>
          </p:grpSpPr>
          <p:sp>
            <p:nvSpPr>
              <p:cNvPr id="1602" name="Google Shape;9269;p71">
                <a:extLst>
                  <a:ext uri="{FF2B5EF4-FFF2-40B4-BE49-F238E27FC236}">
                    <a16:creationId xmlns:a16="http://schemas.microsoft.com/office/drawing/2014/main" id="{76DDC342-81CA-4491-ABF5-D72F48E4F16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9270;p71">
                <a:extLst>
                  <a:ext uri="{FF2B5EF4-FFF2-40B4-BE49-F238E27FC236}">
                    <a16:creationId xmlns:a16="http://schemas.microsoft.com/office/drawing/2014/main" id="{52EC41E3-A260-4D89-B86C-CB377D067F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9271;p71">
                <a:extLst>
                  <a:ext uri="{FF2B5EF4-FFF2-40B4-BE49-F238E27FC236}">
                    <a16:creationId xmlns:a16="http://schemas.microsoft.com/office/drawing/2014/main" id="{5BD191C0-553E-490D-BFF4-7067FB7BB04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9272;p71">
                <a:extLst>
                  <a:ext uri="{FF2B5EF4-FFF2-40B4-BE49-F238E27FC236}">
                    <a16:creationId xmlns:a16="http://schemas.microsoft.com/office/drawing/2014/main" id="{40339708-DDF2-4823-9BA6-3660DB1199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9273;p71">
                <a:extLst>
                  <a:ext uri="{FF2B5EF4-FFF2-40B4-BE49-F238E27FC236}">
                    <a16:creationId xmlns:a16="http://schemas.microsoft.com/office/drawing/2014/main" id="{0DA0C390-BB88-49AE-BCBE-D5E333EDFA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9274;p71">
                <a:extLst>
                  <a:ext uri="{FF2B5EF4-FFF2-40B4-BE49-F238E27FC236}">
                    <a16:creationId xmlns:a16="http://schemas.microsoft.com/office/drawing/2014/main" id="{9DE059AB-DE78-46B1-B819-18A6EF0BDD0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1" name="Google Shape;9268;p71">
              <a:extLst>
                <a:ext uri="{FF2B5EF4-FFF2-40B4-BE49-F238E27FC236}">
                  <a16:creationId xmlns:a16="http://schemas.microsoft.com/office/drawing/2014/main" id="{83F4E3E2-2FB8-4E88-98CB-381CC5DA8800}"/>
                </a:ext>
              </a:extLst>
            </p:cNvPr>
            <p:cNvGrpSpPr/>
            <p:nvPr/>
          </p:nvGrpSpPr>
          <p:grpSpPr>
            <a:xfrm>
              <a:off x="3243579" y="755286"/>
              <a:ext cx="202053" cy="285630"/>
              <a:chOff x="6974158" y="2789537"/>
              <a:chExt cx="255247" cy="327458"/>
            </a:xfrm>
            <a:grpFill/>
          </p:grpSpPr>
          <p:sp>
            <p:nvSpPr>
              <p:cNvPr id="1596" name="Google Shape;9269;p71">
                <a:extLst>
                  <a:ext uri="{FF2B5EF4-FFF2-40B4-BE49-F238E27FC236}">
                    <a16:creationId xmlns:a16="http://schemas.microsoft.com/office/drawing/2014/main" id="{2A64C208-B15B-45AA-A953-150B356D8E3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9270;p71">
                <a:extLst>
                  <a:ext uri="{FF2B5EF4-FFF2-40B4-BE49-F238E27FC236}">
                    <a16:creationId xmlns:a16="http://schemas.microsoft.com/office/drawing/2014/main" id="{1B187046-F8FC-4529-B0CE-69365F806DB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9271;p71">
                <a:extLst>
                  <a:ext uri="{FF2B5EF4-FFF2-40B4-BE49-F238E27FC236}">
                    <a16:creationId xmlns:a16="http://schemas.microsoft.com/office/drawing/2014/main" id="{F7DF1A37-3740-4E42-B61D-A943139D44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9272;p71">
                <a:extLst>
                  <a:ext uri="{FF2B5EF4-FFF2-40B4-BE49-F238E27FC236}">
                    <a16:creationId xmlns:a16="http://schemas.microsoft.com/office/drawing/2014/main" id="{263D376E-51BF-4185-9149-3B56C23A1FA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9273;p71">
                <a:extLst>
                  <a:ext uri="{FF2B5EF4-FFF2-40B4-BE49-F238E27FC236}">
                    <a16:creationId xmlns:a16="http://schemas.microsoft.com/office/drawing/2014/main" id="{F717C237-B189-4DEA-ACF2-AD5CAA25D75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9274;p71">
                <a:extLst>
                  <a:ext uri="{FF2B5EF4-FFF2-40B4-BE49-F238E27FC236}">
                    <a16:creationId xmlns:a16="http://schemas.microsoft.com/office/drawing/2014/main" id="{F2F93943-2A72-4980-B696-8B8C99E819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2" name="Google Shape;9268;p71">
              <a:extLst>
                <a:ext uri="{FF2B5EF4-FFF2-40B4-BE49-F238E27FC236}">
                  <a16:creationId xmlns:a16="http://schemas.microsoft.com/office/drawing/2014/main" id="{5B1CE784-827A-4271-8FC6-5914F7BB5F6A}"/>
                </a:ext>
              </a:extLst>
            </p:cNvPr>
            <p:cNvGrpSpPr/>
            <p:nvPr/>
          </p:nvGrpSpPr>
          <p:grpSpPr>
            <a:xfrm>
              <a:off x="3561576" y="746090"/>
              <a:ext cx="202053" cy="285630"/>
              <a:chOff x="6974158" y="2789537"/>
              <a:chExt cx="255247" cy="327458"/>
            </a:xfrm>
            <a:grpFill/>
          </p:grpSpPr>
          <p:sp>
            <p:nvSpPr>
              <p:cNvPr id="1590" name="Google Shape;9269;p71">
                <a:extLst>
                  <a:ext uri="{FF2B5EF4-FFF2-40B4-BE49-F238E27FC236}">
                    <a16:creationId xmlns:a16="http://schemas.microsoft.com/office/drawing/2014/main" id="{D7A1DA7D-469F-4FC9-A16A-B7C51C5993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9270;p71">
                <a:extLst>
                  <a:ext uri="{FF2B5EF4-FFF2-40B4-BE49-F238E27FC236}">
                    <a16:creationId xmlns:a16="http://schemas.microsoft.com/office/drawing/2014/main" id="{90181B84-D26A-45D9-B99E-BF8927978A8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9271;p71">
                <a:extLst>
                  <a:ext uri="{FF2B5EF4-FFF2-40B4-BE49-F238E27FC236}">
                    <a16:creationId xmlns:a16="http://schemas.microsoft.com/office/drawing/2014/main" id="{2150D1A0-1388-44C7-9EF8-E8D229E4CED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9272;p71">
                <a:extLst>
                  <a:ext uri="{FF2B5EF4-FFF2-40B4-BE49-F238E27FC236}">
                    <a16:creationId xmlns:a16="http://schemas.microsoft.com/office/drawing/2014/main" id="{C6334360-6613-408E-B761-BF0BEEB739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9273;p71">
                <a:extLst>
                  <a:ext uri="{FF2B5EF4-FFF2-40B4-BE49-F238E27FC236}">
                    <a16:creationId xmlns:a16="http://schemas.microsoft.com/office/drawing/2014/main" id="{6CDE4F78-1017-4310-A99E-0DE395711E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9274;p71">
                <a:extLst>
                  <a:ext uri="{FF2B5EF4-FFF2-40B4-BE49-F238E27FC236}">
                    <a16:creationId xmlns:a16="http://schemas.microsoft.com/office/drawing/2014/main" id="{1A144EC5-F927-4765-91D6-5F9096D4427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3" name="Google Shape;9268;p71">
              <a:extLst>
                <a:ext uri="{FF2B5EF4-FFF2-40B4-BE49-F238E27FC236}">
                  <a16:creationId xmlns:a16="http://schemas.microsoft.com/office/drawing/2014/main" id="{9C3D0FD4-8F64-4AD6-8B1F-881B68180E2A}"/>
                </a:ext>
              </a:extLst>
            </p:cNvPr>
            <p:cNvGrpSpPr/>
            <p:nvPr/>
          </p:nvGrpSpPr>
          <p:grpSpPr>
            <a:xfrm>
              <a:off x="3878126" y="755286"/>
              <a:ext cx="202053" cy="285630"/>
              <a:chOff x="6974158" y="2789537"/>
              <a:chExt cx="255247" cy="327458"/>
            </a:xfrm>
            <a:grpFill/>
          </p:grpSpPr>
          <p:sp>
            <p:nvSpPr>
              <p:cNvPr id="1584" name="Google Shape;9269;p71">
                <a:extLst>
                  <a:ext uri="{FF2B5EF4-FFF2-40B4-BE49-F238E27FC236}">
                    <a16:creationId xmlns:a16="http://schemas.microsoft.com/office/drawing/2014/main" id="{CE3DCE88-84B2-4D86-9DAE-F5036AD4CF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9270;p71">
                <a:extLst>
                  <a:ext uri="{FF2B5EF4-FFF2-40B4-BE49-F238E27FC236}">
                    <a16:creationId xmlns:a16="http://schemas.microsoft.com/office/drawing/2014/main" id="{A7E6B2CF-F1C6-4D5F-952D-DE3B4DCFEF8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9271;p71">
                <a:extLst>
                  <a:ext uri="{FF2B5EF4-FFF2-40B4-BE49-F238E27FC236}">
                    <a16:creationId xmlns:a16="http://schemas.microsoft.com/office/drawing/2014/main" id="{31792F32-A323-4821-B975-2E1FD9CF566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9272;p71">
                <a:extLst>
                  <a:ext uri="{FF2B5EF4-FFF2-40B4-BE49-F238E27FC236}">
                    <a16:creationId xmlns:a16="http://schemas.microsoft.com/office/drawing/2014/main" id="{E617208F-3F46-4A4B-B11B-B38A545DA73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88" name="Google Shape;9273;p71">
                <a:extLst>
                  <a:ext uri="{FF2B5EF4-FFF2-40B4-BE49-F238E27FC236}">
                    <a16:creationId xmlns:a16="http://schemas.microsoft.com/office/drawing/2014/main" id="{7B4647C9-472B-4E97-9861-022C0C0219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9274;p71">
                <a:extLst>
                  <a:ext uri="{FF2B5EF4-FFF2-40B4-BE49-F238E27FC236}">
                    <a16:creationId xmlns:a16="http://schemas.microsoft.com/office/drawing/2014/main" id="{1C404CDD-14B5-49CB-988A-EBF0743D2D8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26" name="Google Shape;9268;p71">
            <a:extLst>
              <a:ext uri="{FF2B5EF4-FFF2-40B4-BE49-F238E27FC236}">
                <a16:creationId xmlns:a16="http://schemas.microsoft.com/office/drawing/2014/main" id="{79AF443B-C074-4122-8F4D-B2A7905CBFC9}"/>
              </a:ext>
            </a:extLst>
          </p:cNvPr>
          <p:cNvGrpSpPr/>
          <p:nvPr/>
        </p:nvGrpSpPr>
        <p:grpSpPr>
          <a:xfrm>
            <a:off x="4567300" y="1199187"/>
            <a:ext cx="134355" cy="194801"/>
            <a:chOff x="6974158" y="2789537"/>
            <a:chExt cx="255247" cy="327458"/>
          </a:xfrm>
          <a:solidFill>
            <a:srgbClr val="FF0066"/>
          </a:solidFill>
        </p:grpSpPr>
        <p:sp>
          <p:nvSpPr>
            <p:cNvPr id="1520" name="Google Shape;9269;p71">
              <a:extLst>
                <a:ext uri="{FF2B5EF4-FFF2-40B4-BE49-F238E27FC236}">
                  <a16:creationId xmlns:a16="http://schemas.microsoft.com/office/drawing/2014/main" id="{A6989663-1532-408D-83D0-6C749E0343F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9270;p71">
              <a:extLst>
                <a:ext uri="{FF2B5EF4-FFF2-40B4-BE49-F238E27FC236}">
                  <a16:creationId xmlns:a16="http://schemas.microsoft.com/office/drawing/2014/main" id="{83AB85B4-6BA5-482D-A1A7-A4C5DEE4D5E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9271;p71">
              <a:extLst>
                <a:ext uri="{FF2B5EF4-FFF2-40B4-BE49-F238E27FC236}">
                  <a16:creationId xmlns:a16="http://schemas.microsoft.com/office/drawing/2014/main" id="{81A78EB8-6FE1-4192-82E7-BE404DE076B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9272;p71">
              <a:extLst>
                <a:ext uri="{FF2B5EF4-FFF2-40B4-BE49-F238E27FC236}">
                  <a16:creationId xmlns:a16="http://schemas.microsoft.com/office/drawing/2014/main" id="{65158CE0-D1EE-4D88-A628-D2344DD849B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24" name="Google Shape;9273;p71">
              <a:extLst>
                <a:ext uri="{FF2B5EF4-FFF2-40B4-BE49-F238E27FC236}">
                  <a16:creationId xmlns:a16="http://schemas.microsoft.com/office/drawing/2014/main" id="{5EA86BB2-F100-44D7-B997-71868B21A0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9274;p71">
              <a:extLst>
                <a:ext uri="{FF2B5EF4-FFF2-40B4-BE49-F238E27FC236}">
                  <a16:creationId xmlns:a16="http://schemas.microsoft.com/office/drawing/2014/main" id="{2C5D7738-412A-4E8C-8863-4C9B16A3F8D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7" name="Group 1426">
            <a:extLst>
              <a:ext uri="{FF2B5EF4-FFF2-40B4-BE49-F238E27FC236}">
                <a16:creationId xmlns:a16="http://schemas.microsoft.com/office/drawing/2014/main" id="{C7F3B3FE-A36E-4219-AA6D-E590C1B3DC41}"/>
              </a:ext>
            </a:extLst>
          </p:cNvPr>
          <p:cNvGrpSpPr/>
          <p:nvPr/>
        </p:nvGrpSpPr>
        <p:grpSpPr>
          <a:xfrm>
            <a:off x="4778104" y="1192915"/>
            <a:ext cx="1184905" cy="201073"/>
            <a:chOff x="2298228" y="746090"/>
            <a:chExt cx="1781951" cy="294826"/>
          </a:xfrm>
          <a:solidFill>
            <a:srgbClr val="FF0066"/>
          </a:solidFill>
        </p:grpSpPr>
        <p:grpSp>
          <p:nvGrpSpPr>
            <p:cNvPr id="1478" name="Google Shape;9268;p71">
              <a:extLst>
                <a:ext uri="{FF2B5EF4-FFF2-40B4-BE49-F238E27FC236}">
                  <a16:creationId xmlns:a16="http://schemas.microsoft.com/office/drawing/2014/main" id="{CE754C04-0F33-470C-8575-CDA2F7F0444C}"/>
                </a:ext>
              </a:extLst>
            </p:cNvPr>
            <p:cNvGrpSpPr/>
            <p:nvPr/>
          </p:nvGrpSpPr>
          <p:grpSpPr>
            <a:xfrm>
              <a:off x="2298228" y="750688"/>
              <a:ext cx="202053" cy="285630"/>
              <a:chOff x="6974158" y="2789537"/>
              <a:chExt cx="255247" cy="327458"/>
            </a:xfrm>
            <a:grpFill/>
          </p:grpSpPr>
          <p:sp>
            <p:nvSpPr>
              <p:cNvPr id="1514" name="Google Shape;9269;p71">
                <a:extLst>
                  <a:ext uri="{FF2B5EF4-FFF2-40B4-BE49-F238E27FC236}">
                    <a16:creationId xmlns:a16="http://schemas.microsoft.com/office/drawing/2014/main" id="{A7C9E928-7C65-4FC6-B8FB-3F3A8EDE45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9270;p71">
                <a:extLst>
                  <a:ext uri="{FF2B5EF4-FFF2-40B4-BE49-F238E27FC236}">
                    <a16:creationId xmlns:a16="http://schemas.microsoft.com/office/drawing/2014/main" id="{6CB090D4-BF1F-403D-B4E4-8630D4F602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9271;p71">
                <a:extLst>
                  <a:ext uri="{FF2B5EF4-FFF2-40B4-BE49-F238E27FC236}">
                    <a16:creationId xmlns:a16="http://schemas.microsoft.com/office/drawing/2014/main" id="{A91C360A-D5F2-42CB-9EB5-E5B4C9F865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9272;p71">
                <a:extLst>
                  <a:ext uri="{FF2B5EF4-FFF2-40B4-BE49-F238E27FC236}">
                    <a16:creationId xmlns:a16="http://schemas.microsoft.com/office/drawing/2014/main" id="{AB56A167-4A48-4BA8-8E78-0D892B52823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18" name="Google Shape;9273;p71">
                <a:extLst>
                  <a:ext uri="{FF2B5EF4-FFF2-40B4-BE49-F238E27FC236}">
                    <a16:creationId xmlns:a16="http://schemas.microsoft.com/office/drawing/2014/main" id="{6DD44D4C-E4DF-499A-9FFB-6E8DE8D81A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9274;p71">
                <a:extLst>
                  <a:ext uri="{FF2B5EF4-FFF2-40B4-BE49-F238E27FC236}">
                    <a16:creationId xmlns:a16="http://schemas.microsoft.com/office/drawing/2014/main" id="{8A4800AD-24E4-40A3-BAD5-5FE37B90163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9" name="Google Shape;9268;p71">
              <a:extLst>
                <a:ext uri="{FF2B5EF4-FFF2-40B4-BE49-F238E27FC236}">
                  <a16:creationId xmlns:a16="http://schemas.microsoft.com/office/drawing/2014/main" id="{B4D43E01-6E34-41FC-88A3-D1CDF72022AA}"/>
                </a:ext>
              </a:extLst>
            </p:cNvPr>
            <p:cNvGrpSpPr/>
            <p:nvPr/>
          </p:nvGrpSpPr>
          <p:grpSpPr>
            <a:xfrm>
              <a:off x="2609822" y="750688"/>
              <a:ext cx="202053" cy="285630"/>
              <a:chOff x="6974158" y="2789537"/>
              <a:chExt cx="255247" cy="327458"/>
            </a:xfrm>
            <a:grpFill/>
          </p:grpSpPr>
          <p:sp>
            <p:nvSpPr>
              <p:cNvPr id="1508" name="Google Shape;9269;p71">
                <a:extLst>
                  <a:ext uri="{FF2B5EF4-FFF2-40B4-BE49-F238E27FC236}">
                    <a16:creationId xmlns:a16="http://schemas.microsoft.com/office/drawing/2014/main" id="{97D9B082-EA17-4987-8815-B8FBCA282C8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9270;p71">
                <a:extLst>
                  <a:ext uri="{FF2B5EF4-FFF2-40B4-BE49-F238E27FC236}">
                    <a16:creationId xmlns:a16="http://schemas.microsoft.com/office/drawing/2014/main" id="{B8C1B618-7C28-4EDE-A5C2-DD57CFC4CBC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9271;p71">
                <a:extLst>
                  <a:ext uri="{FF2B5EF4-FFF2-40B4-BE49-F238E27FC236}">
                    <a16:creationId xmlns:a16="http://schemas.microsoft.com/office/drawing/2014/main" id="{1A3F889A-5598-46F1-B044-C27CD9DA42C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9272;p71">
                <a:extLst>
                  <a:ext uri="{FF2B5EF4-FFF2-40B4-BE49-F238E27FC236}">
                    <a16:creationId xmlns:a16="http://schemas.microsoft.com/office/drawing/2014/main" id="{0DF16CD4-2B73-43BA-B496-91CAB5C46BA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12" name="Google Shape;9273;p71">
                <a:extLst>
                  <a:ext uri="{FF2B5EF4-FFF2-40B4-BE49-F238E27FC236}">
                    <a16:creationId xmlns:a16="http://schemas.microsoft.com/office/drawing/2014/main" id="{74E0333A-FDBA-4849-BC6A-1C1F52234B6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9274;p71">
                <a:extLst>
                  <a:ext uri="{FF2B5EF4-FFF2-40B4-BE49-F238E27FC236}">
                    <a16:creationId xmlns:a16="http://schemas.microsoft.com/office/drawing/2014/main" id="{EB76445E-19BE-4E6A-928B-7C15377D632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0" name="Google Shape;9268;p71">
              <a:extLst>
                <a:ext uri="{FF2B5EF4-FFF2-40B4-BE49-F238E27FC236}">
                  <a16:creationId xmlns:a16="http://schemas.microsoft.com/office/drawing/2014/main" id="{B9F58954-9FF2-4EA5-A831-84E7E5B5675D}"/>
                </a:ext>
              </a:extLst>
            </p:cNvPr>
            <p:cNvGrpSpPr/>
            <p:nvPr/>
          </p:nvGrpSpPr>
          <p:grpSpPr>
            <a:xfrm>
              <a:off x="2920013" y="755286"/>
              <a:ext cx="202053" cy="285630"/>
              <a:chOff x="6974158" y="2789537"/>
              <a:chExt cx="255247" cy="327458"/>
            </a:xfrm>
            <a:grpFill/>
          </p:grpSpPr>
          <p:sp>
            <p:nvSpPr>
              <p:cNvPr id="1502" name="Google Shape;9269;p71">
                <a:extLst>
                  <a:ext uri="{FF2B5EF4-FFF2-40B4-BE49-F238E27FC236}">
                    <a16:creationId xmlns:a16="http://schemas.microsoft.com/office/drawing/2014/main" id="{BADE6EF8-67D4-485C-A238-BE71A1FFD9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9270;p71">
                <a:extLst>
                  <a:ext uri="{FF2B5EF4-FFF2-40B4-BE49-F238E27FC236}">
                    <a16:creationId xmlns:a16="http://schemas.microsoft.com/office/drawing/2014/main" id="{DA50E893-FCA4-40AA-BA9A-B60987EF27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9271;p71">
                <a:extLst>
                  <a:ext uri="{FF2B5EF4-FFF2-40B4-BE49-F238E27FC236}">
                    <a16:creationId xmlns:a16="http://schemas.microsoft.com/office/drawing/2014/main" id="{E0660AD6-797F-44A4-9FE5-9AF014E038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9272;p71">
                <a:extLst>
                  <a:ext uri="{FF2B5EF4-FFF2-40B4-BE49-F238E27FC236}">
                    <a16:creationId xmlns:a16="http://schemas.microsoft.com/office/drawing/2014/main" id="{9D5159FC-AECC-461F-8E44-ED4CB0BC2A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9273;p71">
                <a:extLst>
                  <a:ext uri="{FF2B5EF4-FFF2-40B4-BE49-F238E27FC236}">
                    <a16:creationId xmlns:a16="http://schemas.microsoft.com/office/drawing/2014/main" id="{5623BF86-1CD5-4BA5-9B16-E09DBF44476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9274;p71">
                <a:extLst>
                  <a:ext uri="{FF2B5EF4-FFF2-40B4-BE49-F238E27FC236}">
                    <a16:creationId xmlns:a16="http://schemas.microsoft.com/office/drawing/2014/main" id="{1C603922-3F45-4FF7-9B1E-D89F3136D4C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1" name="Google Shape;9268;p71">
              <a:extLst>
                <a:ext uri="{FF2B5EF4-FFF2-40B4-BE49-F238E27FC236}">
                  <a16:creationId xmlns:a16="http://schemas.microsoft.com/office/drawing/2014/main" id="{8B969A03-3575-4A69-B1E9-A6CE8382B707}"/>
                </a:ext>
              </a:extLst>
            </p:cNvPr>
            <p:cNvGrpSpPr/>
            <p:nvPr/>
          </p:nvGrpSpPr>
          <p:grpSpPr>
            <a:xfrm>
              <a:off x="3243579" y="755286"/>
              <a:ext cx="202053" cy="285630"/>
              <a:chOff x="6974158" y="2789537"/>
              <a:chExt cx="255247" cy="327458"/>
            </a:xfrm>
            <a:grpFill/>
          </p:grpSpPr>
          <p:sp>
            <p:nvSpPr>
              <p:cNvPr id="1496" name="Google Shape;9269;p71">
                <a:extLst>
                  <a:ext uri="{FF2B5EF4-FFF2-40B4-BE49-F238E27FC236}">
                    <a16:creationId xmlns:a16="http://schemas.microsoft.com/office/drawing/2014/main" id="{678BF6E2-0821-44B7-9B67-B893BC9EED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9270;p71">
                <a:extLst>
                  <a:ext uri="{FF2B5EF4-FFF2-40B4-BE49-F238E27FC236}">
                    <a16:creationId xmlns:a16="http://schemas.microsoft.com/office/drawing/2014/main" id="{62978528-0A16-48C1-9B90-CC2F409087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9271;p71">
                <a:extLst>
                  <a:ext uri="{FF2B5EF4-FFF2-40B4-BE49-F238E27FC236}">
                    <a16:creationId xmlns:a16="http://schemas.microsoft.com/office/drawing/2014/main" id="{AA3A6A7E-A622-49D2-ADC3-5CD7D3F8B8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9272;p71">
                <a:extLst>
                  <a:ext uri="{FF2B5EF4-FFF2-40B4-BE49-F238E27FC236}">
                    <a16:creationId xmlns:a16="http://schemas.microsoft.com/office/drawing/2014/main" id="{9965F3CA-69DD-4722-B6E3-5A8148EF66F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9273;p71">
                <a:extLst>
                  <a:ext uri="{FF2B5EF4-FFF2-40B4-BE49-F238E27FC236}">
                    <a16:creationId xmlns:a16="http://schemas.microsoft.com/office/drawing/2014/main" id="{A7C9CFB3-F04C-44DC-9E9D-93F774954D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9274;p71">
                <a:extLst>
                  <a:ext uri="{FF2B5EF4-FFF2-40B4-BE49-F238E27FC236}">
                    <a16:creationId xmlns:a16="http://schemas.microsoft.com/office/drawing/2014/main" id="{D6088D31-1C34-4123-8ED2-E5C27F6499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9268;p71">
              <a:extLst>
                <a:ext uri="{FF2B5EF4-FFF2-40B4-BE49-F238E27FC236}">
                  <a16:creationId xmlns:a16="http://schemas.microsoft.com/office/drawing/2014/main" id="{B9A21F74-44A2-4047-854F-E33E68F42624}"/>
                </a:ext>
              </a:extLst>
            </p:cNvPr>
            <p:cNvGrpSpPr/>
            <p:nvPr/>
          </p:nvGrpSpPr>
          <p:grpSpPr>
            <a:xfrm>
              <a:off x="3561576" y="746090"/>
              <a:ext cx="202053" cy="285630"/>
              <a:chOff x="6974158" y="2789537"/>
              <a:chExt cx="255247" cy="327458"/>
            </a:xfrm>
            <a:grpFill/>
          </p:grpSpPr>
          <p:sp>
            <p:nvSpPr>
              <p:cNvPr id="1490" name="Google Shape;9269;p71">
                <a:extLst>
                  <a:ext uri="{FF2B5EF4-FFF2-40B4-BE49-F238E27FC236}">
                    <a16:creationId xmlns:a16="http://schemas.microsoft.com/office/drawing/2014/main" id="{62FA9C37-0035-442E-9CCB-D0DA5002D2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9270;p71">
                <a:extLst>
                  <a:ext uri="{FF2B5EF4-FFF2-40B4-BE49-F238E27FC236}">
                    <a16:creationId xmlns:a16="http://schemas.microsoft.com/office/drawing/2014/main" id="{9BF4A664-2C91-4290-B3AB-5716EAB70B3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9271;p71">
                <a:extLst>
                  <a:ext uri="{FF2B5EF4-FFF2-40B4-BE49-F238E27FC236}">
                    <a16:creationId xmlns:a16="http://schemas.microsoft.com/office/drawing/2014/main" id="{E874B00E-CE1B-4D5A-8C42-A2E474E4FF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9272;p71">
                <a:extLst>
                  <a:ext uri="{FF2B5EF4-FFF2-40B4-BE49-F238E27FC236}">
                    <a16:creationId xmlns:a16="http://schemas.microsoft.com/office/drawing/2014/main" id="{1B3377EE-E33E-44CD-B1B4-6D96E4B5E7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9273;p71">
                <a:extLst>
                  <a:ext uri="{FF2B5EF4-FFF2-40B4-BE49-F238E27FC236}">
                    <a16:creationId xmlns:a16="http://schemas.microsoft.com/office/drawing/2014/main" id="{7D6C79E7-9E00-4F04-B119-1DB74CE52D5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9274;p71">
                <a:extLst>
                  <a:ext uri="{FF2B5EF4-FFF2-40B4-BE49-F238E27FC236}">
                    <a16:creationId xmlns:a16="http://schemas.microsoft.com/office/drawing/2014/main" id="{F9B8108D-AA87-4912-AF75-6DA5C270DE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3" name="Google Shape;9268;p71">
              <a:extLst>
                <a:ext uri="{FF2B5EF4-FFF2-40B4-BE49-F238E27FC236}">
                  <a16:creationId xmlns:a16="http://schemas.microsoft.com/office/drawing/2014/main" id="{E8256C0F-7603-492C-9228-2FA07448B466}"/>
                </a:ext>
              </a:extLst>
            </p:cNvPr>
            <p:cNvGrpSpPr/>
            <p:nvPr/>
          </p:nvGrpSpPr>
          <p:grpSpPr>
            <a:xfrm>
              <a:off x="3878126" y="755286"/>
              <a:ext cx="202053" cy="285630"/>
              <a:chOff x="6974158" y="2789537"/>
              <a:chExt cx="255247" cy="327458"/>
            </a:xfrm>
            <a:grpFill/>
          </p:grpSpPr>
          <p:sp>
            <p:nvSpPr>
              <p:cNvPr id="1484" name="Google Shape;9269;p71">
                <a:extLst>
                  <a:ext uri="{FF2B5EF4-FFF2-40B4-BE49-F238E27FC236}">
                    <a16:creationId xmlns:a16="http://schemas.microsoft.com/office/drawing/2014/main" id="{E6053E03-DC31-4721-8140-A5F40EC9D52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9270;p71">
                <a:extLst>
                  <a:ext uri="{FF2B5EF4-FFF2-40B4-BE49-F238E27FC236}">
                    <a16:creationId xmlns:a16="http://schemas.microsoft.com/office/drawing/2014/main" id="{E670DDE7-FBD1-4D85-A094-D91FBE36414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9271;p71">
                <a:extLst>
                  <a:ext uri="{FF2B5EF4-FFF2-40B4-BE49-F238E27FC236}">
                    <a16:creationId xmlns:a16="http://schemas.microsoft.com/office/drawing/2014/main" id="{5462CBE7-2FC3-4C85-9FB5-6A12C29925E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9272;p71">
                <a:extLst>
                  <a:ext uri="{FF2B5EF4-FFF2-40B4-BE49-F238E27FC236}">
                    <a16:creationId xmlns:a16="http://schemas.microsoft.com/office/drawing/2014/main" id="{CBA6F7B7-FB56-4DB2-B016-F35AB89099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88" name="Google Shape;9273;p71">
                <a:extLst>
                  <a:ext uri="{FF2B5EF4-FFF2-40B4-BE49-F238E27FC236}">
                    <a16:creationId xmlns:a16="http://schemas.microsoft.com/office/drawing/2014/main" id="{7CF8699E-BFC1-44BF-851A-FCBB19FD945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9274;p71">
                <a:extLst>
                  <a:ext uri="{FF2B5EF4-FFF2-40B4-BE49-F238E27FC236}">
                    <a16:creationId xmlns:a16="http://schemas.microsoft.com/office/drawing/2014/main" id="{DB53BB87-4CBD-416C-BD58-77C05A9290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26" name="Google Shape;9268;p71">
            <a:extLst>
              <a:ext uri="{FF2B5EF4-FFF2-40B4-BE49-F238E27FC236}">
                <a16:creationId xmlns:a16="http://schemas.microsoft.com/office/drawing/2014/main" id="{306D94A1-D1F3-4455-A506-5ED87BE7C613}"/>
              </a:ext>
            </a:extLst>
          </p:cNvPr>
          <p:cNvGrpSpPr/>
          <p:nvPr/>
        </p:nvGrpSpPr>
        <p:grpSpPr>
          <a:xfrm>
            <a:off x="4573261" y="2553648"/>
            <a:ext cx="134355" cy="194801"/>
            <a:chOff x="6974158" y="2789537"/>
            <a:chExt cx="255247" cy="327458"/>
          </a:xfrm>
          <a:solidFill>
            <a:srgbClr val="0000FF"/>
          </a:solidFill>
        </p:grpSpPr>
        <p:sp>
          <p:nvSpPr>
            <p:cNvPr id="1420" name="Google Shape;9269;p71">
              <a:extLst>
                <a:ext uri="{FF2B5EF4-FFF2-40B4-BE49-F238E27FC236}">
                  <a16:creationId xmlns:a16="http://schemas.microsoft.com/office/drawing/2014/main" id="{BDC13F74-E30B-41FA-B9A4-1928361A5A0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9270;p71">
              <a:extLst>
                <a:ext uri="{FF2B5EF4-FFF2-40B4-BE49-F238E27FC236}">
                  <a16:creationId xmlns:a16="http://schemas.microsoft.com/office/drawing/2014/main" id="{97CBD7D2-59B2-47E6-8F28-C8C458CB82B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9271;p71">
              <a:extLst>
                <a:ext uri="{FF2B5EF4-FFF2-40B4-BE49-F238E27FC236}">
                  <a16:creationId xmlns:a16="http://schemas.microsoft.com/office/drawing/2014/main" id="{8E22C11A-D2FB-48B5-AEFB-1806C24BA3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9272;p71">
              <a:extLst>
                <a:ext uri="{FF2B5EF4-FFF2-40B4-BE49-F238E27FC236}">
                  <a16:creationId xmlns:a16="http://schemas.microsoft.com/office/drawing/2014/main" id="{DEE24BD2-EB4E-4120-B779-FBE1A21BF7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24" name="Google Shape;9273;p71">
              <a:extLst>
                <a:ext uri="{FF2B5EF4-FFF2-40B4-BE49-F238E27FC236}">
                  <a16:creationId xmlns:a16="http://schemas.microsoft.com/office/drawing/2014/main" id="{4F9963C3-54FA-404A-A14A-03BC9FBA201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9274;p71">
              <a:extLst>
                <a:ext uri="{FF2B5EF4-FFF2-40B4-BE49-F238E27FC236}">
                  <a16:creationId xmlns:a16="http://schemas.microsoft.com/office/drawing/2014/main" id="{8FAE600F-8C09-4B15-9E27-F120373FEC2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7" name="Group 1326">
            <a:extLst>
              <a:ext uri="{FF2B5EF4-FFF2-40B4-BE49-F238E27FC236}">
                <a16:creationId xmlns:a16="http://schemas.microsoft.com/office/drawing/2014/main" id="{8604C74F-8D15-4E80-940D-C6F2D7022A53}"/>
              </a:ext>
            </a:extLst>
          </p:cNvPr>
          <p:cNvGrpSpPr/>
          <p:nvPr/>
        </p:nvGrpSpPr>
        <p:grpSpPr>
          <a:xfrm>
            <a:off x="4784065" y="2547376"/>
            <a:ext cx="1184905" cy="201073"/>
            <a:chOff x="2298228" y="746090"/>
            <a:chExt cx="1781951" cy="294826"/>
          </a:xfrm>
          <a:solidFill>
            <a:srgbClr val="0000FF"/>
          </a:solidFill>
        </p:grpSpPr>
        <p:grpSp>
          <p:nvGrpSpPr>
            <p:cNvPr id="1378" name="Google Shape;9268;p71">
              <a:extLst>
                <a:ext uri="{FF2B5EF4-FFF2-40B4-BE49-F238E27FC236}">
                  <a16:creationId xmlns:a16="http://schemas.microsoft.com/office/drawing/2014/main" id="{373CCD72-71B2-488E-B932-98D647D75E9C}"/>
                </a:ext>
              </a:extLst>
            </p:cNvPr>
            <p:cNvGrpSpPr/>
            <p:nvPr/>
          </p:nvGrpSpPr>
          <p:grpSpPr>
            <a:xfrm>
              <a:off x="2298228" y="750688"/>
              <a:ext cx="202053" cy="285630"/>
              <a:chOff x="6974158" y="2789537"/>
              <a:chExt cx="255247" cy="327458"/>
            </a:xfrm>
            <a:grpFill/>
          </p:grpSpPr>
          <p:sp>
            <p:nvSpPr>
              <p:cNvPr id="1414" name="Google Shape;9269;p71">
                <a:extLst>
                  <a:ext uri="{FF2B5EF4-FFF2-40B4-BE49-F238E27FC236}">
                    <a16:creationId xmlns:a16="http://schemas.microsoft.com/office/drawing/2014/main" id="{3988B0BC-27CE-45E5-8E06-FFEA3846D71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9270;p71">
                <a:extLst>
                  <a:ext uri="{FF2B5EF4-FFF2-40B4-BE49-F238E27FC236}">
                    <a16:creationId xmlns:a16="http://schemas.microsoft.com/office/drawing/2014/main" id="{D1BDAB6E-6B1F-4C36-AC87-9D802F43E08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9271;p71">
                <a:extLst>
                  <a:ext uri="{FF2B5EF4-FFF2-40B4-BE49-F238E27FC236}">
                    <a16:creationId xmlns:a16="http://schemas.microsoft.com/office/drawing/2014/main" id="{AF38374E-1D45-442B-A6D7-27E349DD86E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9272;p71">
                <a:extLst>
                  <a:ext uri="{FF2B5EF4-FFF2-40B4-BE49-F238E27FC236}">
                    <a16:creationId xmlns:a16="http://schemas.microsoft.com/office/drawing/2014/main" id="{A0331557-5572-4812-BEC4-70C8A39AE8A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18" name="Google Shape;9273;p71">
                <a:extLst>
                  <a:ext uri="{FF2B5EF4-FFF2-40B4-BE49-F238E27FC236}">
                    <a16:creationId xmlns:a16="http://schemas.microsoft.com/office/drawing/2014/main" id="{7085002C-3635-40FA-BCDB-590B35EF647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9274;p71">
                <a:extLst>
                  <a:ext uri="{FF2B5EF4-FFF2-40B4-BE49-F238E27FC236}">
                    <a16:creationId xmlns:a16="http://schemas.microsoft.com/office/drawing/2014/main" id="{D5B847BD-BE89-4CAA-86E4-6EDF075E924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9" name="Google Shape;9268;p71">
              <a:extLst>
                <a:ext uri="{FF2B5EF4-FFF2-40B4-BE49-F238E27FC236}">
                  <a16:creationId xmlns:a16="http://schemas.microsoft.com/office/drawing/2014/main" id="{C5FFB296-751E-4E1A-9C00-EBD95AC1E346}"/>
                </a:ext>
              </a:extLst>
            </p:cNvPr>
            <p:cNvGrpSpPr/>
            <p:nvPr/>
          </p:nvGrpSpPr>
          <p:grpSpPr>
            <a:xfrm>
              <a:off x="2609822" y="750688"/>
              <a:ext cx="202053" cy="285630"/>
              <a:chOff x="6974158" y="2789537"/>
              <a:chExt cx="255247" cy="327458"/>
            </a:xfrm>
            <a:grpFill/>
          </p:grpSpPr>
          <p:sp>
            <p:nvSpPr>
              <p:cNvPr id="1408" name="Google Shape;9269;p71">
                <a:extLst>
                  <a:ext uri="{FF2B5EF4-FFF2-40B4-BE49-F238E27FC236}">
                    <a16:creationId xmlns:a16="http://schemas.microsoft.com/office/drawing/2014/main" id="{6D46EDA1-8888-4A7C-95E6-4BDE63D8055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9270;p71">
                <a:extLst>
                  <a:ext uri="{FF2B5EF4-FFF2-40B4-BE49-F238E27FC236}">
                    <a16:creationId xmlns:a16="http://schemas.microsoft.com/office/drawing/2014/main" id="{CC239582-DAD8-4444-9539-E3C62B76923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9271;p71">
                <a:extLst>
                  <a:ext uri="{FF2B5EF4-FFF2-40B4-BE49-F238E27FC236}">
                    <a16:creationId xmlns:a16="http://schemas.microsoft.com/office/drawing/2014/main" id="{507209BA-E022-4206-8470-EFFF6753031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9272;p71">
                <a:extLst>
                  <a:ext uri="{FF2B5EF4-FFF2-40B4-BE49-F238E27FC236}">
                    <a16:creationId xmlns:a16="http://schemas.microsoft.com/office/drawing/2014/main" id="{EB49BE53-DF98-4F3C-B2CB-ED7FBEE455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12" name="Google Shape;9273;p71">
                <a:extLst>
                  <a:ext uri="{FF2B5EF4-FFF2-40B4-BE49-F238E27FC236}">
                    <a16:creationId xmlns:a16="http://schemas.microsoft.com/office/drawing/2014/main" id="{4C78A654-C464-4987-8999-62389359EC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9274;p71">
                <a:extLst>
                  <a:ext uri="{FF2B5EF4-FFF2-40B4-BE49-F238E27FC236}">
                    <a16:creationId xmlns:a16="http://schemas.microsoft.com/office/drawing/2014/main" id="{BA103F7D-9E91-415E-8782-E2EBFFA877E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 name="Google Shape;9268;p71">
              <a:extLst>
                <a:ext uri="{FF2B5EF4-FFF2-40B4-BE49-F238E27FC236}">
                  <a16:creationId xmlns:a16="http://schemas.microsoft.com/office/drawing/2014/main" id="{945B67BE-3361-48DA-93F9-AC482D230873}"/>
                </a:ext>
              </a:extLst>
            </p:cNvPr>
            <p:cNvGrpSpPr/>
            <p:nvPr/>
          </p:nvGrpSpPr>
          <p:grpSpPr>
            <a:xfrm>
              <a:off x="2920013" y="755286"/>
              <a:ext cx="202053" cy="285630"/>
              <a:chOff x="6974158" y="2789537"/>
              <a:chExt cx="255247" cy="327458"/>
            </a:xfrm>
            <a:grpFill/>
          </p:grpSpPr>
          <p:sp>
            <p:nvSpPr>
              <p:cNvPr id="1402" name="Google Shape;9269;p71">
                <a:extLst>
                  <a:ext uri="{FF2B5EF4-FFF2-40B4-BE49-F238E27FC236}">
                    <a16:creationId xmlns:a16="http://schemas.microsoft.com/office/drawing/2014/main" id="{78E1A1AB-6009-4E9B-AABC-F2239AEF980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9270;p71">
                <a:extLst>
                  <a:ext uri="{FF2B5EF4-FFF2-40B4-BE49-F238E27FC236}">
                    <a16:creationId xmlns:a16="http://schemas.microsoft.com/office/drawing/2014/main" id="{ED1664D7-30AE-472F-9BA1-072BCA8813A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9271;p71">
                <a:extLst>
                  <a:ext uri="{FF2B5EF4-FFF2-40B4-BE49-F238E27FC236}">
                    <a16:creationId xmlns:a16="http://schemas.microsoft.com/office/drawing/2014/main" id="{A9C1AD23-B691-4EAB-B4F9-EEFC910B5C1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9272;p71">
                <a:extLst>
                  <a:ext uri="{FF2B5EF4-FFF2-40B4-BE49-F238E27FC236}">
                    <a16:creationId xmlns:a16="http://schemas.microsoft.com/office/drawing/2014/main" id="{BED77148-84DA-4602-9317-483C6FA0EE3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9273;p71">
                <a:extLst>
                  <a:ext uri="{FF2B5EF4-FFF2-40B4-BE49-F238E27FC236}">
                    <a16:creationId xmlns:a16="http://schemas.microsoft.com/office/drawing/2014/main" id="{5FF891C6-0EC8-43A1-8AC3-AD65C91C39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9274;p71">
                <a:extLst>
                  <a:ext uri="{FF2B5EF4-FFF2-40B4-BE49-F238E27FC236}">
                    <a16:creationId xmlns:a16="http://schemas.microsoft.com/office/drawing/2014/main" id="{BC0ADBCE-ACD0-4249-A4A7-51F2BFF12B8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1" name="Google Shape;9268;p71">
              <a:extLst>
                <a:ext uri="{FF2B5EF4-FFF2-40B4-BE49-F238E27FC236}">
                  <a16:creationId xmlns:a16="http://schemas.microsoft.com/office/drawing/2014/main" id="{946A32DE-FED6-4182-9A1C-2ACB04EBED50}"/>
                </a:ext>
              </a:extLst>
            </p:cNvPr>
            <p:cNvGrpSpPr/>
            <p:nvPr/>
          </p:nvGrpSpPr>
          <p:grpSpPr>
            <a:xfrm>
              <a:off x="3243579" y="755286"/>
              <a:ext cx="202053" cy="285630"/>
              <a:chOff x="6974158" y="2789537"/>
              <a:chExt cx="255247" cy="327458"/>
            </a:xfrm>
            <a:grpFill/>
          </p:grpSpPr>
          <p:sp>
            <p:nvSpPr>
              <p:cNvPr id="1396" name="Google Shape;9269;p71">
                <a:extLst>
                  <a:ext uri="{FF2B5EF4-FFF2-40B4-BE49-F238E27FC236}">
                    <a16:creationId xmlns:a16="http://schemas.microsoft.com/office/drawing/2014/main" id="{E0CF1539-0305-4F7B-BB15-775CB0D422C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9270;p71">
                <a:extLst>
                  <a:ext uri="{FF2B5EF4-FFF2-40B4-BE49-F238E27FC236}">
                    <a16:creationId xmlns:a16="http://schemas.microsoft.com/office/drawing/2014/main" id="{75E55F3A-6691-44FE-8770-E93C652C904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9271;p71">
                <a:extLst>
                  <a:ext uri="{FF2B5EF4-FFF2-40B4-BE49-F238E27FC236}">
                    <a16:creationId xmlns:a16="http://schemas.microsoft.com/office/drawing/2014/main" id="{BBFAAAEF-789A-4536-BE0E-0DDFB58CA45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9272;p71">
                <a:extLst>
                  <a:ext uri="{FF2B5EF4-FFF2-40B4-BE49-F238E27FC236}">
                    <a16:creationId xmlns:a16="http://schemas.microsoft.com/office/drawing/2014/main" id="{9FF3FC5A-49FB-4256-921F-F18E611CFA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9273;p71">
                <a:extLst>
                  <a:ext uri="{FF2B5EF4-FFF2-40B4-BE49-F238E27FC236}">
                    <a16:creationId xmlns:a16="http://schemas.microsoft.com/office/drawing/2014/main" id="{DF0B6851-0206-42BE-8786-CA60AE6851C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9274;p71">
                <a:extLst>
                  <a:ext uri="{FF2B5EF4-FFF2-40B4-BE49-F238E27FC236}">
                    <a16:creationId xmlns:a16="http://schemas.microsoft.com/office/drawing/2014/main" id="{C9B850CC-2AF1-4627-B8F2-FBE190DA312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2" name="Google Shape;9268;p71">
              <a:extLst>
                <a:ext uri="{FF2B5EF4-FFF2-40B4-BE49-F238E27FC236}">
                  <a16:creationId xmlns:a16="http://schemas.microsoft.com/office/drawing/2014/main" id="{10054EC3-FD58-489E-B207-EB2527A2B0F7}"/>
                </a:ext>
              </a:extLst>
            </p:cNvPr>
            <p:cNvGrpSpPr/>
            <p:nvPr/>
          </p:nvGrpSpPr>
          <p:grpSpPr>
            <a:xfrm>
              <a:off x="3561576" y="746090"/>
              <a:ext cx="202053" cy="285630"/>
              <a:chOff x="6974158" y="2789537"/>
              <a:chExt cx="255247" cy="327458"/>
            </a:xfrm>
            <a:grpFill/>
          </p:grpSpPr>
          <p:sp>
            <p:nvSpPr>
              <p:cNvPr id="1390" name="Google Shape;9269;p71">
                <a:extLst>
                  <a:ext uri="{FF2B5EF4-FFF2-40B4-BE49-F238E27FC236}">
                    <a16:creationId xmlns:a16="http://schemas.microsoft.com/office/drawing/2014/main" id="{7BF56DAD-1564-489D-83BF-B1C7CA0C67D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9270;p71">
                <a:extLst>
                  <a:ext uri="{FF2B5EF4-FFF2-40B4-BE49-F238E27FC236}">
                    <a16:creationId xmlns:a16="http://schemas.microsoft.com/office/drawing/2014/main" id="{2F369491-9185-470D-995E-4CA5F70AC36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9271;p71">
                <a:extLst>
                  <a:ext uri="{FF2B5EF4-FFF2-40B4-BE49-F238E27FC236}">
                    <a16:creationId xmlns:a16="http://schemas.microsoft.com/office/drawing/2014/main" id="{0D8F2681-F968-4562-A429-570F84BE5F0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9272;p71">
                <a:extLst>
                  <a:ext uri="{FF2B5EF4-FFF2-40B4-BE49-F238E27FC236}">
                    <a16:creationId xmlns:a16="http://schemas.microsoft.com/office/drawing/2014/main" id="{58CA0E30-1163-417D-A720-57475C4F2A8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9273;p71">
                <a:extLst>
                  <a:ext uri="{FF2B5EF4-FFF2-40B4-BE49-F238E27FC236}">
                    <a16:creationId xmlns:a16="http://schemas.microsoft.com/office/drawing/2014/main" id="{A6552B37-5893-45C7-B3C6-581BDBC5DB9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9274;p71">
                <a:extLst>
                  <a:ext uri="{FF2B5EF4-FFF2-40B4-BE49-F238E27FC236}">
                    <a16:creationId xmlns:a16="http://schemas.microsoft.com/office/drawing/2014/main" id="{136D6C10-C7B6-482A-9C55-709CC3CEC47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3" name="Google Shape;9268;p71">
              <a:extLst>
                <a:ext uri="{FF2B5EF4-FFF2-40B4-BE49-F238E27FC236}">
                  <a16:creationId xmlns:a16="http://schemas.microsoft.com/office/drawing/2014/main" id="{B7FA8661-E657-4E6C-AEC8-71F7A9254C71}"/>
                </a:ext>
              </a:extLst>
            </p:cNvPr>
            <p:cNvGrpSpPr/>
            <p:nvPr/>
          </p:nvGrpSpPr>
          <p:grpSpPr>
            <a:xfrm>
              <a:off x="3878126" y="755286"/>
              <a:ext cx="202053" cy="285630"/>
              <a:chOff x="6974158" y="2789537"/>
              <a:chExt cx="255247" cy="327458"/>
            </a:xfrm>
            <a:grpFill/>
          </p:grpSpPr>
          <p:sp>
            <p:nvSpPr>
              <p:cNvPr id="1384" name="Google Shape;9269;p71">
                <a:extLst>
                  <a:ext uri="{FF2B5EF4-FFF2-40B4-BE49-F238E27FC236}">
                    <a16:creationId xmlns:a16="http://schemas.microsoft.com/office/drawing/2014/main" id="{B4DC1276-0057-4F93-A855-E4688A0D57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9270;p71">
                <a:extLst>
                  <a:ext uri="{FF2B5EF4-FFF2-40B4-BE49-F238E27FC236}">
                    <a16:creationId xmlns:a16="http://schemas.microsoft.com/office/drawing/2014/main" id="{39F9E201-25A6-47C5-918F-CA1BDFDE81C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9271;p71">
                <a:extLst>
                  <a:ext uri="{FF2B5EF4-FFF2-40B4-BE49-F238E27FC236}">
                    <a16:creationId xmlns:a16="http://schemas.microsoft.com/office/drawing/2014/main" id="{352B1411-E02A-4A4F-AEF0-C2EB3F5DF5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9272;p71">
                <a:extLst>
                  <a:ext uri="{FF2B5EF4-FFF2-40B4-BE49-F238E27FC236}">
                    <a16:creationId xmlns:a16="http://schemas.microsoft.com/office/drawing/2014/main" id="{0A649DE7-92E4-4A83-A731-C57C934D09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88" name="Google Shape;9273;p71">
                <a:extLst>
                  <a:ext uri="{FF2B5EF4-FFF2-40B4-BE49-F238E27FC236}">
                    <a16:creationId xmlns:a16="http://schemas.microsoft.com/office/drawing/2014/main" id="{888E68BE-157F-42C8-BFEE-5BB17814B0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9274;p71">
                <a:extLst>
                  <a:ext uri="{FF2B5EF4-FFF2-40B4-BE49-F238E27FC236}">
                    <a16:creationId xmlns:a16="http://schemas.microsoft.com/office/drawing/2014/main" id="{9ABB0F4B-9898-413A-B4B7-670CEFDF150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26" name="Google Shape;9268;p71">
            <a:extLst>
              <a:ext uri="{FF2B5EF4-FFF2-40B4-BE49-F238E27FC236}">
                <a16:creationId xmlns:a16="http://schemas.microsoft.com/office/drawing/2014/main" id="{FA48D1B5-A405-431B-9430-10BC31D35816}"/>
              </a:ext>
            </a:extLst>
          </p:cNvPr>
          <p:cNvGrpSpPr/>
          <p:nvPr/>
        </p:nvGrpSpPr>
        <p:grpSpPr>
          <a:xfrm>
            <a:off x="4577041" y="2997843"/>
            <a:ext cx="134355" cy="194801"/>
            <a:chOff x="6974158" y="2789537"/>
            <a:chExt cx="255247" cy="327458"/>
          </a:xfrm>
          <a:solidFill>
            <a:srgbClr val="800000"/>
          </a:solidFill>
        </p:grpSpPr>
        <p:sp>
          <p:nvSpPr>
            <p:cNvPr id="1320" name="Google Shape;9269;p71">
              <a:extLst>
                <a:ext uri="{FF2B5EF4-FFF2-40B4-BE49-F238E27FC236}">
                  <a16:creationId xmlns:a16="http://schemas.microsoft.com/office/drawing/2014/main" id="{C4BBA347-C54C-4886-8E56-0AA2DC26E83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9270;p71">
              <a:extLst>
                <a:ext uri="{FF2B5EF4-FFF2-40B4-BE49-F238E27FC236}">
                  <a16:creationId xmlns:a16="http://schemas.microsoft.com/office/drawing/2014/main" id="{09167BB5-3CB7-4CC5-BC28-21D4BF68FEE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9271;p71">
              <a:extLst>
                <a:ext uri="{FF2B5EF4-FFF2-40B4-BE49-F238E27FC236}">
                  <a16:creationId xmlns:a16="http://schemas.microsoft.com/office/drawing/2014/main" id="{43DEA308-11E4-45E5-9979-D45D7A8740D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9272;p71">
              <a:extLst>
                <a:ext uri="{FF2B5EF4-FFF2-40B4-BE49-F238E27FC236}">
                  <a16:creationId xmlns:a16="http://schemas.microsoft.com/office/drawing/2014/main" id="{7C2D87E3-808B-4696-810F-C1C41955DAD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24" name="Google Shape;9273;p71">
              <a:extLst>
                <a:ext uri="{FF2B5EF4-FFF2-40B4-BE49-F238E27FC236}">
                  <a16:creationId xmlns:a16="http://schemas.microsoft.com/office/drawing/2014/main" id="{1774A088-6299-4CD5-B811-12F51BDCC6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9274;p71">
              <a:extLst>
                <a:ext uri="{FF2B5EF4-FFF2-40B4-BE49-F238E27FC236}">
                  <a16:creationId xmlns:a16="http://schemas.microsoft.com/office/drawing/2014/main" id="{29827A18-E243-428C-858E-6D1474ECAB1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 name="Group 1226">
            <a:extLst>
              <a:ext uri="{FF2B5EF4-FFF2-40B4-BE49-F238E27FC236}">
                <a16:creationId xmlns:a16="http://schemas.microsoft.com/office/drawing/2014/main" id="{360821A6-6FEB-4919-9545-1AC71A4F8E25}"/>
              </a:ext>
            </a:extLst>
          </p:cNvPr>
          <p:cNvGrpSpPr/>
          <p:nvPr/>
        </p:nvGrpSpPr>
        <p:grpSpPr>
          <a:xfrm>
            <a:off x="4787845" y="2991571"/>
            <a:ext cx="1184905" cy="201073"/>
            <a:chOff x="2298228" y="746090"/>
            <a:chExt cx="1781951" cy="294826"/>
          </a:xfrm>
          <a:solidFill>
            <a:srgbClr val="800000"/>
          </a:solidFill>
        </p:grpSpPr>
        <p:grpSp>
          <p:nvGrpSpPr>
            <p:cNvPr id="1278" name="Google Shape;9268;p71">
              <a:extLst>
                <a:ext uri="{FF2B5EF4-FFF2-40B4-BE49-F238E27FC236}">
                  <a16:creationId xmlns:a16="http://schemas.microsoft.com/office/drawing/2014/main" id="{2426C4B8-2992-44E2-824D-88A01034B661}"/>
                </a:ext>
              </a:extLst>
            </p:cNvPr>
            <p:cNvGrpSpPr/>
            <p:nvPr/>
          </p:nvGrpSpPr>
          <p:grpSpPr>
            <a:xfrm>
              <a:off x="2298228" y="750688"/>
              <a:ext cx="202053" cy="285630"/>
              <a:chOff x="6974158" y="2789537"/>
              <a:chExt cx="255247" cy="327458"/>
            </a:xfrm>
            <a:grpFill/>
          </p:grpSpPr>
          <p:sp>
            <p:nvSpPr>
              <p:cNvPr id="1314" name="Google Shape;9269;p71">
                <a:extLst>
                  <a:ext uri="{FF2B5EF4-FFF2-40B4-BE49-F238E27FC236}">
                    <a16:creationId xmlns:a16="http://schemas.microsoft.com/office/drawing/2014/main" id="{B7EACB08-F671-4094-827C-0748E76C319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9270;p71">
                <a:extLst>
                  <a:ext uri="{FF2B5EF4-FFF2-40B4-BE49-F238E27FC236}">
                    <a16:creationId xmlns:a16="http://schemas.microsoft.com/office/drawing/2014/main" id="{52CCD134-1C87-4BBC-A2CF-F8F9D807B0B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9271;p71">
                <a:extLst>
                  <a:ext uri="{FF2B5EF4-FFF2-40B4-BE49-F238E27FC236}">
                    <a16:creationId xmlns:a16="http://schemas.microsoft.com/office/drawing/2014/main" id="{24CC2A9F-08DD-40FB-BAE9-5369F93F442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9272;p71">
                <a:extLst>
                  <a:ext uri="{FF2B5EF4-FFF2-40B4-BE49-F238E27FC236}">
                    <a16:creationId xmlns:a16="http://schemas.microsoft.com/office/drawing/2014/main" id="{52668330-D0D5-47DE-A9AF-5D0E40DA5EC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18" name="Google Shape;9273;p71">
                <a:extLst>
                  <a:ext uri="{FF2B5EF4-FFF2-40B4-BE49-F238E27FC236}">
                    <a16:creationId xmlns:a16="http://schemas.microsoft.com/office/drawing/2014/main" id="{0343611B-4BD1-42B5-AF0F-503C1B7D9BF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9274;p71">
                <a:extLst>
                  <a:ext uri="{FF2B5EF4-FFF2-40B4-BE49-F238E27FC236}">
                    <a16:creationId xmlns:a16="http://schemas.microsoft.com/office/drawing/2014/main" id="{D93221D1-F139-4613-97FC-E3F3E6D135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 name="Google Shape;9268;p71">
              <a:extLst>
                <a:ext uri="{FF2B5EF4-FFF2-40B4-BE49-F238E27FC236}">
                  <a16:creationId xmlns:a16="http://schemas.microsoft.com/office/drawing/2014/main" id="{F2029714-8278-430A-BDF4-B7136211CE88}"/>
                </a:ext>
              </a:extLst>
            </p:cNvPr>
            <p:cNvGrpSpPr/>
            <p:nvPr/>
          </p:nvGrpSpPr>
          <p:grpSpPr>
            <a:xfrm>
              <a:off x="2609822" y="750688"/>
              <a:ext cx="202053" cy="285630"/>
              <a:chOff x="6974158" y="2789537"/>
              <a:chExt cx="255247" cy="327458"/>
            </a:xfrm>
            <a:grpFill/>
          </p:grpSpPr>
          <p:sp>
            <p:nvSpPr>
              <p:cNvPr id="1308" name="Google Shape;9269;p71">
                <a:extLst>
                  <a:ext uri="{FF2B5EF4-FFF2-40B4-BE49-F238E27FC236}">
                    <a16:creationId xmlns:a16="http://schemas.microsoft.com/office/drawing/2014/main" id="{7F053DB3-AB05-4E42-9D70-385A39CE9C6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9270;p71">
                <a:extLst>
                  <a:ext uri="{FF2B5EF4-FFF2-40B4-BE49-F238E27FC236}">
                    <a16:creationId xmlns:a16="http://schemas.microsoft.com/office/drawing/2014/main" id="{E73FD9DD-907A-4793-AB09-BB9F8A27665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9271;p71">
                <a:extLst>
                  <a:ext uri="{FF2B5EF4-FFF2-40B4-BE49-F238E27FC236}">
                    <a16:creationId xmlns:a16="http://schemas.microsoft.com/office/drawing/2014/main" id="{DFC30908-2E23-41BB-8E16-7E1DDEE1E4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9272;p71">
                <a:extLst>
                  <a:ext uri="{FF2B5EF4-FFF2-40B4-BE49-F238E27FC236}">
                    <a16:creationId xmlns:a16="http://schemas.microsoft.com/office/drawing/2014/main" id="{89AD235E-10FE-45E1-A035-AADFF57DC8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12" name="Google Shape;9273;p71">
                <a:extLst>
                  <a:ext uri="{FF2B5EF4-FFF2-40B4-BE49-F238E27FC236}">
                    <a16:creationId xmlns:a16="http://schemas.microsoft.com/office/drawing/2014/main" id="{5C4B7F09-55F2-40E8-82E1-1EE7163A9C7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9274;p71">
                <a:extLst>
                  <a:ext uri="{FF2B5EF4-FFF2-40B4-BE49-F238E27FC236}">
                    <a16:creationId xmlns:a16="http://schemas.microsoft.com/office/drawing/2014/main" id="{3BB7D286-483E-4A3A-B99F-0E7F8E1B21E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 name="Google Shape;9268;p71">
              <a:extLst>
                <a:ext uri="{FF2B5EF4-FFF2-40B4-BE49-F238E27FC236}">
                  <a16:creationId xmlns:a16="http://schemas.microsoft.com/office/drawing/2014/main" id="{BEF294AE-1707-458C-837D-47122BD46DA1}"/>
                </a:ext>
              </a:extLst>
            </p:cNvPr>
            <p:cNvGrpSpPr/>
            <p:nvPr/>
          </p:nvGrpSpPr>
          <p:grpSpPr>
            <a:xfrm>
              <a:off x="2920013" y="755286"/>
              <a:ext cx="202053" cy="285630"/>
              <a:chOff x="6974158" y="2789537"/>
              <a:chExt cx="255247" cy="327458"/>
            </a:xfrm>
            <a:grpFill/>
          </p:grpSpPr>
          <p:sp>
            <p:nvSpPr>
              <p:cNvPr id="1302" name="Google Shape;9269;p71">
                <a:extLst>
                  <a:ext uri="{FF2B5EF4-FFF2-40B4-BE49-F238E27FC236}">
                    <a16:creationId xmlns:a16="http://schemas.microsoft.com/office/drawing/2014/main" id="{E67D260C-207B-4C43-AC32-CAF853F09D7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9270;p71">
                <a:extLst>
                  <a:ext uri="{FF2B5EF4-FFF2-40B4-BE49-F238E27FC236}">
                    <a16:creationId xmlns:a16="http://schemas.microsoft.com/office/drawing/2014/main" id="{9236C506-64B8-431E-9FC1-F95AAF8A3C0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9271;p71">
                <a:extLst>
                  <a:ext uri="{FF2B5EF4-FFF2-40B4-BE49-F238E27FC236}">
                    <a16:creationId xmlns:a16="http://schemas.microsoft.com/office/drawing/2014/main" id="{3BDE00DD-E032-4E9C-8E87-9E5AD66391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9272;p71">
                <a:extLst>
                  <a:ext uri="{FF2B5EF4-FFF2-40B4-BE49-F238E27FC236}">
                    <a16:creationId xmlns:a16="http://schemas.microsoft.com/office/drawing/2014/main" id="{90786AFA-F38F-4BE1-89BF-AD5CEF25AF1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9273;p71">
                <a:extLst>
                  <a:ext uri="{FF2B5EF4-FFF2-40B4-BE49-F238E27FC236}">
                    <a16:creationId xmlns:a16="http://schemas.microsoft.com/office/drawing/2014/main" id="{49F7BD37-74C1-485E-AB3F-961137ABFA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9274;p71">
                <a:extLst>
                  <a:ext uri="{FF2B5EF4-FFF2-40B4-BE49-F238E27FC236}">
                    <a16:creationId xmlns:a16="http://schemas.microsoft.com/office/drawing/2014/main" id="{7F3147DD-E168-4C50-BE2F-2CC2386648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 name="Google Shape;9268;p71">
              <a:extLst>
                <a:ext uri="{FF2B5EF4-FFF2-40B4-BE49-F238E27FC236}">
                  <a16:creationId xmlns:a16="http://schemas.microsoft.com/office/drawing/2014/main" id="{0B20D51E-9E96-40B1-8F56-6E28909F9CBF}"/>
                </a:ext>
              </a:extLst>
            </p:cNvPr>
            <p:cNvGrpSpPr/>
            <p:nvPr/>
          </p:nvGrpSpPr>
          <p:grpSpPr>
            <a:xfrm>
              <a:off x="3243579" y="755286"/>
              <a:ext cx="202053" cy="285630"/>
              <a:chOff x="6974158" y="2789537"/>
              <a:chExt cx="255247" cy="327458"/>
            </a:xfrm>
            <a:grpFill/>
          </p:grpSpPr>
          <p:sp>
            <p:nvSpPr>
              <p:cNvPr id="1296" name="Google Shape;9269;p71">
                <a:extLst>
                  <a:ext uri="{FF2B5EF4-FFF2-40B4-BE49-F238E27FC236}">
                    <a16:creationId xmlns:a16="http://schemas.microsoft.com/office/drawing/2014/main" id="{E0011FC7-5AF1-4AA4-AC1E-3FDA10B8C3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9270;p71">
                <a:extLst>
                  <a:ext uri="{FF2B5EF4-FFF2-40B4-BE49-F238E27FC236}">
                    <a16:creationId xmlns:a16="http://schemas.microsoft.com/office/drawing/2014/main" id="{CEC25AEC-1E03-47AC-801D-DF4B61A6AC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9271;p71">
                <a:extLst>
                  <a:ext uri="{FF2B5EF4-FFF2-40B4-BE49-F238E27FC236}">
                    <a16:creationId xmlns:a16="http://schemas.microsoft.com/office/drawing/2014/main" id="{52CF2357-0153-4413-A489-7019B2847F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9272;p71">
                <a:extLst>
                  <a:ext uri="{FF2B5EF4-FFF2-40B4-BE49-F238E27FC236}">
                    <a16:creationId xmlns:a16="http://schemas.microsoft.com/office/drawing/2014/main" id="{571A4F58-AFBE-4935-82EA-02DCFFC2984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9273;p71">
                <a:extLst>
                  <a:ext uri="{FF2B5EF4-FFF2-40B4-BE49-F238E27FC236}">
                    <a16:creationId xmlns:a16="http://schemas.microsoft.com/office/drawing/2014/main" id="{969B408B-E4CD-41E8-9237-7FCD709E5B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9274;p71">
                <a:extLst>
                  <a:ext uri="{FF2B5EF4-FFF2-40B4-BE49-F238E27FC236}">
                    <a16:creationId xmlns:a16="http://schemas.microsoft.com/office/drawing/2014/main" id="{2BA1D9C9-2475-485C-9805-1AFCD615ADF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 name="Google Shape;9268;p71">
              <a:extLst>
                <a:ext uri="{FF2B5EF4-FFF2-40B4-BE49-F238E27FC236}">
                  <a16:creationId xmlns:a16="http://schemas.microsoft.com/office/drawing/2014/main" id="{76A01A74-5D99-4DBF-8780-79B1376E4B92}"/>
                </a:ext>
              </a:extLst>
            </p:cNvPr>
            <p:cNvGrpSpPr/>
            <p:nvPr/>
          </p:nvGrpSpPr>
          <p:grpSpPr>
            <a:xfrm>
              <a:off x="3561576" y="746090"/>
              <a:ext cx="202053" cy="285630"/>
              <a:chOff x="6974158" y="2789537"/>
              <a:chExt cx="255247" cy="327458"/>
            </a:xfrm>
            <a:grpFill/>
          </p:grpSpPr>
          <p:sp>
            <p:nvSpPr>
              <p:cNvPr id="1290" name="Google Shape;9269;p71">
                <a:extLst>
                  <a:ext uri="{FF2B5EF4-FFF2-40B4-BE49-F238E27FC236}">
                    <a16:creationId xmlns:a16="http://schemas.microsoft.com/office/drawing/2014/main" id="{F528122B-86CA-4618-B910-E999E5F71C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9270;p71">
                <a:extLst>
                  <a:ext uri="{FF2B5EF4-FFF2-40B4-BE49-F238E27FC236}">
                    <a16:creationId xmlns:a16="http://schemas.microsoft.com/office/drawing/2014/main" id="{D07A927E-906F-48F3-AC6E-E1FAA3C99E8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9271;p71">
                <a:extLst>
                  <a:ext uri="{FF2B5EF4-FFF2-40B4-BE49-F238E27FC236}">
                    <a16:creationId xmlns:a16="http://schemas.microsoft.com/office/drawing/2014/main" id="{068B100D-FCCC-4744-AB43-6D03DB3404A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9272;p71">
                <a:extLst>
                  <a:ext uri="{FF2B5EF4-FFF2-40B4-BE49-F238E27FC236}">
                    <a16:creationId xmlns:a16="http://schemas.microsoft.com/office/drawing/2014/main" id="{81198CF1-B048-4B09-BE69-1C1C42943C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9273;p71">
                <a:extLst>
                  <a:ext uri="{FF2B5EF4-FFF2-40B4-BE49-F238E27FC236}">
                    <a16:creationId xmlns:a16="http://schemas.microsoft.com/office/drawing/2014/main" id="{492BF913-4258-4E62-847D-5EE82D7C1A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9274;p71">
                <a:extLst>
                  <a:ext uri="{FF2B5EF4-FFF2-40B4-BE49-F238E27FC236}">
                    <a16:creationId xmlns:a16="http://schemas.microsoft.com/office/drawing/2014/main" id="{340346FE-F21D-484A-9B1A-6184A87187F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3" name="Google Shape;9268;p71">
              <a:extLst>
                <a:ext uri="{FF2B5EF4-FFF2-40B4-BE49-F238E27FC236}">
                  <a16:creationId xmlns:a16="http://schemas.microsoft.com/office/drawing/2014/main" id="{87955179-3DA1-4821-8B31-693C243E3BFB}"/>
                </a:ext>
              </a:extLst>
            </p:cNvPr>
            <p:cNvGrpSpPr/>
            <p:nvPr/>
          </p:nvGrpSpPr>
          <p:grpSpPr>
            <a:xfrm>
              <a:off x="3878126" y="755286"/>
              <a:ext cx="202053" cy="285630"/>
              <a:chOff x="6974158" y="2789537"/>
              <a:chExt cx="255247" cy="327458"/>
            </a:xfrm>
            <a:grpFill/>
          </p:grpSpPr>
          <p:sp>
            <p:nvSpPr>
              <p:cNvPr id="1284" name="Google Shape;9269;p71">
                <a:extLst>
                  <a:ext uri="{FF2B5EF4-FFF2-40B4-BE49-F238E27FC236}">
                    <a16:creationId xmlns:a16="http://schemas.microsoft.com/office/drawing/2014/main" id="{DA53E2FB-3ABC-490B-B3A9-419A83756DB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9270;p71">
                <a:extLst>
                  <a:ext uri="{FF2B5EF4-FFF2-40B4-BE49-F238E27FC236}">
                    <a16:creationId xmlns:a16="http://schemas.microsoft.com/office/drawing/2014/main" id="{4F1A967B-A317-489E-AEBD-E122B67964C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9271;p71">
                <a:extLst>
                  <a:ext uri="{FF2B5EF4-FFF2-40B4-BE49-F238E27FC236}">
                    <a16:creationId xmlns:a16="http://schemas.microsoft.com/office/drawing/2014/main" id="{02EE3B8A-14E9-4DD2-8494-FE36FE0216D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9272;p71">
                <a:extLst>
                  <a:ext uri="{FF2B5EF4-FFF2-40B4-BE49-F238E27FC236}">
                    <a16:creationId xmlns:a16="http://schemas.microsoft.com/office/drawing/2014/main" id="{E30B9A4D-21BB-4668-8540-470195CD25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88" name="Google Shape;9273;p71">
                <a:extLst>
                  <a:ext uri="{FF2B5EF4-FFF2-40B4-BE49-F238E27FC236}">
                    <a16:creationId xmlns:a16="http://schemas.microsoft.com/office/drawing/2014/main" id="{A645E897-CBC1-4060-B01E-2CF2672EC34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9274;p71">
                <a:extLst>
                  <a:ext uri="{FF2B5EF4-FFF2-40B4-BE49-F238E27FC236}">
                    <a16:creationId xmlns:a16="http://schemas.microsoft.com/office/drawing/2014/main" id="{CC971C74-F7D9-4EEC-AC9F-C98E1772BB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26" name="Google Shape;9268;p71">
            <a:extLst>
              <a:ext uri="{FF2B5EF4-FFF2-40B4-BE49-F238E27FC236}">
                <a16:creationId xmlns:a16="http://schemas.microsoft.com/office/drawing/2014/main" id="{17E52148-A270-4CA3-84B5-332BAFC9143D}"/>
              </a:ext>
            </a:extLst>
          </p:cNvPr>
          <p:cNvGrpSpPr/>
          <p:nvPr/>
        </p:nvGrpSpPr>
        <p:grpSpPr>
          <a:xfrm>
            <a:off x="4568637" y="3443569"/>
            <a:ext cx="134355" cy="194801"/>
            <a:chOff x="6974158" y="2789537"/>
            <a:chExt cx="255247" cy="327458"/>
          </a:xfrm>
          <a:solidFill>
            <a:srgbClr val="660066"/>
          </a:solidFill>
        </p:grpSpPr>
        <p:sp>
          <p:nvSpPr>
            <p:cNvPr id="1220" name="Google Shape;9269;p71">
              <a:extLst>
                <a:ext uri="{FF2B5EF4-FFF2-40B4-BE49-F238E27FC236}">
                  <a16:creationId xmlns:a16="http://schemas.microsoft.com/office/drawing/2014/main" id="{9861A8D6-6754-41E4-8779-DF4B5B6732F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9270;p71">
              <a:extLst>
                <a:ext uri="{FF2B5EF4-FFF2-40B4-BE49-F238E27FC236}">
                  <a16:creationId xmlns:a16="http://schemas.microsoft.com/office/drawing/2014/main" id="{E4485DBD-FE31-423B-BB77-5964597E096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9271;p71">
              <a:extLst>
                <a:ext uri="{FF2B5EF4-FFF2-40B4-BE49-F238E27FC236}">
                  <a16:creationId xmlns:a16="http://schemas.microsoft.com/office/drawing/2014/main" id="{CE2B55B8-36E7-4412-B467-65D6EDA95C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9272;p71">
              <a:extLst>
                <a:ext uri="{FF2B5EF4-FFF2-40B4-BE49-F238E27FC236}">
                  <a16:creationId xmlns:a16="http://schemas.microsoft.com/office/drawing/2014/main" id="{17D9FD63-84A5-4AEE-8B2D-5C98F88CCD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24" name="Google Shape;9273;p71">
              <a:extLst>
                <a:ext uri="{FF2B5EF4-FFF2-40B4-BE49-F238E27FC236}">
                  <a16:creationId xmlns:a16="http://schemas.microsoft.com/office/drawing/2014/main" id="{EEB0640C-8342-4C77-9F79-2AF5B9A841B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9274;p71">
              <a:extLst>
                <a:ext uri="{FF2B5EF4-FFF2-40B4-BE49-F238E27FC236}">
                  <a16:creationId xmlns:a16="http://schemas.microsoft.com/office/drawing/2014/main" id="{945872F0-BFFF-4816-B798-2E40F50FFC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7" name="Group 1126">
            <a:extLst>
              <a:ext uri="{FF2B5EF4-FFF2-40B4-BE49-F238E27FC236}">
                <a16:creationId xmlns:a16="http://schemas.microsoft.com/office/drawing/2014/main" id="{16DD0594-0AB8-460A-8D87-BA69AB22EB69}"/>
              </a:ext>
            </a:extLst>
          </p:cNvPr>
          <p:cNvGrpSpPr/>
          <p:nvPr/>
        </p:nvGrpSpPr>
        <p:grpSpPr>
          <a:xfrm>
            <a:off x="4779441" y="3437297"/>
            <a:ext cx="1184905" cy="201073"/>
            <a:chOff x="2298228" y="746090"/>
            <a:chExt cx="1781951" cy="294826"/>
          </a:xfrm>
          <a:solidFill>
            <a:srgbClr val="660066"/>
          </a:solidFill>
        </p:grpSpPr>
        <p:grpSp>
          <p:nvGrpSpPr>
            <p:cNvPr id="1178" name="Google Shape;9268;p71">
              <a:extLst>
                <a:ext uri="{FF2B5EF4-FFF2-40B4-BE49-F238E27FC236}">
                  <a16:creationId xmlns:a16="http://schemas.microsoft.com/office/drawing/2014/main" id="{BADB9CE4-BFBC-4396-8F93-A8F80D331625}"/>
                </a:ext>
              </a:extLst>
            </p:cNvPr>
            <p:cNvGrpSpPr/>
            <p:nvPr/>
          </p:nvGrpSpPr>
          <p:grpSpPr>
            <a:xfrm>
              <a:off x="2298228" y="750688"/>
              <a:ext cx="202053" cy="285630"/>
              <a:chOff x="6974158" y="2789537"/>
              <a:chExt cx="255247" cy="327458"/>
            </a:xfrm>
            <a:grpFill/>
          </p:grpSpPr>
          <p:sp>
            <p:nvSpPr>
              <p:cNvPr id="1214" name="Google Shape;9269;p71">
                <a:extLst>
                  <a:ext uri="{FF2B5EF4-FFF2-40B4-BE49-F238E27FC236}">
                    <a16:creationId xmlns:a16="http://schemas.microsoft.com/office/drawing/2014/main" id="{181F3120-240B-4E8E-984A-E2FD53C4204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9270;p71">
                <a:extLst>
                  <a:ext uri="{FF2B5EF4-FFF2-40B4-BE49-F238E27FC236}">
                    <a16:creationId xmlns:a16="http://schemas.microsoft.com/office/drawing/2014/main" id="{1357042D-2ADB-4C8B-8920-0BB8AED6B0E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9271;p71">
                <a:extLst>
                  <a:ext uri="{FF2B5EF4-FFF2-40B4-BE49-F238E27FC236}">
                    <a16:creationId xmlns:a16="http://schemas.microsoft.com/office/drawing/2014/main" id="{0E21D113-9E9C-4BE8-A559-22306380F8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9272;p71">
                <a:extLst>
                  <a:ext uri="{FF2B5EF4-FFF2-40B4-BE49-F238E27FC236}">
                    <a16:creationId xmlns:a16="http://schemas.microsoft.com/office/drawing/2014/main" id="{4208A3C0-0F37-4D07-A6AB-9D9CFE9601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18" name="Google Shape;9273;p71">
                <a:extLst>
                  <a:ext uri="{FF2B5EF4-FFF2-40B4-BE49-F238E27FC236}">
                    <a16:creationId xmlns:a16="http://schemas.microsoft.com/office/drawing/2014/main" id="{EEFC635D-8AFE-417E-8595-275DCD2905A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9274;p71">
                <a:extLst>
                  <a:ext uri="{FF2B5EF4-FFF2-40B4-BE49-F238E27FC236}">
                    <a16:creationId xmlns:a16="http://schemas.microsoft.com/office/drawing/2014/main" id="{B85E3CFE-B610-411E-962E-632554E300F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 name="Google Shape;9268;p71">
              <a:extLst>
                <a:ext uri="{FF2B5EF4-FFF2-40B4-BE49-F238E27FC236}">
                  <a16:creationId xmlns:a16="http://schemas.microsoft.com/office/drawing/2014/main" id="{37F96DB4-9F7F-494B-8A59-7B5DF11FB5FB}"/>
                </a:ext>
              </a:extLst>
            </p:cNvPr>
            <p:cNvGrpSpPr/>
            <p:nvPr/>
          </p:nvGrpSpPr>
          <p:grpSpPr>
            <a:xfrm>
              <a:off x="2609822" y="750688"/>
              <a:ext cx="202053" cy="285630"/>
              <a:chOff x="6974158" y="2789537"/>
              <a:chExt cx="255247" cy="327458"/>
            </a:xfrm>
            <a:grpFill/>
          </p:grpSpPr>
          <p:sp>
            <p:nvSpPr>
              <p:cNvPr id="1208" name="Google Shape;9269;p71">
                <a:extLst>
                  <a:ext uri="{FF2B5EF4-FFF2-40B4-BE49-F238E27FC236}">
                    <a16:creationId xmlns:a16="http://schemas.microsoft.com/office/drawing/2014/main" id="{428283C5-AE63-4869-8467-5450EA69812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9270;p71">
                <a:extLst>
                  <a:ext uri="{FF2B5EF4-FFF2-40B4-BE49-F238E27FC236}">
                    <a16:creationId xmlns:a16="http://schemas.microsoft.com/office/drawing/2014/main" id="{58529EE7-DB41-4B67-A9D7-5292E0F872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9271;p71">
                <a:extLst>
                  <a:ext uri="{FF2B5EF4-FFF2-40B4-BE49-F238E27FC236}">
                    <a16:creationId xmlns:a16="http://schemas.microsoft.com/office/drawing/2014/main" id="{B10DE896-B1F1-418E-825D-D7E2229345F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9272;p71">
                <a:extLst>
                  <a:ext uri="{FF2B5EF4-FFF2-40B4-BE49-F238E27FC236}">
                    <a16:creationId xmlns:a16="http://schemas.microsoft.com/office/drawing/2014/main" id="{88A7958F-5126-4ED2-A266-BCC1CB4388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12" name="Google Shape;9273;p71">
                <a:extLst>
                  <a:ext uri="{FF2B5EF4-FFF2-40B4-BE49-F238E27FC236}">
                    <a16:creationId xmlns:a16="http://schemas.microsoft.com/office/drawing/2014/main" id="{BEED600E-F003-4C1E-B96E-AB20F3F7485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9274;p71">
                <a:extLst>
                  <a:ext uri="{FF2B5EF4-FFF2-40B4-BE49-F238E27FC236}">
                    <a16:creationId xmlns:a16="http://schemas.microsoft.com/office/drawing/2014/main" id="{7BECF458-44FC-41DC-AA7D-552377CDDD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 name="Google Shape;9268;p71">
              <a:extLst>
                <a:ext uri="{FF2B5EF4-FFF2-40B4-BE49-F238E27FC236}">
                  <a16:creationId xmlns:a16="http://schemas.microsoft.com/office/drawing/2014/main" id="{631A4A6E-5B6E-4627-8B46-9ED755626951}"/>
                </a:ext>
              </a:extLst>
            </p:cNvPr>
            <p:cNvGrpSpPr/>
            <p:nvPr/>
          </p:nvGrpSpPr>
          <p:grpSpPr>
            <a:xfrm>
              <a:off x="2920013" y="755286"/>
              <a:ext cx="202053" cy="285630"/>
              <a:chOff x="6974158" y="2789537"/>
              <a:chExt cx="255247" cy="327458"/>
            </a:xfrm>
            <a:grpFill/>
          </p:grpSpPr>
          <p:sp>
            <p:nvSpPr>
              <p:cNvPr id="1202" name="Google Shape;9269;p71">
                <a:extLst>
                  <a:ext uri="{FF2B5EF4-FFF2-40B4-BE49-F238E27FC236}">
                    <a16:creationId xmlns:a16="http://schemas.microsoft.com/office/drawing/2014/main" id="{A953FF9C-0B34-49F5-A25E-943C300CB99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9270;p71">
                <a:extLst>
                  <a:ext uri="{FF2B5EF4-FFF2-40B4-BE49-F238E27FC236}">
                    <a16:creationId xmlns:a16="http://schemas.microsoft.com/office/drawing/2014/main" id="{E251AF13-2947-4C50-A153-B27743A9C2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9271;p71">
                <a:extLst>
                  <a:ext uri="{FF2B5EF4-FFF2-40B4-BE49-F238E27FC236}">
                    <a16:creationId xmlns:a16="http://schemas.microsoft.com/office/drawing/2014/main" id="{09B132B9-9864-4464-8E76-E21A4E1CEA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9272;p71">
                <a:extLst>
                  <a:ext uri="{FF2B5EF4-FFF2-40B4-BE49-F238E27FC236}">
                    <a16:creationId xmlns:a16="http://schemas.microsoft.com/office/drawing/2014/main" id="{1DFDFA24-6832-426F-9026-A10B0DF51E3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9273;p71">
                <a:extLst>
                  <a:ext uri="{FF2B5EF4-FFF2-40B4-BE49-F238E27FC236}">
                    <a16:creationId xmlns:a16="http://schemas.microsoft.com/office/drawing/2014/main" id="{D53DA0A1-C4A1-4BFB-B2FB-609025FC317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9274;p71">
                <a:extLst>
                  <a:ext uri="{FF2B5EF4-FFF2-40B4-BE49-F238E27FC236}">
                    <a16:creationId xmlns:a16="http://schemas.microsoft.com/office/drawing/2014/main" id="{06E89DB7-2009-453A-B261-CDA1B3E3F68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1" name="Google Shape;9268;p71">
              <a:extLst>
                <a:ext uri="{FF2B5EF4-FFF2-40B4-BE49-F238E27FC236}">
                  <a16:creationId xmlns:a16="http://schemas.microsoft.com/office/drawing/2014/main" id="{63F5906E-2186-4EA9-BCD7-38DB1E071505}"/>
                </a:ext>
              </a:extLst>
            </p:cNvPr>
            <p:cNvGrpSpPr/>
            <p:nvPr/>
          </p:nvGrpSpPr>
          <p:grpSpPr>
            <a:xfrm>
              <a:off x="3243579" y="755286"/>
              <a:ext cx="202053" cy="285630"/>
              <a:chOff x="6974158" y="2789537"/>
              <a:chExt cx="255247" cy="327458"/>
            </a:xfrm>
            <a:grpFill/>
          </p:grpSpPr>
          <p:sp>
            <p:nvSpPr>
              <p:cNvPr id="1196" name="Google Shape;9269;p71">
                <a:extLst>
                  <a:ext uri="{FF2B5EF4-FFF2-40B4-BE49-F238E27FC236}">
                    <a16:creationId xmlns:a16="http://schemas.microsoft.com/office/drawing/2014/main" id="{5F3622E2-FC55-4DB0-BBC9-D18FABA306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9270;p71">
                <a:extLst>
                  <a:ext uri="{FF2B5EF4-FFF2-40B4-BE49-F238E27FC236}">
                    <a16:creationId xmlns:a16="http://schemas.microsoft.com/office/drawing/2014/main" id="{9630AE9D-5E31-435A-8BF3-B12303FCE54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9271;p71">
                <a:extLst>
                  <a:ext uri="{FF2B5EF4-FFF2-40B4-BE49-F238E27FC236}">
                    <a16:creationId xmlns:a16="http://schemas.microsoft.com/office/drawing/2014/main" id="{EBFE95EC-6C68-4B52-B5FE-0599B52F4A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9272;p71">
                <a:extLst>
                  <a:ext uri="{FF2B5EF4-FFF2-40B4-BE49-F238E27FC236}">
                    <a16:creationId xmlns:a16="http://schemas.microsoft.com/office/drawing/2014/main" id="{C92F92BF-FE9C-4043-BC03-53ED9E74862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9273;p71">
                <a:extLst>
                  <a:ext uri="{FF2B5EF4-FFF2-40B4-BE49-F238E27FC236}">
                    <a16:creationId xmlns:a16="http://schemas.microsoft.com/office/drawing/2014/main" id="{7537505F-B4C2-4B7A-934A-B3000483D20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9274;p71">
                <a:extLst>
                  <a:ext uri="{FF2B5EF4-FFF2-40B4-BE49-F238E27FC236}">
                    <a16:creationId xmlns:a16="http://schemas.microsoft.com/office/drawing/2014/main" id="{84F2D081-27EF-4848-94E4-E0AF7A8B114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9268;p71">
              <a:extLst>
                <a:ext uri="{FF2B5EF4-FFF2-40B4-BE49-F238E27FC236}">
                  <a16:creationId xmlns:a16="http://schemas.microsoft.com/office/drawing/2014/main" id="{3395E02A-C527-48D4-A325-78B1CD5BB4B2}"/>
                </a:ext>
              </a:extLst>
            </p:cNvPr>
            <p:cNvGrpSpPr/>
            <p:nvPr/>
          </p:nvGrpSpPr>
          <p:grpSpPr>
            <a:xfrm>
              <a:off x="3561576" y="746090"/>
              <a:ext cx="202053" cy="285630"/>
              <a:chOff x="6974158" y="2789537"/>
              <a:chExt cx="255247" cy="327458"/>
            </a:xfrm>
            <a:grpFill/>
          </p:grpSpPr>
          <p:sp>
            <p:nvSpPr>
              <p:cNvPr id="1190" name="Google Shape;9269;p71">
                <a:extLst>
                  <a:ext uri="{FF2B5EF4-FFF2-40B4-BE49-F238E27FC236}">
                    <a16:creationId xmlns:a16="http://schemas.microsoft.com/office/drawing/2014/main" id="{8B6AD900-2DB1-46A7-B74F-F22499BB235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9270;p71">
                <a:extLst>
                  <a:ext uri="{FF2B5EF4-FFF2-40B4-BE49-F238E27FC236}">
                    <a16:creationId xmlns:a16="http://schemas.microsoft.com/office/drawing/2014/main" id="{DB278210-527C-4D31-B3C3-CC2D26B3211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9271;p71">
                <a:extLst>
                  <a:ext uri="{FF2B5EF4-FFF2-40B4-BE49-F238E27FC236}">
                    <a16:creationId xmlns:a16="http://schemas.microsoft.com/office/drawing/2014/main" id="{AFAE0B0E-674F-4D66-85F6-A069148D2DE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9272;p71">
                <a:extLst>
                  <a:ext uri="{FF2B5EF4-FFF2-40B4-BE49-F238E27FC236}">
                    <a16:creationId xmlns:a16="http://schemas.microsoft.com/office/drawing/2014/main" id="{0FC83036-3349-4FB6-BDE8-ED62EB50591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9273;p71">
                <a:extLst>
                  <a:ext uri="{FF2B5EF4-FFF2-40B4-BE49-F238E27FC236}">
                    <a16:creationId xmlns:a16="http://schemas.microsoft.com/office/drawing/2014/main" id="{D11A1B47-D8AC-449F-A043-26BFFD19D4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9274;p71">
                <a:extLst>
                  <a:ext uri="{FF2B5EF4-FFF2-40B4-BE49-F238E27FC236}">
                    <a16:creationId xmlns:a16="http://schemas.microsoft.com/office/drawing/2014/main" id="{B68DC5D1-0CFE-4518-AB32-44BB173FE0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3" name="Google Shape;9268;p71">
              <a:extLst>
                <a:ext uri="{FF2B5EF4-FFF2-40B4-BE49-F238E27FC236}">
                  <a16:creationId xmlns:a16="http://schemas.microsoft.com/office/drawing/2014/main" id="{BA4BC39E-467C-4C17-8570-00D9D4749E83}"/>
                </a:ext>
              </a:extLst>
            </p:cNvPr>
            <p:cNvGrpSpPr/>
            <p:nvPr/>
          </p:nvGrpSpPr>
          <p:grpSpPr>
            <a:xfrm>
              <a:off x="3878126" y="755286"/>
              <a:ext cx="202053" cy="285630"/>
              <a:chOff x="6974158" y="2789537"/>
              <a:chExt cx="255247" cy="327458"/>
            </a:xfrm>
            <a:grpFill/>
          </p:grpSpPr>
          <p:sp>
            <p:nvSpPr>
              <p:cNvPr id="1184" name="Google Shape;9269;p71">
                <a:extLst>
                  <a:ext uri="{FF2B5EF4-FFF2-40B4-BE49-F238E27FC236}">
                    <a16:creationId xmlns:a16="http://schemas.microsoft.com/office/drawing/2014/main" id="{D5EA514D-B4F9-413E-9353-1B2D38A7923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9270;p71">
                <a:extLst>
                  <a:ext uri="{FF2B5EF4-FFF2-40B4-BE49-F238E27FC236}">
                    <a16:creationId xmlns:a16="http://schemas.microsoft.com/office/drawing/2014/main" id="{35660F43-FDF0-4DB1-AA5E-43BCC63C37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9271;p71">
                <a:extLst>
                  <a:ext uri="{FF2B5EF4-FFF2-40B4-BE49-F238E27FC236}">
                    <a16:creationId xmlns:a16="http://schemas.microsoft.com/office/drawing/2014/main" id="{99CA6276-1BD9-4472-AA76-A7E28D81575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9272;p71">
                <a:extLst>
                  <a:ext uri="{FF2B5EF4-FFF2-40B4-BE49-F238E27FC236}">
                    <a16:creationId xmlns:a16="http://schemas.microsoft.com/office/drawing/2014/main" id="{695D6AD7-3014-4A03-8F0C-F2C552AAE5A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88" name="Google Shape;9273;p71">
                <a:extLst>
                  <a:ext uri="{FF2B5EF4-FFF2-40B4-BE49-F238E27FC236}">
                    <a16:creationId xmlns:a16="http://schemas.microsoft.com/office/drawing/2014/main" id="{89C03A59-2063-4D02-8994-ECFD00191DA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9274;p71">
                <a:extLst>
                  <a:ext uri="{FF2B5EF4-FFF2-40B4-BE49-F238E27FC236}">
                    <a16:creationId xmlns:a16="http://schemas.microsoft.com/office/drawing/2014/main" id="{01647A1D-5280-4C64-8BEF-241B5C9B7D0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6" name="Google Shape;9268;p71">
            <a:extLst>
              <a:ext uri="{FF2B5EF4-FFF2-40B4-BE49-F238E27FC236}">
                <a16:creationId xmlns:a16="http://schemas.microsoft.com/office/drawing/2014/main" id="{8A26B9C6-DC3A-4DA4-94E6-3CF5C1612139}"/>
              </a:ext>
            </a:extLst>
          </p:cNvPr>
          <p:cNvGrpSpPr/>
          <p:nvPr/>
        </p:nvGrpSpPr>
        <p:grpSpPr>
          <a:xfrm>
            <a:off x="4574235" y="3893347"/>
            <a:ext cx="133670" cy="199341"/>
            <a:chOff x="6974158" y="2789537"/>
            <a:chExt cx="255247" cy="327458"/>
          </a:xfrm>
          <a:solidFill>
            <a:srgbClr val="666633"/>
          </a:solidFill>
        </p:grpSpPr>
        <p:sp>
          <p:nvSpPr>
            <p:cNvPr id="1120" name="Google Shape;9269;p71">
              <a:extLst>
                <a:ext uri="{FF2B5EF4-FFF2-40B4-BE49-F238E27FC236}">
                  <a16:creationId xmlns:a16="http://schemas.microsoft.com/office/drawing/2014/main" id="{F89D118C-8C12-4091-BF24-466A43232A3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9270;p71">
              <a:extLst>
                <a:ext uri="{FF2B5EF4-FFF2-40B4-BE49-F238E27FC236}">
                  <a16:creationId xmlns:a16="http://schemas.microsoft.com/office/drawing/2014/main" id="{C440E5E5-410D-4A8C-BB1D-89DC25D657F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9271;p71">
              <a:extLst>
                <a:ext uri="{FF2B5EF4-FFF2-40B4-BE49-F238E27FC236}">
                  <a16:creationId xmlns:a16="http://schemas.microsoft.com/office/drawing/2014/main" id="{4C239D4D-364B-438B-AE2B-E7E5C726A47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9272;p71">
              <a:extLst>
                <a:ext uri="{FF2B5EF4-FFF2-40B4-BE49-F238E27FC236}">
                  <a16:creationId xmlns:a16="http://schemas.microsoft.com/office/drawing/2014/main" id="{2FE3E097-5B8C-4839-98D6-DE48B66B90C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24" name="Google Shape;9273;p71">
              <a:extLst>
                <a:ext uri="{FF2B5EF4-FFF2-40B4-BE49-F238E27FC236}">
                  <a16:creationId xmlns:a16="http://schemas.microsoft.com/office/drawing/2014/main" id="{4BB726A7-60B6-46B7-8770-596BE859FD7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9274;p71">
              <a:extLst>
                <a:ext uri="{FF2B5EF4-FFF2-40B4-BE49-F238E27FC236}">
                  <a16:creationId xmlns:a16="http://schemas.microsoft.com/office/drawing/2014/main" id="{6B0E694D-DB2F-46D7-933C-295C0BA9CA4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7" name="Group 1026">
            <a:extLst>
              <a:ext uri="{FF2B5EF4-FFF2-40B4-BE49-F238E27FC236}">
                <a16:creationId xmlns:a16="http://schemas.microsoft.com/office/drawing/2014/main" id="{F1A9B535-E6B8-4090-8718-64B604B3CEC5}"/>
              </a:ext>
            </a:extLst>
          </p:cNvPr>
          <p:cNvGrpSpPr/>
          <p:nvPr/>
        </p:nvGrpSpPr>
        <p:grpSpPr>
          <a:xfrm>
            <a:off x="4783963" y="3886929"/>
            <a:ext cx="1178862" cy="205759"/>
            <a:chOff x="2298228" y="746090"/>
            <a:chExt cx="1781951" cy="294826"/>
          </a:xfrm>
          <a:solidFill>
            <a:srgbClr val="666633"/>
          </a:solidFill>
        </p:grpSpPr>
        <p:grpSp>
          <p:nvGrpSpPr>
            <p:cNvPr id="1078" name="Google Shape;9268;p71">
              <a:extLst>
                <a:ext uri="{FF2B5EF4-FFF2-40B4-BE49-F238E27FC236}">
                  <a16:creationId xmlns:a16="http://schemas.microsoft.com/office/drawing/2014/main" id="{8BE81C0B-1E88-43DB-8C1A-B9D43776955C}"/>
                </a:ext>
              </a:extLst>
            </p:cNvPr>
            <p:cNvGrpSpPr/>
            <p:nvPr/>
          </p:nvGrpSpPr>
          <p:grpSpPr>
            <a:xfrm>
              <a:off x="2298228" y="750688"/>
              <a:ext cx="202053" cy="285630"/>
              <a:chOff x="6974158" y="2789537"/>
              <a:chExt cx="255247" cy="327458"/>
            </a:xfrm>
            <a:grpFill/>
          </p:grpSpPr>
          <p:sp>
            <p:nvSpPr>
              <p:cNvPr id="1114" name="Google Shape;9269;p71">
                <a:extLst>
                  <a:ext uri="{FF2B5EF4-FFF2-40B4-BE49-F238E27FC236}">
                    <a16:creationId xmlns:a16="http://schemas.microsoft.com/office/drawing/2014/main" id="{AF1F5D75-D9A3-44EB-B89D-463D6B33E32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9270;p71">
                <a:extLst>
                  <a:ext uri="{FF2B5EF4-FFF2-40B4-BE49-F238E27FC236}">
                    <a16:creationId xmlns:a16="http://schemas.microsoft.com/office/drawing/2014/main" id="{35188CCB-4774-4F42-AC6E-B64BE83BDB3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9271;p71">
                <a:extLst>
                  <a:ext uri="{FF2B5EF4-FFF2-40B4-BE49-F238E27FC236}">
                    <a16:creationId xmlns:a16="http://schemas.microsoft.com/office/drawing/2014/main" id="{EAFA50F5-5C43-407F-A5C2-78AA33AD3A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9272;p71">
                <a:extLst>
                  <a:ext uri="{FF2B5EF4-FFF2-40B4-BE49-F238E27FC236}">
                    <a16:creationId xmlns:a16="http://schemas.microsoft.com/office/drawing/2014/main" id="{7686A150-E201-4412-BB24-DDA5E4F73B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18" name="Google Shape;9273;p71">
                <a:extLst>
                  <a:ext uri="{FF2B5EF4-FFF2-40B4-BE49-F238E27FC236}">
                    <a16:creationId xmlns:a16="http://schemas.microsoft.com/office/drawing/2014/main" id="{0E30BFEC-B197-495C-91E3-81796940130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9274;p71">
                <a:extLst>
                  <a:ext uri="{FF2B5EF4-FFF2-40B4-BE49-F238E27FC236}">
                    <a16:creationId xmlns:a16="http://schemas.microsoft.com/office/drawing/2014/main" id="{1CC96246-1B35-4CC6-90F8-255EC9EB453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9" name="Google Shape;9268;p71">
              <a:extLst>
                <a:ext uri="{FF2B5EF4-FFF2-40B4-BE49-F238E27FC236}">
                  <a16:creationId xmlns:a16="http://schemas.microsoft.com/office/drawing/2014/main" id="{ED0E5764-8487-4A60-BDDB-4D3892616C90}"/>
                </a:ext>
              </a:extLst>
            </p:cNvPr>
            <p:cNvGrpSpPr/>
            <p:nvPr/>
          </p:nvGrpSpPr>
          <p:grpSpPr>
            <a:xfrm>
              <a:off x="2609822" y="750688"/>
              <a:ext cx="202053" cy="285630"/>
              <a:chOff x="6974158" y="2789537"/>
              <a:chExt cx="255247" cy="327458"/>
            </a:xfrm>
            <a:grpFill/>
          </p:grpSpPr>
          <p:sp>
            <p:nvSpPr>
              <p:cNvPr id="1108" name="Google Shape;9269;p71">
                <a:extLst>
                  <a:ext uri="{FF2B5EF4-FFF2-40B4-BE49-F238E27FC236}">
                    <a16:creationId xmlns:a16="http://schemas.microsoft.com/office/drawing/2014/main" id="{45718F90-44A8-42D7-8B3A-8E8EA3C75C9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9270;p71">
                <a:extLst>
                  <a:ext uri="{FF2B5EF4-FFF2-40B4-BE49-F238E27FC236}">
                    <a16:creationId xmlns:a16="http://schemas.microsoft.com/office/drawing/2014/main" id="{077C25A6-EAD1-4D70-AF35-3F199584DC3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9271;p71">
                <a:extLst>
                  <a:ext uri="{FF2B5EF4-FFF2-40B4-BE49-F238E27FC236}">
                    <a16:creationId xmlns:a16="http://schemas.microsoft.com/office/drawing/2014/main" id="{655C2251-E010-4254-9CCE-0A751CB857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9272;p71">
                <a:extLst>
                  <a:ext uri="{FF2B5EF4-FFF2-40B4-BE49-F238E27FC236}">
                    <a16:creationId xmlns:a16="http://schemas.microsoft.com/office/drawing/2014/main" id="{22E827EF-0B75-4F12-B010-3364F506415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12" name="Google Shape;9273;p71">
                <a:extLst>
                  <a:ext uri="{FF2B5EF4-FFF2-40B4-BE49-F238E27FC236}">
                    <a16:creationId xmlns:a16="http://schemas.microsoft.com/office/drawing/2014/main" id="{DF893205-E470-4724-8909-C5B569E044A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9274;p71">
                <a:extLst>
                  <a:ext uri="{FF2B5EF4-FFF2-40B4-BE49-F238E27FC236}">
                    <a16:creationId xmlns:a16="http://schemas.microsoft.com/office/drawing/2014/main" id="{06FB8447-7771-4BC3-8DD0-59EC6118F92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 name="Google Shape;9268;p71">
              <a:extLst>
                <a:ext uri="{FF2B5EF4-FFF2-40B4-BE49-F238E27FC236}">
                  <a16:creationId xmlns:a16="http://schemas.microsoft.com/office/drawing/2014/main" id="{D4EC183B-0ED9-4B53-A681-BD1ECE1E8B38}"/>
                </a:ext>
              </a:extLst>
            </p:cNvPr>
            <p:cNvGrpSpPr/>
            <p:nvPr/>
          </p:nvGrpSpPr>
          <p:grpSpPr>
            <a:xfrm>
              <a:off x="2920013" y="755286"/>
              <a:ext cx="202053" cy="285630"/>
              <a:chOff x="6974158" y="2789537"/>
              <a:chExt cx="255247" cy="327458"/>
            </a:xfrm>
            <a:grpFill/>
          </p:grpSpPr>
          <p:sp>
            <p:nvSpPr>
              <p:cNvPr id="1102" name="Google Shape;9269;p71">
                <a:extLst>
                  <a:ext uri="{FF2B5EF4-FFF2-40B4-BE49-F238E27FC236}">
                    <a16:creationId xmlns:a16="http://schemas.microsoft.com/office/drawing/2014/main" id="{88C394BC-9875-4F27-97F8-F4AFD264141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9270;p71">
                <a:extLst>
                  <a:ext uri="{FF2B5EF4-FFF2-40B4-BE49-F238E27FC236}">
                    <a16:creationId xmlns:a16="http://schemas.microsoft.com/office/drawing/2014/main" id="{162E734B-CFE2-4F43-A9C5-CE30308C680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9271;p71">
                <a:extLst>
                  <a:ext uri="{FF2B5EF4-FFF2-40B4-BE49-F238E27FC236}">
                    <a16:creationId xmlns:a16="http://schemas.microsoft.com/office/drawing/2014/main" id="{84B329F1-33D2-490C-9C2A-BCDFD1501FD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9272;p71">
                <a:extLst>
                  <a:ext uri="{FF2B5EF4-FFF2-40B4-BE49-F238E27FC236}">
                    <a16:creationId xmlns:a16="http://schemas.microsoft.com/office/drawing/2014/main" id="{6337AB47-7D8D-4455-966D-D022B77C15A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9273;p71">
                <a:extLst>
                  <a:ext uri="{FF2B5EF4-FFF2-40B4-BE49-F238E27FC236}">
                    <a16:creationId xmlns:a16="http://schemas.microsoft.com/office/drawing/2014/main" id="{E45D1E6D-640F-4479-BC3F-F08FA4E72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9274;p71">
                <a:extLst>
                  <a:ext uri="{FF2B5EF4-FFF2-40B4-BE49-F238E27FC236}">
                    <a16:creationId xmlns:a16="http://schemas.microsoft.com/office/drawing/2014/main" id="{07780D29-367D-483C-82F6-B9C0D1F96AC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 name="Google Shape;9268;p71">
              <a:extLst>
                <a:ext uri="{FF2B5EF4-FFF2-40B4-BE49-F238E27FC236}">
                  <a16:creationId xmlns:a16="http://schemas.microsoft.com/office/drawing/2014/main" id="{4534151C-3EEB-46E8-996B-748ABF70E276}"/>
                </a:ext>
              </a:extLst>
            </p:cNvPr>
            <p:cNvGrpSpPr/>
            <p:nvPr/>
          </p:nvGrpSpPr>
          <p:grpSpPr>
            <a:xfrm>
              <a:off x="3243579" y="755286"/>
              <a:ext cx="202053" cy="285630"/>
              <a:chOff x="6974158" y="2789537"/>
              <a:chExt cx="255247" cy="327458"/>
            </a:xfrm>
            <a:grpFill/>
          </p:grpSpPr>
          <p:sp>
            <p:nvSpPr>
              <p:cNvPr id="1096" name="Google Shape;9269;p71">
                <a:extLst>
                  <a:ext uri="{FF2B5EF4-FFF2-40B4-BE49-F238E27FC236}">
                    <a16:creationId xmlns:a16="http://schemas.microsoft.com/office/drawing/2014/main" id="{6925B492-9C66-4CC9-ACF4-E8A671846B0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9270;p71">
                <a:extLst>
                  <a:ext uri="{FF2B5EF4-FFF2-40B4-BE49-F238E27FC236}">
                    <a16:creationId xmlns:a16="http://schemas.microsoft.com/office/drawing/2014/main" id="{A2C70996-617D-4CE6-A802-66C580EA2CC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9271;p71">
                <a:extLst>
                  <a:ext uri="{FF2B5EF4-FFF2-40B4-BE49-F238E27FC236}">
                    <a16:creationId xmlns:a16="http://schemas.microsoft.com/office/drawing/2014/main" id="{0692E293-986D-438E-AAAA-281B285884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9272;p71">
                <a:extLst>
                  <a:ext uri="{FF2B5EF4-FFF2-40B4-BE49-F238E27FC236}">
                    <a16:creationId xmlns:a16="http://schemas.microsoft.com/office/drawing/2014/main" id="{E74AFA30-24AC-4F49-B308-F98AB2036F2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9273;p71">
                <a:extLst>
                  <a:ext uri="{FF2B5EF4-FFF2-40B4-BE49-F238E27FC236}">
                    <a16:creationId xmlns:a16="http://schemas.microsoft.com/office/drawing/2014/main" id="{0E9366FA-6F94-4F0A-9B07-75DFAE88AB3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9274;p71">
                <a:extLst>
                  <a:ext uri="{FF2B5EF4-FFF2-40B4-BE49-F238E27FC236}">
                    <a16:creationId xmlns:a16="http://schemas.microsoft.com/office/drawing/2014/main" id="{A5584E37-0454-4419-B646-B8D4F26E66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 name="Google Shape;9268;p71">
              <a:extLst>
                <a:ext uri="{FF2B5EF4-FFF2-40B4-BE49-F238E27FC236}">
                  <a16:creationId xmlns:a16="http://schemas.microsoft.com/office/drawing/2014/main" id="{09521539-DB35-4ABD-8508-9E44FAFE01CC}"/>
                </a:ext>
              </a:extLst>
            </p:cNvPr>
            <p:cNvGrpSpPr/>
            <p:nvPr/>
          </p:nvGrpSpPr>
          <p:grpSpPr>
            <a:xfrm>
              <a:off x="3561576" y="746090"/>
              <a:ext cx="202053" cy="285630"/>
              <a:chOff x="6974158" y="2789537"/>
              <a:chExt cx="255247" cy="327458"/>
            </a:xfrm>
            <a:grpFill/>
          </p:grpSpPr>
          <p:sp>
            <p:nvSpPr>
              <p:cNvPr id="1090" name="Google Shape;9269;p71">
                <a:extLst>
                  <a:ext uri="{FF2B5EF4-FFF2-40B4-BE49-F238E27FC236}">
                    <a16:creationId xmlns:a16="http://schemas.microsoft.com/office/drawing/2014/main" id="{33D0FDE3-7064-4667-9FA2-9C9B2C96A30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9270;p71">
                <a:extLst>
                  <a:ext uri="{FF2B5EF4-FFF2-40B4-BE49-F238E27FC236}">
                    <a16:creationId xmlns:a16="http://schemas.microsoft.com/office/drawing/2014/main" id="{94F51457-739E-452C-AC49-09EF66A560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9271;p71">
                <a:extLst>
                  <a:ext uri="{FF2B5EF4-FFF2-40B4-BE49-F238E27FC236}">
                    <a16:creationId xmlns:a16="http://schemas.microsoft.com/office/drawing/2014/main" id="{DAF80314-148B-4C2E-8187-9E3DE8EB615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9272;p71">
                <a:extLst>
                  <a:ext uri="{FF2B5EF4-FFF2-40B4-BE49-F238E27FC236}">
                    <a16:creationId xmlns:a16="http://schemas.microsoft.com/office/drawing/2014/main" id="{DEB55555-CB04-44C4-A3D5-1B79BD3FAF2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9273;p71">
                <a:extLst>
                  <a:ext uri="{FF2B5EF4-FFF2-40B4-BE49-F238E27FC236}">
                    <a16:creationId xmlns:a16="http://schemas.microsoft.com/office/drawing/2014/main" id="{F6B84DB0-C294-4790-9FA1-34B43127271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9274;p71">
                <a:extLst>
                  <a:ext uri="{FF2B5EF4-FFF2-40B4-BE49-F238E27FC236}">
                    <a16:creationId xmlns:a16="http://schemas.microsoft.com/office/drawing/2014/main" id="{EA4C93B8-4896-496B-856C-FBF8B04E33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3" name="Google Shape;9268;p71">
              <a:extLst>
                <a:ext uri="{FF2B5EF4-FFF2-40B4-BE49-F238E27FC236}">
                  <a16:creationId xmlns:a16="http://schemas.microsoft.com/office/drawing/2014/main" id="{D81E04D0-5E0B-452D-A19F-A74BACE932DC}"/>
                </a:ext>
              </a:extLst>
            </p:cNvPr>
            <p:cNvGrpSpPr/>
            <p:nvPr/>
          </p:nvGrpSpPr>
          <p:grpSpPr>
            <a:xfrm>
              <a:off x="3878126" y="755286"/>
              <a:ext cx="202053" cy="285630"/>
              <a:chOff x="6974158" y="2789537"/>
              <a:chExt cx="255247" cy="327458"/>
            </a:xfrm>
            <a:grpFill/>
          </p:grpSpPr>
          <p:sp>
            <p:nvSpPr>
              <p:cNvPr id="1084" name="Google Shape;9269;p71">
                <a:extLst>
                  <a:ext uri="{FF2B5EF4-FFF2-40B4-BE49-F238E27FC236}">
                    <a16:creationId xmlns:a16="http://schemas.microsoft.com/office/drawing/2014/main" id="{2499E639-1728-4448-874C-10C33397F58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9270;p71">
                <a:extLst>
                  <a:ext uri="{FF2B5EF4-FFF2-40B4-BE49-F238E27FC236}">
                    <a16:creationId xmlns:a16="http://schemas.microsoft.com/office/drawing/2014/main" id="{33573976-CF6D-4570-9A4E-94AF2E0227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9271;p71">
                <a:extLst>
                  <a:ext uri="{FF2B5EF4-FFF2-40B4-BE49-F238E27FC236}">
                    <a16:creationId xmlns:a16="http://schemas.microsoft.com/office/drawing/2014/main" id="{49398995-114B-4F3F-A684-0A961206E02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9272;p71">
                <a:extLst>
                  <a:ext uri="{FF2B5EF4-FFF2-40B4-BE49-F238E27FC236}">
                    <a16:creationId xmlns:a16="http://schemas.microsoft.com/office/drawing/2014/main" id="{B2164554-A339-46C6-95BE-4525C10144D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88" name="Google Shape;9273;p71">
                <a:extLst>
                  <a:ext uri="{FF2B5EF4-FFF2-40B4-BE49-F238E27FC236}">
                    <a16:creationId xmlns:a16="http://schemas.microsoft.com/office/drawing/2014/main" id="{0C5DE42D-5B46-4845-A216-273918AFEA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9274;p71">
                <a:extLst>
                  <a:ext uri="{FF2B5EF4-FFF2-40B4-BE49-F238E27FC236}">
                    <a16:creationId xmlns:a16="http://schemas.microsoft.com/office/drawing/2014/main" id="{6DDB69D1-D4E4-4E82-ADBB-5944DF9DBEF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42" name="TextBox 1841">
            <a:extLst>
              <a:ext uri="{FF2B5EF4-FFF2-40B4-BE49-F238E27FC236}">
                <a16:creationId xmlns:a16="http://schemas.microsoft.com/office/drawing/2014/main" id="{C63B1DB0-9A2D-48AA-9E90-8AE0EF8952D2}"/>
              </a:ext>
            </a:extLst>
          </p:cNvPr>
          <p:cNvSpPr txBox="1"/>
          <p:nvPr/>
        </p:nvSpPr>
        <p:spPr>
          <a:xfrm>
            <a:off x="5972750" y="70653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66"/>
                </a:solidFill>
                <a:effectLst/>
                <a:uLnTx/>
                <a:uFillTx/>
                <a:latin typeface="Lora" panose="020B0604020202020204" charset="0"/>
                <a:cs typeface="Arial"/>
                <a:sym typeface="Arial"/>
              </a:rPr>
              <a:t>CG9</a:t>
            </a:r>
          </a:p>
        </p:txBody>
      </p:sp>
      <p:sp>
        <p:nvSpPr>
          <p:cNvPr id="1843" name="TextBox 1842">
            <a:extLst>
              <a:ext uri="{FF2B5EF4-FFF2-40B4-BE49-F238E27FC236}">
                <a16:creationId xmlns:a16="http://schemas.microsoft.com/office/drawing/2014/main" id="{75B92AF3-D5D9-4434-A9B2-309A85C005E9}"/>
              </a:ext>
            </a:extLst>
          </p:cNvPr>
          <p:cNvSpPr txBox="1"/>
          <p:nvPr/>
        </p:nvSpPr>
        <p:spPr>
          <a:xfrm>
            <a:off x="5947534" y="1152457"/>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66"/>
                </a:solidFill>
                <a:effectLst/>
                <a:uLnTx/>
                <a:uFillTx/>
                <a:latin typeface="Lora" panose="020B0604020202020204" charset="0"/>
                <a:cs typeface="Arial"/>
                <a:sym typeface="Arial"/>
              </a:rPr>
              <a:t>CG10</a:t>
            </a:r>
          </a:p>
        </p:txBody>
      </p:sp>
      <p:sp>
        <p:nvSpPr>
          <p:cNvPr id="1844" name="TextBox 1843">
            <a:extLst>
              <a:ext uri="{FF2B5EF4-FFF2-40B4-BE49-F238E27FC236}">
                <a16:creationId xmlns:a16="http://schemas.microsoft.com/office/drawing/2014/main" id="{525F1639-32FF-411A-8AA4-692F1E23FCDA}"/>
              </a:ext>
            </a:extLst>
          </p:cNvPr>
          <p:cNvSpPr txBox="1"/>
          <p:nvPr/>
        </p:nvSpPr>
        <p:spPr>
          <a:xfrm>
            <a:off x="5947534" y="1598382"/>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9900"/>
                </a:solidFill>
                <a:effectLst/>
                <a:uLnTx/>
                <a:uFillTx/>
                <a:latin typeface="Lora" panose="020B0604020202020204" charset="0"/>
                <a:cs typeface="Arial"/>
                <a:sym typeface="Arial"/>
              </a:rPr>
              <a:t>CG11</a:t>
            </a:r>
          </a:p>
        </p:txBody>
      </p:sp>
      <p:sp>
        <p:nvSpPr>
          <p:cNvPr id="1845" name="TextBox 1844">
            <a:extLst>
              <a:ext uri="{FF2B5EF4-FFF2-40B4-BE49-F238E27FC236}">
                <a16:creationId xmlns:a16="http://schemas.microsoft.com/office/drawing/2014/main" id="{B207DF40-ECC6-481C-8930-BBA2EFF0BF48}"/>
              </a:ext>
            </a:extLst>
          </p:cNvPr>
          <p:cNvSpPr txBox="1"/>
          <p:nvPr/>
        </p:nvSpPr>
        <p:spPr>
          <a:xfrm>
            <a:off x="5947538" y="2068788"/>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5F5F5F"/>
                </a:solidFill>
                <a:effectLst/>
                <a:uLnTx/>
                <a:uFillTx/>
                <a:latin typeface="Lora" panose="020B0604020202020204" charset="0"/>
                <a:cs typeface="Arial"/>
                <a:sym typeface="Arial"/>
              </a:rPr>
              <a:t>CG12</a:t>
            </a:r>
          </a:p>
        </p:txBody>
      </p:sp>
      <p:sp>
        <p:nvSpPr>
          <p:cNvPr id="1846" name="TextBox 1845">
            <a:extLst>
              <a:ext uri="{FF2B5EF4-FFF2-40B4-BE49-F238E27FC236}">
                <a16:creationId xmlns:a16="http://schemas.microsoft.com/office/drawing/2014/main" id="{2B73BAE4-6951-45ED-A929-95D2B0160D44}"/>
              </a:ext>
            </a:extLst>
          </p:cNvPr>
          <p:cNvSpPr txBox="1"/>
          <p:nvPr/>
        </p:nvSpPr>
        <p:spPr>
          <a:xfrm>
            <a:off x="5947533" y="2514713"/>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FF"/>
                </a:solidFill>
                <a:effectLst/>
                <a:uLnTx/>
                <a:uFillTx/>
                <a:latin typeface="Lora" panose="020B0604020202020204" charset="0"/>
                <a:cs typeface="Arial"/>
                <a:sym typeface="Arial"/>
              </a:rPr>
              <a:t>CG13</a:t>
            </a:r>
          </a:p>
        </p:txBody>
      </p:sp>
      <p:sp>
        <p:nvSpPr>
          <p:cNvPr id="1847" name="TextBox 1846">
            <a:extLst>
              <a:ext uri="{FF2B5EF4-FFF2-40B4-BE49-F238E27FC236}">
                <a16:creationId xmlns:a16="http://schemas.microsoft.com/office/drawing/2014/main" id="{5AB17BCC-2129-4ED7-912C-174EF60959A5}"/>
              </a:ext>
            </a:extLst>
          </p:cNvPr>
          <p:cNvSpPr txBox="1"/>
          <p:nvPr/>
        </p:nvSpPr>
        <p:spPr>
          <a:xfrm>
            <a:off x="5947533" y="2955705"/>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A50021"/>
                </a:solidFill>
                <a:effectLst/>
                <a:uLnTx/>
                <a:uFillTx/>
                <a:latin typeface="Lora" panose="020B0604020202020204" charset="0"/>
                <a:cs typeface="Arial"/>
                <a:sym typeface="Arial"/>
              </a:rPr>
              <a:t>CG14</a:t>
            </a:r>
          </a:p>
        </p:txBody>
      </p:sp>
      <p:sp>
        <p:nvSpPr>
          <p:cNvPr id="1848" name="TextBox 1847">
            <a:extLst>
              <a:ext uri="{FF2B5EF4-FFF2-40B4-BE49-F238E27FC236}">
                <a16:creationId xmlns:a16="http://schemas.microsoft.com/office/drawing/2014/main" id="{FB540BBA-54A8-4653-9549-CF5796B91DFD}"/>
              </a:ext>
            </a:extLst>
          </p:cNvPr>
          <p:cNvSpPr txBox="1"/>
          <p:nvPr/>
        </p:nvSpPr>
        <p:spPr>
          <a:xfrm>
            <a:off x="5947532" y="340902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CG15</a:t>
            </a:r>
          </a:p>
        </p:txBody>
      </p:sp>
      <p:sp>
        <p:nvSpPr>
          <p:cNvPr id="1849" name="TextBox 1848">
            <a:extLst>
              <a:ext uri="{FF2B5EF4-FFF2-40B4-BE49-F238E27FC236}">
                <a16:creationId xmlns:a16="http://schemas.microsoft.com/office/drawing/2014/main" id="{55A3BC7B-E9E3-4788-A2E5-30D68BF95637}"/>
              </a:ext>
            </a:extLst>
          </p:cNvPr>
          <p:cNvSpPr txBox="1"/>
          <p:nvPr/>
        </p:nvSpPr>
        <p:spPr>
          <a:xfrm>
            <a:off x="5947531" y="386319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808000"/>
                </a:solidFill>
                <a:effectLst/>
                <a:uLnTx/>
                <a:uFillTx/>
                <a:latin typeface="Lora" panose="020B0604020202020204" charset="0"/>
                <a:cs typeface="Arial"/>
                <a:sym typeface="Arial"/>
              </a:rPr>
              <a:t>CG16</a:t>
            </a:r>
          </a:p>
        </p:txBody>
      </p:sp>
      <p:sp>
        <p:nvSpPr>
          <p:cNvPr id="2" name="TextBox 1">
            <a:extLst>
              <a:ext uri="{FF2B5EF4-FFF2-40B4-BE49-F238E27FC236}">
                <a16:creationId xmlns:a16="http://schemas.microsoft.com/office/drawing/2014/main" id="{7CCDA32D-90F5-4AA8-9651-8256D00C11A3}"/>
              </a:ext>
            </a:extLst>
          </p:cNvPr>
          <p:cNvSpPr txBox="1"/>
          <p:nvPr/>
        </p:nvSpPr>
        <p:spPr>
          <a:xfrm>
            <a:off x="0" y="685179"/>
            <a:ext cx="2338925" cy="2549416"/>
          </a:xfrm>
          <a:prstGeom prst="rect">
            <a:avLst/>
          </a:prstGeom>
          <a:noFill/>
          <a:ln>
            <a:solidFill>
              <a:schemeClr val="accent2"/>
            </a:solidFill>
          </a:ln>
        </p:spPr>
        <p:txBody>
          <a:bodyPr wrap="square" rtlCol="0">
            <a:spAutoFit/>
          </a:bodyPr>
          <a:lstStyle/>
          <a:p>
            <a:pPr marL="0" marR="0" lvl="0" indent="0" algn="r"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At the top of the hour, </a:t>
            </a:r>
            <a:r>
              <a:rPr kumimoji="0" lang="en-US" sz="1300" b="1" i="0" u="none" strike="noStrike" kern="0" cap="none" spc="0" normalizeH="0" baseline="0" noProof="0" dirty="0">
                <a:ln>
                  <a:noFill/>
                </a:ln>
                <a:solidFill>
                  <a:srgbClr val="000000"/>
                </a:solidFill>
                <a:effectLst/>
                <a:uLnTx/>
                <a:uFillTx/>
                <a:latin typeface="Lora" panose="020B0604020202020204" charset="0"/>
                <a:cs typeface="Arial"/>
                <a:sym typeface="Arial"/>
              </a:rPr>
              <a:t>Speaker ONE in each CG will come forward</a:t>
            </a: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 to draw their questions.</a:t>
            </a:r>
          </a:p>
          <a:p>
            <a:pPr marL="0" marR="0" lvl="0" indent="0" algn="r"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60-minute prep time begins</a:t>
            </a:r>
          </a:p>
          <a:p>
            <a:pPr marL="0" marR="0" lvl="0" indent="0" algn="r"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Speakers may sit anywhere in the auditorium to research the compiled SharePoint drive evidence and prepare talking points on a notecard.</a:t>
            </a:r>
          </a:p>
        </p:txBody>
      </p:sp>
      <p:sp>
        <p:nvSpPr>
          <p:cNvPr id="1826" name="TextBox 1825">
            <a:extLst>
              <a:ext uri="{FF2B5EF4-FFF2-40B4-BE49-F238E27FC236}">
                <a16:creationId xmlns:a16="http://schemas.microsoft.com/office/drawing/2014/main" id="{D1CFFFE7-1594-4241-AF91-0C1A852E287A}"/>
              </a:ext>
            </a:extLst>
          </p:cNvPr>
          <p:cNvSpPr txBox="1"/>
          <p:nvPr/>
        </p:nvSpPr>
        <p:spPr>
          <a:xfrm>
            <a:off x="0" y="3293672"/>
            <a:ext cx="2341425" cy="692497"/>
          </a:xfrm>
          <a:prstGeom prst="rect">
            <a:avLst/>
          </a:prstGeom>
          <a:noFill/>
          <a:ln>
            <a:solidFill>
              <a:schemeClr val="accent2"/>
            </a:solidFill>
          </a:ln>
        </p:spPr>
        <p:txBody>
          <a:bodyPr wrap="square" rtlCol="0">
            <a:spAutoFit/>
          </a:bodyPr>
          <a:lstStyle/>
          <a:p>
            <a:pPr marL="0" marR="0" lvl="0" indent="0" algn="r" defTabSz="914400" rtl="0" eaLnBrk="1" fontAlgn="auto" latinLnBrk="0" hangingPunct="1">
              <a:lnSpc>
                <a:spcPct val="100000"/>
              </a:lnSpc>
              <a:spcBef>
                <a:spcPts val="300"/>
              </a:spcBef>
              <a:spcAft>
                <a:spcPts val="3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In ten-minute increments, next speakers will come forward to do the same.</a:t>
            </a:r>
          </a:p>
        </p:txBody>
      </p:sp>
      <p:sp>
        <p:nvSpPr>
          <p:cNvPr id="4" name="TextBox 3">
            <a:extLst>
              <a:ext uri="{FF2B5EF4-FFF2-40B4-BE49-F238E27FC236}">
                <a16:creationId xmlns:a16="http://schemas.microsoft.com/office/drawing/2014/main" id="{F48CF05F-AAB4-4466-A7B4-4C65ADBAFA24}"/>
              </a:ext>
            </a:extLst>
          </p:cNvPr>
          <p:cNvSpPr txBox="1"/>
          <p:nvPr/>
        </p:nvSpPr>
        <p:spPr>
          <a:xfrm>
            <a:off x="6529979" y="685179"/>
            <a:ext cx="2598501" cy="1877437"/>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1" i="0" u="none" strike="noStrike" kern="0" cap="none" spc="0" normalizeH="0" baseline="0" noProof="0" dirty="0">
                <a:ln>
                  <a:noFill/>
                </a:ln>
                <a:solidFill>
                  <a:srgbClr val="000000"/>
                </a:solidFill>
                <a:effectLst/>
                <a:uLnTx/>
                <a:uFillTx/>
                <a:latin typeface="Lora" panose="020B0604020202020204" charset="0"/>
                <a:cs typeface="Arial"/>
                <a:sym typeface="Arial"/>
              </a:rPr>
              <a:t>Speakers One all get the same three questions.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Speakers Two all get the same three questions.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Speakers three all get the same three questions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…and so on.</a:t>
            </a:r>
          </a:p>
        </p:txBody>
      </p:sp>
      <p:sp>
        <p:nvSpPr>
          <p:cNvPr id="1827" name="TextBox 1826">
            <a:extLst>
              <a:ext uri="{FF2B5EF4-FFF2-40B4-BE49-F238E27FC236}">
                <a16:creationId xmlns:a16="http://schemas.microsoft.com/office/drawing/2014/main" id="{866B46D7-5360-4158-81FD-D2041DC9DB87}"/>
              </a:ext>
            </a:extLst>
          </p:cNvPr>
          <p:cNvSpPr txBox="1"/>
          <p:nvPr/>
        </p:nvSpPr>
        <p:spPr>
          <a:xfrm>
            <a:off x="6516806" y="2641641"/>
            <a:ext cx="2611674" cy="1821011"/>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It is conventional and helpful to use the last 20 minutes to wander the halls and quietly practice the speech on your feet.</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At the end of prep time, stand near the closed CG room door. You will be called in to speak.</a:t>
            </a:r>
          </a:p>
        </p:txBody>
      </p:sp>
      <p:sp>
        <p:nvSpPr>
          <p:cNvPr id="824" name="TextBox 823">
            <a:extLst>
              <a:ext uri="{FF2B5EF4-FFF2-40B4-BE49-F238E27FC236}">
                <a16:creationId xmlns:a16="http://schemas.microsoft.com/office/drawing/2014/main" id="{E7C590EE-0840-4E59-A883-B3BECFBF63B8}"/>
              </a:ext>
            </a:extLst>
          </p:cNvPr>
          <p:cNvSpPr txBox="1"/>
          <p:nvPr/>
        </p:nvSpPr>
        <p:spPr>
          <a:xfrm>
            <a:off x="2462725" y="4570798"/>
            <a:ext cx="3989831" cy="307777"/>
          </a:xfrm>
          <a:prstGeom prst="rect">
            <a:avLst/>
          </a:prstGeom>
          <a:solidFill>
            <a:schemeClr val="accent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Lora" panose="020B0604020202020204" charset="0"/>
                <a:cs typeface="Arial"/>
                <a:sym typeface="Arial"/>
              </a:rPr>
              <a:t>Front of Room: Facilitator(s)</a:t>
            </a:r>
          </a:p>
        </p:txBody>
      </p:sp>
    </p:spTree>
    <p:extLst>
      <p:ext uri="{BB962C8B-B14F-4D97-AF65-F5344CB8AC3E}">
        <p14:creationId xmlns:p14="http://schemas.microsoft.com/office/powerpoint/2010/main" val="1734151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88889E-6 2.96296E-6 L 0.00677 0.70432 " pathEditMode="relative" rAng="0" ptsTypes="AA">
                                      <p:cBhvr>
                                        <p:cTn id="6" dur="2000" fill="hold"/>
                                        <p:tgtEl>
                                          <p:spTgt spid="5"/>
                                        </p:tgtEl>
                                        <p:attrNameLst>
                                          <p:attrName>ppt_x</p:attrName>
                                          <p:attrName>ppt_y</p:attrName>
                                        </p:attrNameLst>
                                      </p:cBhvr>
                                      <p:rCtr x="330" y="35216"/>
                                    </p:animMotion>
                                  </p:childTnLst>
                                </p:cTn>
                              </p:par>
                              <p:par>
                                <p:cTn id="7" presetID="42" presetClass="path" presetSubtype="0" accel="50000" decel="50000" fill="hold" nodeType="withEffect">
                                  <p:stCondLst>
                                    <p:cond delay="0"/>
                                  </p:stCondLst>
                                  <p:childTnLst>
                                    <p:animMotion origin="layout" path="M -4.16667E-6 9.87654E-7 L 0.04011 0.60802 " pathEditMode="relative" rAng="0" ptsTypes="AA">
                                      <p:cBhvr>
                                        <p:cTn id="8" dur="2000" fill="hold"/>
                                        <p:tgtEl>
                                          <p:spTgt spid="512"/>
                                        </p:tgtEl>
                                        <p:attrNameLst>
                                          <p:attrName>ppt_x</p:attrName>
                                          <p:attrName>ppt_y</p:attrName>
                                        </p:attrNameLst>
                                      </p:cBhvr>
                                      <p:rCtr x="1997" y="30401"/>
                                    </p:animMotion>
                                  </p:childTnLst>
                                </p:cTn>
                              </p:par>
                              <p:par>
                                <p:cTn id="9" presetID="42" presetClass="path" presetSubtype="0" accel="50000" decel="50000" fill="hold" nodeType="withEffect">
                                  <p:stCondLst>
                                    <p:cond delay="0"/>
                                  </p:stCondLst>
                                  <p:childTnLst>
                                    <p:animMotion origin="layout" path="M 4.72222E-6 -4.81481E-6 L 0.05295 0.53272 " pathEditMode="relative" rAng="0" ptsTypes="AA">
                                      <p:cBhvr>
                                        <p:cTn id="10" dur="2000" fill="hold"/>
                                        <p:tgtEl>
                                          <p:spTgt spid="411"/>
                                        </p:tgtEl>
                                        <p:attrNameLst>
                                          <p:attrName>ppt_x</p:attrName>
                                          <p:attrName>ppt_y</p:attrName>
                                        </p:attrNameLst>
                                      </p:cBhvr>
                                      <p:rCtr x="2639" y="26636"/>
                                    </p:animMotion>
                                  </p:childTnLst>
                                </p:cTn>
                              </p:par>
                              <p:par>
                                <p:cTn id="11" presetID="42" presetClass="path" presetSubtype="0" accel="50000" decel="50000" fill="hold" nodeType="withEffect">
                                  <p:stCondLst>
                                    <p:cond delay="0"/>
                                  </p:stCondLst>
                                  <p:childTnLst>
                                    <p:animMotion origin="layout" path="M -2.5E-6 -4.93827E-7 L 0.07778 0.43858 " pathEditMode="relative" rAng="0" ptsTypes="AA">
                                      <p:cBhvr>
                                        <p:cTn id="12" dur="2000" fill="hold"/>
                                        <p:tgtEl>
                                          <p:spTgt spid="209"/>
                                        </p:tgtEl>
                                        <p:attrNameLst>
                                          <p:attrName>ppt_x</p:attrName>
                                          <p:attrName>ppt_y</p:attrName>
                                        </p:attrNameLst>
                                      </p:cBhvr>
                                      <p:rCtr x="3889" y="21914"/>
                                    </p:animMotion>
                                  </p:childTnLst>
                                </p:cTn>
                              </p:par>
                              <p:par>
                                <p:cTn id="13" presetID="42" presetClass="path" presetSubtype="0" accel="50000" decel="50000" fill="hold" nodeType="withEffect">
                                  <p:stCondLst>
                                    <p:cond delay="0"/>
                                  </p:stCondLst>
                                  <p:childTnLst>
                                    <p:animMotion origin="layout" path="M -2.5E-6 3.82716E-6 L 0.10191 0.35277 " pathEditMode="relative" rAng="0" ptsTypes="AA">
                                      <p:cBhvr>
                                        <p:cTn id="14" dur="2000" fill="hold"/>
                                        <p:tgtEl>
                                          <p:spTgt spid="613"/>
                                        </p:tgtEl>
                                        <p:attrNameLst>
                                          <p:attrName>ppt_x</p:attrName>
                                          <p:attrName>ppt_y</p:attrName>
                                        </p:attrNameLst>
                                      </p:cBhvr>
                                      <p:rCtr x="5087" y="17623"/>
                                    </p:animMotion>
                                  </p:childTnLst>
                                </p:cTn>
                              </p:par>
                              <p:par>
                                <p:cTn id="15" presetID="42" presetClass="path" presetSubtype="0" accel="50000" decel="50000" fill="hold" nodeType="withEffect">
                                  <p:stCondLst>
                                    <p:cond delay="0"/>
                                  </p:stCondLst>
                                  <p:childTnLst>
                                    <p:animMotion origin="layout" path="M -8.33333E-7 -1.85185E-6 L 0.12587 0.26389 " pathEditMode="relative" rAng="0" ptsTypes="AA">
                                      <p:cBhvr>
                                        <p:cTn id="16" dur="2000" fill="hold"/>
                                        <p:tgtEl>
                                          <p:spTgt spid="714"/>
                                        </p:tgtEl>
                                        <p:attrNameLst>
                                          <p:attrName>ppt_x</p:attrName>
                                          <p:attrName>ppt_y</p:attrName>
                                        </p:attrNameLst>
                                      </p:cBhvr>
                                      <p:rCtr x="6285" y="13179"/>
                                    </p:animMotion>
                                  </p:childTnLst>
                                </p:cTn>
                              </p:par>
                              <p:par>
                                <p:cTn id="17" presetID="42" presetClass="path" presetSubtype="0" accel="50000" decel="50000" fill="hold" nodeType="withEffect">
                                  <p:stCondLst>
                                    <p:cond delay="0"/>
                                  </p:stCondLst>
                                  <p:childTnLst>
                                    <p:animMotion origin="layout" path="M -3.61111E-6 2.46914E-7 L 0.14532 0.1821 " pathEditMode="relative" rAng="0" ptsTypes="AA">
                                      <p:cBhvr>
                                        <p:cTn id="18" dur="2000" fill="hold"/>
                                        <p:tgtEl>
                                          <p:spTgt spid="815"/>
                                        </p:tgtEl>
                                        <p:attrNameLst>
                                          <p:attrName>ppt_x</p:attrName>
                                          <p:attrName>ppt_y</p:attrName>
                                        </p:attrNameLst>
                                      </p:cBhvr>
                                      <p:rCtr x="7257" y="9105"/>
                                    </p:animMotion>
                                  </p:childTnLst>
                                </p:cTn>
                              </p:par>
                              <p:par>
                                <p:cTn id="19" presetID="42" presetClass="path" presetSubtype="0" accel="50000" decel="50000" fill="hold" nodeType="withEffect">
                                  <p:stCondLst>
                                    <p:cond delay="0"/>
                                  </p:stCondLst>
                                  <p:childTnLst>
                                    <p:animMotion origin="layout" path="M -4.44444E-6 -2.71605E-6 L 0.16216 0.09476 " pathEditMode="relative" rAng="0" ptsTypes="AA">
                                      <p:cBhvr>
                                        <p:cTn id="20" dur="2000" fill="hold"/>
                                        <p:tgtEl>
                                          <p:spTgt spid="916"/>
                                        </p:tgtEl>
                                        <p:attrNameLst>
                                          <p:attrName>ppt_x</p:attrName>
                                          <p:attrName>ppt_y</p:attrName>
                                        </p:attrNameLst>
                                      </p:cBhvr>
                                      <p:rCtr x="8108" y="4722"/>
                                    </p:animMotion>
                                  </p:childTnLst>
                                </p:cTn>
                              </p:par>
                              <p:par>
                                <p:cTn id="21" presetID="42" presetClass="path" presetSubtype="0" accel="50000" decel="50000" fill="hold" nodeType="withEffect">
                                  <p:stCondLst>
                                    <p:cond delay="0"/>
                                  </p:stCondLst>
                                  <p:childTnLst>
                                    <p:animMotion origin="layout" path="M 4.72222E-6 -2.96296E-6 L -0.01355 0.70185 " pathEditMode="relative" rAng="0" ptsTypes="AA">
                                      <p:cBhvr>
                                        <p:cTn id="22" dur="2000" fill="hold"/>
                                        <p:tgtEl>
                                          <p:spTgt spid="1726"/>
                                        </p:tgtEl>
                                        <p:attrNameLst>
                                          <p:attrName>ppt_x</p:attrName>
                                          <p:attrName>ppt_y</p:attrName>
                                        </p:attrNameLst>
                                      </p:cBhvr>
                                      <p:rCtr x="-677" y="35093"/>
                                    </p:animMotion>
                                  </p:childTnLst>
                                </p:cTn>
                              </p:par>
                              <p:par>
                                <p:cTn id="23" presetID="42" presetClass="path" presetSubtype="0" accel="50000" decel="50000" fill="hold" nodeType="withEffect">
                                  <p:stCondLst>
                                    <p:cond delay="0"/>
                                  </p:stCondLst>
                                  <p:childTnLst>
                                    <p:animMotion origin="layout" path="M -8.33333E-7 -1.85185E-6 L 0.0158 0.61142 " pathEditMode="relative" rAng="0" ptsTypes="AA">
                                      <p:cBhvr>
                                        <p:cTn id="24" dur="2000" fill="hold"/>
                                        <p:tgtEl>
                                          <p:spTgt spid="1426"/>
                                        </p:tgtEl>
                                        <p:attrNameLst>
                                          <p:attrName>ppt_x</p:attrName>
                                          <p:attrName>ppt_y</p:attrName>
                                        </p:attrNameLst>
                                      </p:cBhvr>
                                      <p:rCtr x="781" y="30556"/>
                                    </p:animMotion>
                                  </p:childTnLst>
                                </p:cTn>
                              </p:par>
                              <p:par>
                                <p:cTn id="25" presetID="42" presetClass="path" presetSubtype="0" accel="50000" decel="50000" fill="hold" nodeType="withEffect">
                                  <p:stCondLst>
                                    <p:cond delay="0"/>
                                  </p:stCondLst>
                                  <p:childTnLst>
                                    <p:animMotion origin="layout" path="M 1.94444E-6 -2.09877E-6 L 0.03767 0.51759 " pathEditMode="relative" rAng="0" ptsTypes="AA">
                                      <p:cBhvr>
                                        <p:cTn id="26" dur="2000" fill="hold"/>
                                        <p:tgtEl>
                                          <p:spTgt spid="1526"/>
                                        </p:tgtEl>
                                        <p:attrNameLst>
                                          <p:attrName>ppt_x</p:attrName>
                                          <p:attrName>ppt_y</p:attrName>
                                        </p:attrNameLst>
                                      </p:cBhvr>
                                      <p:rCtr x="1875" y="25864"/>
                                    </p:animMotion>
                                  </p:childTnLst>
                                </p:cTn>
                              </p:par>
                              <p:par>
                                <p:cTn id="27" presetID="42" presetClass="path" presetSubtype="0" accel="50000" decel="50000" fill="hold" nodeType="withEffect">
                                  <p:stCondLst>
                                    <p:cond delay="0"/>
                                  </p:stCondLst>
                                  <p:childTnLst>
                                    <p:animMotion origin="layout" path="M 4.72222E-6 3.58025E-6 L 0.05781 0.43086 " pathEditMode="relative" rAng="0" ptsTypes="AA">
                                      <p:cBhvr>
                                        <p:cTn id="28" dur="2000" fill="hold"/>
                                        <p:tgtEl>
                                          <p:spTgt spid="1626"/>
                                        </p:tgtEl>
                                        <p:attrNameLst>
                                          <p:attrName>ppt_x</p:attrName>
                                          <p:attrName>ppt_y</p:attrName>
                                        </p:attrNameLst>
                                      </p:cBhvr>
                                      <p:rCtr x="2882" y="21543"/>
                                    </p:animMotion>
                                  </p:childTnLst>
                                </p:cTn>
                              </p:par>
                              <p:par>
                                <p:cTn id="29" presetID="42" presetClass="path" presetSubtype="0" accel="50000" decel="50000" fill="hold" nodeType="withEffect">
                                  <p:stCondLst>
                                    <p:cond delay="0"/>
                                  </p:stCondLst>
                                  <p:childTnLst>
                                    <p:animMotion origin="layout" path="M 4.72222E-6 -2.09877E-6 L 0.08368 0.34105 " pathEditMode="relative" rAng="0" ptsTypes="AA">
                                      <p:cBhvr>
                                        <p:cTn id="30" dur="2000" fill="hold"/>
                                        <p:tgtEl>
                                          <p:spTgt spid="1326"/>
                                        </p:tgtEl>
                                        <p:attrNameLst>
                                          <p:attrName>ppt_x</p:attrName>
                                          <p:attrName>ppt_y</p:attrName>
                                        </p:attrNameLst>
                                      </p:cBhvr>
                                      <p:rCtr x="4184" y="17037"/>
                                    </p:animMotion>
                                  </p:childTnLst>
                                </p:cTn>
                              </p:par>
                              <p:par>
                                <p:cTn id="31" presetID="42" presetClass="path" presetSubtype="0" accel="50000" decel="50000" fill="hold" nodeType="withEffect">
                                  <p:stCondLst>
                                    <p:cond delay="0"/>
                                  </p:stCondLst>
                                  <p:childTnLst>
                                    <p:animMotion origin="layout" path="M -2.5E-6 -3.20988E-6 L 0.10643 0.26111 " pathEditMode="relative" rAng="0" ptsTypes="AA">
                                      <p:cBhvr>
                                        <p:cTn id="32" dur="2000" fill="hold"/>
                                        <p:tgtEl>
                                          <p:spTgt spid="1226"/>
                                        </p:tgtEl>
                                        <p:attrNameLst>
                                          <p:attrName>ppt_x</p:attrName>
                                          <p:attrName>ppt_y</p:attrName>
                                        </p:attrNameLst>
                                      </p:cBhvr>
                                      <p:rCtr x="5313" y="13056"/>
                                    </p:animMotion>
                                  </p:childTnLst>
                                </p:cTn>
                              </p:par>
                              <p:par>
                                <p:cTn id="33" presetID="42" presetClass="path" presetSubtype="0" accel="50000" decel="50000" fill="hold" nodeType="withEffect">
                                  <p:stCondLst>
                                    <p:cond delay="0"/>
                                  </p:stCondLst>
                                  <p:childTnLst>
                                    <p:animMotion origin="layout" path="M -4.44444E-6 -1.60494E-6 L 0.12605 0.1784 " pathEditMode="relative" rAng="0" ptsTypes="AA">
                                      <p:cBhvr>
                                        <p:cTn id="34" dur="2000" fill="hold"/>
                                        <p:tgtEl>
                                          <p:spTgt spid="1126"/>
                                        </p:tgtEl>
                                        <p:attrNameLst>
                                          <p:attrName>ppt_x</p:attrName>
                                          <p:attrName>ppt_y</p:attrName>
                                        </p:attrNameLst>
                                      </p:cBhvr>
                                      <p:rCtr x="6302" y="8920"/>
                                    </p:animMotion>
                                  </p:childTnLst>
                                </p:cTn>
                              </p:par>
                              <p:par>
                                <p:cTn id="35" presetID="42" presetClass="path" presetSubtype="0" accel="50000" decel="50000" fill="hold" nodeType="withEffect">
                                  <p:stCondLst>
                                    <p:cond delay="0"/>
                                  </p:stCondLst>
                                  <p:childTnLst>
                                    <p:animMotion origin="layout" path="M 4.72222E-6 -4.5679E-6 L 0.14566 0.08797 " pathEditMode="relative" rAng="0" ptsTypes="AA">
                                      <p:cBhvr>
                                        <p:cTn id="36" dur="2000" fill="hold"/>
                                        <p:tgtEl>
                                          <p:spTgt spid="1026"/>
                                        </p:tgtEl>
                                        <p:attrNameLst>
                                          <p:attrName>ppt_x</p:attrName>
                                          <p:attrName>ppt_y</p:attrName>
                                        </p:attrNameLst>
                                      </p:cBhvr>
                                      <p:rCtr x="7274" y="4383"/>
                                    </p:animMotion>
                                  </p:childTnLst>
                                </p:cTn>
                              </p:par>
                            </p:childTnLst>
                          </p:cTn>
                        </p:par>
                      </p:childTnLst>
                    </p:cTn>
                  </p:par>
                  <p:par>
                    <p:cTn id="37" fill="hold">
                      <p:stCondLst>
                        <p:cond delay="indefinite"/>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4">
                                            <p:txEl>
                                              <p:pRg st="0" end="0"/>
                                            </p:txEl>
                                          </p:spTgt>
                                        </p:tgtEl>
                                      </p:cBhvr>
                                    </p:animEffect>
                                    <p:animScale>
                                      <p:cBhvr>
                                        <p:cTn id="41" dur="250" autoRev="1" fill="hold"/>
                                        <p:tgtEl>
                                          <p:spTgt spid="4">
                                            <p:txEl>
                                              <p:pRg st="0" end="0"/>
                                            </p:txEl>
                                          </p:spTgt>
                                        </p:tgtEl>
                                      </p:cBhvr>
                                      <p:by x="105000" y="105000"/>
                                    </p:animScale>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500"/>
                                        <p:tgtEl>
                                          <p:spTgt spid="5"/>
                                        </p:tgtEl>
                                      </p:cBhvr>
                                    </p:animEffect>
                                    <p:set>
                                      <p:cBhvr>
                                        <p:cTn id="46" dur="1" fill="hold">
                                          <p:stCondLst>
                                            <p:cond delay="499"/>
                                          </p:stCondLst>
                                        </p:cTn>
                                        <p:tgtEl>
                                          <p:spTgt spid="5"/>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500"/>
                                        <p:tgtEl>
                                          <p:spTgt spid="512"/>
                                        </p:tgtEl>
                                      </p:cBhvr>
                                    </p:animEffect>
                                    <p:set>
                                      <p:cBhvr>
                                        <p:cTn id="49" dur="1" fill="hold">
                                          <p:stCondLst>
                                            <p:cond delay="499"/>
                                          </p:stCondLst>
                                        </p:cTn>
                                        <p:tgtEl>
                                          <p:spTgt spid="512"/>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500"/>
                                        <p:tgtEl>
                                          <p:spTgt spid="411"/>
                                        </p:tgtEl>
                                      </p:cBhvr>
                                    </p:animEffect>
                                    <p:set>
                                      <p:cBhvr>
                                        <p:cTn id="52" dur="1" fill="hold">
                                          <p:stCondLst>
                                            <p:cond delay="499"/>
                                          </p:stCondLst>
                                        </p:cTn>
                                        <p:tgtEl>
                                          <p:spTgt spid="411"/>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500"/>
                                        <p:tgtEl>
                                          <p:spTgt spid="209"/>
                                        </p:tgtEl>
                                      </p:cBhvr>
                                    </p:animEffect>
                                    <p:set>
                                      <p:cBhvr>
                                        <p:cTn id="55" dur="1" fill="hold">
                                          <p:stCondLst>
                                            <p:cond delay="499"/>
                                          </p:stCondLst>
                                        </p:cTn>
                                        <p:tgtEl>
                                          <p:spTgt spid="209"/>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500"/>
                                        <p:tgtEl>
                                          <p:spTgt spid="613"/>
                                        </p:tgtEl>
                                      </p:cBhvr>
                                    </p:animEffect>
                                    <p:set>
                                      <p:cBhvr>
                                        <p:cTn id="58" dur="1" fill="hold">
                                          <p:stCondLst>
                                            <p:cond delay="499"/>
                                          </p:stCondLst>
                                        </p:cTn>
                                        <p:tgtEl>
                                          <p:spTgt spid="613"/>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500"/>
                                        <p:tgtEl>
                                          <p:spTgt spid="714"/>
                                        </p:tgtEl>
                                      </p:cBhvr>
                                    </p:animEffect>
                                    <p:set>
                                      <p:cBhvr>
                                        <p:cTn id="61" dur="1" fill="hold">
                                          <p:stCondLst>
                                            <p:cond delay="499"/>
                                          </p:stCondLst>
                                        </p:cTn>
                                        <p:tgtEl>
                                          <p:spTgt spid="714"/>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815"/>
                                        </p:tgtEl>
                                      </p:cBhvr>
                                    </p:animEffect>
                                    <p:set>
                                      <p:cBhvr>
                                        <p:cTn id="64" dur="1" fill="hold">
                                          <p:stCondLst>
                                            <p:cond delay="499"/>
                                          </p:stCondLst>
                                        </p:cTn>
                                        <p:tgtEl>
                                          <p:spTgt spid="815"/>
                                        </p:tgtEl>
                                        <p:attrNameLst>
                                          <p:attrName>style.visibility</p:attrName>
                                        </p:attrNameLst>
                                      </p:cBhvr>
                                      <p:to>
                                        <p:strVal val="hidden"/>
                                      </p:to>
                                    </p:set>
                                  </p:childTnLst>
                                </p:cTn>
                              </p:par>
                              <p:par>
                                <p:cTn id="65" presetID="10" presetClass="exit" presetSubtype="0" fill="hold" nodeType="withEffect">
                                  <p:stCondLst>
                                    <p:cond delay="0"/>
                                  </p:stCondLst>
                                  <p:childTnLst>
                                    <p:animEffect transition="out" filter="fade">
                                      <p:cBhvr>
                                        <p:cTn id="66" dur="500"/>
                                        <p:tgtEl>
                                          <p:spTgt spid="916"/>
                                        </p:tgtEl>
                                      </p:cBhvr>
                                    </p:animEffect>
                                    <p:set>
                                      <p:cBhvr>
                                        <p:cTn id="67" dur="1" fill="hold">
                                          <p:stCondLst>
                                            <p:cond delay="499"/>
                                          </p:stCondLst>
                                        </p:cTn>
                                        <p:tgtEl>
                                          <p:spTgt spid="916"/>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500"/>
                                        <p:tgtEl>
                                          <p:spTgt spid="1726"/>
                                        </p:tgtEl>
                                      </p:cBhvr>
                                    </p:animEffect>
                                    <p:set>
                                      <p:cBhvr>
                                        <p:cTn id="70" dur="1" fill="hold">
                                          <p:stCondLst>
                                            <p:cond delay="499"/>
                                          </p:stCondLst>
                                        </p:cTn>
                                        <p:tgtEl>
                                          <p:spTgt spid="1726"/>
                                        </p:tgtEl>
                                        <p:attrNameLst>
                                          <p:attrName>style.visibility</p:attrName>
                                        </p:attrNameLst>
                                      </p:cBhvr>
                                      <p:to>
                                        <p:strVal val="hidden"/>
                                      </p:to>
                                    </p:set>
                                  </p:childTnLst>
                                </p:cTn>
                              </p:par>
                              <p:par>
                                <p:cTn id="71" presetID="10" presetClass="exit" presetSubtype="0" fill="hold" nodeType="withEffect">
                                  <p:stCondLst>
                                    <p:cond delay="0"/>
                                  </p:stCondLst>
                                  <p:childTnLst>
                                    <p:animEffect transition="out" filter="fade">
                                      <p:cBhvr>
                                        <p:cTn id="72" dur="500"/>
                                        <p:tgtEl>
                                          <p:spTgt spid="1426"/>
                                        </p:tgtEl>
                                      </p:cBhvr>
                                    </p:animEffect>
                                    <p:set>
                                      <p:cBhvr>
                                        <p:cTn id="73" dur="1" fill="hold">
                                          <p:stCondLst>
                                            <p:cond delay="499"/>
                                          </p:stCondLst>
                                        </p:cTn>
                                        <p:tgtEl>
                                          <p:spTgt spid="1426"/>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500"/>
                                        <p:tgtEl>
                                          <p:spTgt spid="1526"/>
                                        </p:tgtEl>
                                      </p:cBhvr>
                                    </p:animEffect>
                                    <p:set>
                                      <p:cBhvr>
                                        <p:cTn id="76" dur="1" fill="hold">
                                          <p:stCondLst>
                                            <p:cond delay="499"/>
                                          </p:stCondLst>
                                        </p:cTn>
                                        <p:tgtEl>
                                          <p:spTgt spid="1526"/>
                                        </p:tgtEl>
                                        <p:attrNameLst>
                                          <p:attrName>style.visibility</p:attrName>
                                        </p:attrNameLst>
                                      </p:cBhvr>
                                      <p:to>
                                        <p:strVal val="hidden"/>
                                      </p:to>
                                    </p:set>
                                  </p:childTnLst>
                                </p:cTn>
                              </p:par>
                              <p:par>
                                <p:cTn id="77" presetID="10" presetClass="exit" presetSubtype="0" fill="hold" nodeType="withEffect">
                                  <p:stCondLst>
                                    <p:cond delay="0"/>
                                  </p:stCondLst>
                                  <p:childTnLst>
                                    <p:animEffect transition="out" filter="fade">
                                      <p:cBhvr>
                                        <p:cTn id="78" dur="500"/>
                                        <p:tgtEl>
                                          <p:spTgt spid="1626"/>
                                        </p:tgtEl>
                                      </p:cBhvr>
                                    </p:animEffect>
                                    <p:set>
                                      <p:cBhvr>
                                        <p:cTn id="79" dur="1" fill="hold">
                                          <p:stCondLst>
                                            <p:cond delay="499"/>
                                          </p:stCondLst>
                                        </p:cTn>
                                        <p:tgtEl>
                                          <p:spTgt spid="1626"/>
                                        </p:tgtEl>
                                        <p:attrNameLst>
                                          <p:attrName>style.visibility</p:attrName>
                                        </p:attrNameLst>
                                      </p:cBhvr>
                                      <p:to>
                                        <p:strVal val="hidden"/>
                                      </p:to>
                                    </p:set>
                                  </p:childTnLst>
                                </p:cTn>
                              </p:par>
                              <p:par>
                                <p:cTn id="80" presetID="10" presetClass="exit" presetSubtype="0" fill="hold" nodeType="withEffect">
                                  <p:stCondLst>
                                    <p:cond delay="0"/>
                                  </p:stCondLst>
                                  <p:childTnLst>
                                    <p:animEffect transition="out" filter="fade">
                                      <p:cBhvr>
                                        <p:cTn id="81" dur="500"/>
                                        <p:tgtEl>
                                          <p:spTgt spid="1326"/>
                                        </p:tgtEl>
                                      </p:cBhvr>
                                    </p:animEffect>
                                    <p:set>
                                      <p:cBhvr>
                                        <p:cTn id="82" dur="1" fill="hold">
                                          <p:stCondLst>
                                            <p:cond delay="499"/>
                                          </p:stCondLst>
                                        </p:cTn>
                                        <p:tgtEl>
                                          <p:spTgt spid="1326"/>
                                        </p:tgtEl>
                                        <p:attrNameLst>
                                          <p:attrName>style.visibility</p:attrName>
                                        </p:attrNameLst>
                                      </p:cBhvr>
                                      <p:to>
                                        <p:strVal val="hidden"/>
                                      </p:to>
                                    </p:set>
                                  </p:childTnLst>
                                </p:cTn>
                              </p:par>
                              <p:par>
                                <p:cTn id="83" presetID="10" presetClass="exit" presetSubtype="0" fill="hold" nodeType="withEffect">
                                  <p:stCondLst>
                                    <p:cond delay="0"/>
                                  </p:stCondLst>
                                  <p:childTnLst>
                                    <p:animEffect transition="out" filter="fade">
                                      <p:cBhvr>
                                        <p:cTn id="84" dur="500"/>
                                        <p:tgtEl>
                                          <p:spTgt spid="1226"/>
                                        </p:tgtEl>
                                      </p:cBhvr>
                                    </p:animEffect>
                                    <p:set>
                                      <p:cBhvr>
                                        <p:cTn id="85" dur="1" fill="hold">
                                          <p:stCondLst>
                                            <p:cond delay="499"/>
                                          </p:stCondLst>
                                        </p:cTn>
                                        <p:tgtEl>
                                          <p:spTgt spid="1226"/>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500"/>
                                        <p:tgtEl>
                                          <p:spTgt spid="1126"/>
                                        </p:tgtEl>
                                      </p:cBhvr>
                                    </p:animEffect>
                                    <p:set>
                                      <p:cBhvr>
                                        <p:cTn id="88" dur="1" fill="hold">
                                          <p:stCondLst>
                                            <p:cond delay="499"/>
                                          </p:stCondLst>
                                        </p:cTn>
                                        <p:tgtEl>
                                          <p:spTgt spid="1126"/>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500"/>
                                        <p:tgtEl>
                                          <p:spTgt spid="1026"/>
                                        </p:tgtEl>
                                      </p:cBhvr>
                                    </p:animEffect>
                                    <p:set>
                                      <p:cBhvr>
                                        <p:cTn id="91" dur="1" fill="hold">
                                          <p:stCondLst>
                                            <p:cond delay="499"/>
                                          </p:stCondLst>
                                        </p:cTn>
                                        <p:tgtEl>
                                          <p:spTgt spid="10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305;p39">
            <a:extLst>
              <a:ext uri="{FF2B5EF4-FFF2-40B4-BE49-F238E27FC236}">
                <a16:creationId xmlns:a16="http://schemas.microsoft.com/office/drawing/2014/main" id="{9894B13E-66E5-4B56-B5B3-E125560578B9}"/>
              </a:ext>
            </a:extLst>
          </p:cNvPr>
          <p:cNvSpPr txBox="1">
            <a:spLocks/>
          </p:cNvSpPr>
          <p:nvPr/>
        </p:nvSpPr>
        <p:spPr>
          <a:xfrm>
            <a:off x="713250" y="213191"/>
            <a:ext cx="7717500" cy="331409"/>
          </a:xfrm>
          <a:prstGeom prst="rect">
            <a:avLst/>
          </a:prstGeom>
          <a:no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prstClr val="black"/>
              </a:buClr>
              <a:buSzPts val="3000"/>
              <a:buFont typeface="Lora"/>
              <a:buNone/>
              <a:tabLst/>
              <a:defRPr/>
            </a:pPr>
            <a:r>
              <a:rPr lang="en-US" sz="2000" dirty="0">
                <a:solidFill>
                  <a:srgbClr val="000000"/>
                </a:solidFill>
                <a:latin typeface="Fira Sans Extra Condensed Medium" panose="020B0604020202020204" charset="0"/>
                <a:ea typeface="Roboto" panose="020B0604020202020204" charset="0"/>
                <a:cs typeface="Roboto" panose="020B0604020202020204" charset="0"/>
              </a:rPr>
              <a:t>60 Minute Prep Time Begins in 10-minute intervals</a:t>
            </a:r>
            <a:endParaRPr kumimoji="0" lang="en-US" sz="2000" b="0" i="0" u="none" strike="noStrike" kern="0" cap="none" spc="0" normalizeH="0" baseline="0" noProof="0" dirty="0">
              <a:ln>
                <a:noFill/>
              </a:ln>
              <a:solidFill>
                <a:prstClr val="black"/>
              </a:solidFill>
              <a:effectLst/>
              <a:uLnTx/>
              <a:uFillTx/>
              <a:latin typeface="Fira Sans Extra Condensed Medium" panose="020B0604020202020204" charset="0"/>
              <a:ea typeface="Roboto" panose="020B0604020202020204" charset="0"/>
              <a:cs typeface="Roboto" panose="020B0604020202020204" charset="0"/>
              <a:sym typeface="Lora"/>
            </a:endParaRPr>
          </a:p>
        </p:txBody>
      </p:sp>
      <p:grpSp>
        <p:nvGrpSpPr>
          <p:cNvPr id="13" name="Google Shape;9268;p71">
            <a:extLst>
              <a:ext uri="{FF2B5EF4-FFF2-40B4-BE49-F238E27FC236}">
                <a16:creationId xmlns:a16="http://schemas.microsoft.com/office/drawing/2014/main" id="{8F9F2E67-83E8-44EB-B6FE-7386D3DCF12E}"/>
              </a:ext>
            </a:extLst>
          </p:cNvPr>
          <p:cNvGrpSpPr/>
          <p:nvPr/>
        </p:nvGrpSpPr>
        <p:grpSpPr>
          <a:xfrm>
            <a:off x="2844450" y="731115"/>
            <a:ext cx="133670" cy="199341"/>
            <a:chOff x="6974158" y="2789537"/>
            <a:chExt cx="255247" cy="327458"/>
          </a:xfrm>
        </p:grpSpPr>
        <p:sp>
          <p:nvSpPr>
            <p:cNvPr id="14" name="Google Shape;9269;p71">
              <a:extLst>
                <a:ext uri="{FF2B5EF4-FFF2-40B4-BE49-F238E27FC236}">
                  <a16:creationId xmlns:a16="http://schemas.microsoft.com/office/drawing/2014/main" id="{208B7EF8-7CAA-482E-A9D1-3B5AA0C7FDB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9270;p71">
              <a:extLst>
                <a:ext uri="{FF2B5EF4-FFF2-40B4-BE49-F238E27FC236}">
                  <a16:creationId xmlns:a16="http://schemas.microsoft.com/office/drawing/2014/main" id="{24C5B3F8-212A-4CC4-9B69-9D9C0AB031C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9271;p71">
              <a:extLst>
                <a:ext uri="{FF2B5EF4-FFF2-40B4-BE49-F238E27FC236}">
                  <a16:creationId xmlns:a16="http://schemas.microsoft.com/office/drawing/2014/main" id="{885CA847-9F88-4011-AD04-DAAF0082B33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9272;p71">
              <a:extLst>
                <a:ext uri="{FF2B5EF4-FFF2-40B4-BE49-F238E27FC236}">
                  <a16:creationId xmlns:a16="http://schemas.microsoft.com/office/drawing/2014/main" id="{51DC242C-042F-444F-A68B-A8181A6CF20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 name="Google Shape;9273;p71">
              <a:extLst>
                <a:ext uri="{FF2B5EF4-FFF2-40B4-BE49-F238E27FC236}">
                  <a16:creationId xmlns:a16="http://schemas.microsoft.com/office/drawing/2014/main" id="{00019CEE-D0C3-41FF-99BD-851919DE3DE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9274;p71">
              <a:extLst>
                <a:ext uri="{FF2B5EF4-FFF2-40B4-BE49-F238E27FC236}">
                  <a16:creationId xmlns:a16="http://schemas.microsoft.com/office/drawing/2014/main" id="{E50F3829-141F-4B6F-A8B0-1E18E0F2E7B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 name="Group 11">
            <a:extLst>
              <a:ext uri="{FF2B5EF4-FFF2-40B4-BE49-F238E27FC236}">
                <a16:creationId xmlns:a16="http://schemas.microsoft.com/office/drawing/2014/main" id="{20CA6F4F-D03F-4D9E-A9AB-01320B83569E}"/>
              </a:ext>
            </a:extLst>
          </p:cNvPr>
          <p:cNvGrpSpPr/>
          <p:nvPr/>
        </p:nvGrpSpPr>
        <p:grpSpPr>
          <a:xfrm>
            <a:off x="3050587" y="727906"/>
            <a:ext cx="972725" cy="205759"/>
            <a:chOff x="3050587" y="727906"/>
            <a:chExt cx="972725" cy="205759"/>
          </a:xfrm>
        </p:grpSpPr>
        <p:grpSp>
          <p:nvGrpSpPr>
            <p:cNvPr id="20" name="Google Shape;9268;p71">
              <a:extLst>
                <a:ext uri="{FF2B5EF4-FFF2-40B4-BE49-F238E27FC236}">
                  <a16:creationId xmlns:a16="http://schemas.microsoft.com/office/drawing/2014/main" id="{6CC1A086-D1F4-4B13-AC80-F03BE0AA049E}"/>
                </a:ext>
              </a:extLst>
            </p:cNvPr>
            <p:cNvGrpSpPr/>
            <p:nvPr/>
          </p:nvGrpSpPr>
          <p:grpSpPr>
            <a:xfrm>
              <a:off x="3050587" y="731115"/>
              <a:ext cx="133670" cy="199341"/>
              <a:chOff x="6974158" y="2789537"/>
              <a:chExt cx="255247" cy="327458"/>
            </a:xfrm>
          </p:grpSpPr>
          <p:sp>
            <p:nvSpPr>
              <p:cNvPr id="21" name="Google Shape;9269;p71">
                <a:extLst>
                  <a:ext uri="{FF2B5EF4-FFF2-40B4-BE49-F238E27FC236}">
                    <a16:creationId xmlns:a16="http://schemas.microsoft.com/office/drawing/2014/main" id="{EDB3CBFE-A412-4C81-86FF-E42F36AF8BA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9270;p71">
                <a:extLst>
                  <a:ext uri="{FF2B5EF4-FFF2-40B4-BE49-F238E27FC236}">
                    <a16:creationId xmlns:a16="http://schemas.microsoft.com/office/drawing/2014/main" id="{CDB5D35F-580F-4317-B972-D6BB961B511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271;p71">
                <a:extLst>
                  <a:ext uri="{FF2B5EF4-FFF2-40B4-BE49-F238E27FC236}">
                    <a16:creationId xmlns:a16="http://schemas.microsoft.com/office/drawing/2014/main" id="{988305DA-637D-40E2-A8C4-998F1AD9FEA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9272;p71">
                <a:extLst>
                  <a:ext uri="{FF2B5EF4-FFF2-40B4-BE49-F238E27FC236}">
                    <a16:creationId xmlns:a16="http://schemas.microsoft.com/office/drawing/2014/main" id="{E9B3471D-BBE0-4531-BCD1-833C0E7F6B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5" name="Google Shape;9273;p71">
                <a:extLst>
                  <a:ext uri="{FF2B5EF4-FFF2-40B4-BE49-F238E27FC236}">
                    <a16:creationId xmlns:a16="http://schemas.microsoft.com/office/drawing/2014/main" id="{3271F520-2A17-4A97-9679-610546C79A2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9274;p71">
                <a:extLst>
                  <a:ext uri="{FF2B5EF4-FFF2-40B4-BE49-F238E27FC236}">
                    <a16:creationId xmlns:a16="http://schemas.microsoft.com/office/drawing/2014/main" id="{CC0E0E90-138D-4406-B0F4-D25A6553DEF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 name="Google Shape;9268;p71">
              <a:extLst>
                <a:ext uri="{FF2B5EF4-FFF2-40B4-BE49-F238E27FC236}">
                  <a16:creationId xmlns:a16="http://schemas.microsoft.com/office/drawing/2014/main" id="{FC513845-12C3-48B8-9132-0D77874CEBEB}"/>
                </a:ext>
              </a:extLst>
            </p:cNvPr>
            <p:cNvGrpSpPr/>
            <p:nvPr/>
          </p:nvGrpSpPr>
          <p:grpSpPr>
            <a:xfrm>
              <a:off x="3255796" y="734324"/>
              <a:ext cx="133670" cy="199341"/>
              <a:chOff x="6974158" y="2789537"/>
              <a:chExt cx="255247" cy="327458"/>
            </a:xfrm>
          </p:grpSpPr>
          <p:sp>
            <p:nvSpPr>
              <p:cNvPr id="28" name="Google Shape;9269;p71">
                <a:extLst>
                  <a:ext uri="{FF2B5EF4-FFF2-40B4-BE49-F238E27FC236}">
                    <a16:creationId xmlns:a16="http://schemas.microsoft.com/office/drawing/2014/main" id="{C5B8F1F2-6E78-4A12-9AF7-86628BF9188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9270;p71">
                <a:extLst>
                  <a:ext uri="{FF2B5EF4-FFF2-40B4-BE49-F238E27FC236}">
                    <a16:creationId xmlns:a16="http://schemas.microsoft.com/office/drawing/2014/main" id="{2959DD88-F406-442F-A04E-C3376EBE22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9271;p71">
                <a:extLst>
                  <a:ext uri="{FF2B5EF4-FFF2-40B4-BE49-F238E27FC236}">
                    <a16:creationId xmlns:a16="http://schemas.microsoft.com/office/drawing/2014/main" id="{3C83C80A-2D53-4C5D-A200-4AB58E41962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9272;p71">
                <a:extLst>
                  <a:ext uri="{FF2B5EF4-FFF2-40B4-BE49-F238E27FC236}">
                    <a16:creationId xmlns:a16="http://schemas.microsoft.com/office/drawing/2014/main" id="{85E7FE66-C38A-45D8-BC33-1EA7FA58C85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9273;p71">
                <a:extLst>
                  <a:ext uri="{FF2B5EF4-FFF2-40B4-BE49-F238E27FC236}">
                    <a16:creationId xmlns:a16="http://schemas.microsoft.com/office/drawing/2014/main" id="{277A33CF-1C2F-4389-8A5A-50DD7B2D72C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9274;p71">
                <a:extLst>
                  <a:ext uri="{FF2B5EF4-FFF2-40B4-BE49-F238E27FC236}">
                    <a16:creationId xmlns:a16="http://schemas.microsoft.com/office/drawing/2014/main" id="{5CA1C238-76E1-45FE-ADAA-3AF9564B3BC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9268;p71">
              <a:extLst>
                <a:ext uri="{FF2B5EF4-FFF2-40B4-BE49-F238E27FC236}">
                  <a16:creationId xmlns:a16="http://schemas.microsoft.com/office/drawing/2014/main" id="{A1516792-838D-4919-A29C-D86CAB7E8374}"/>
                </a:ext>
              </a:extLst>
            </p:cNvPr>
            <p:cNvGrpSpPr/>
            <p:nvPr/>
          </p:nvGrpSpPr>
          <p:grpSpPr>
            <a:xfrm>
              <a:off x="3469853" y="734324"/>
              <a:ext cx="133670" cy="199341"/>
              <a:chOff x="6974158" y="2789537"/>
              <a:chExt cx="255247" cy="327458"/>
            </a:xfrm>
          </p:grpSpPr>
          <p:sp>
            <p:nvSpPr>
              <p:cNvPr id="35" name="Google Shape;9269;p71">
                <a:extLst>
                  <a:ext uri="{FF2B5EF4-FFF2-40B4-BE49-F238E27FC236}">
                    <a16:creationId xmlns:a16="http://schemas.microsoft.com/office/drawing/2014/main" id="{9A23FA34-BB8C-4251-8811-5E605C56970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9270;p71">
                <a:extLst>
                  <a:ext uri="{FF2B5EF4-FFF2-40B4-BE49-F238E27FC236}">
                    <a16:creationId xmlns:a16="http://schemas.microsoft.com/office/drawing/2014/main" id="{08499BFB-D07A-4862-9918-8B43C8374B5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9271;p71">
                <a:extLst>
                  <a:ext uri="{FF2B5EF4-FFF2-40B4-BE49-F238E27FC236}">
                    <a16:creationId xmlns:a16="http://schemas.microsoft.com/office/drawing/2014/main" id="{3CBB3BE5-C588-4B08-BE98-A91A30EB6EA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9272;p71">
                <a:extLst>
                  <a:ext uri="{FF2B5EF4-FFF2-40B4-BE49-F238E27FC236}">
                    <a16:creationId xmlns:a16="http://schemas.microsoft.com/office/drawing/2014/main" id="{FF4E8D4B-0257-415D-8542-BCB53CD23C9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9273;p71">
                <a:extLst>
                  <a:ext uri="{FF2B5EF4-FFF2-40B4-BE49-F238E27FC236}">
                    <a16:creationId xmlns:a16="http://schemas.microsoft.com/office/drawing/2014/main" id="{A4653C05-D249-4EB0-ACC5-CB0AF163219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9274;p71">
                <a:extLst>
                  <a:ext uri="{FF2B5EF4-FFF2-40B4-BE49-F238E27FC236}">
                    <a16:creationId xmlns:a16="http://schemas.microsoft.com/office/drawing/2014/main" id="{ABF18B3A-33B1-4BC1-B73C-6D694A637B1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 name="Google Shape;9268;p71">
              <a:extLst>
                <a:ext uri="{FF2B5EF4-FFF2-40B4-BE49-F238E27FC236}">
                  <a16:creationId xmlns:a16="http://schemas.microsoft.com/office/drawing/2014/main" id="{07488FDC-F949-45C9-999D-A101DCB096D6}"/>
                </a:ext>
              </a:extLst>
            </p:cNvPr>
            <p:cNvGrpSpPr/>
            <p:nvPr/>
          </p:nvGrpSpPr>
          <p:grpSpPr>
            <a:xfrm>
              <a:off x="3680227" y="727906"/>
              <a:ext cx="133670" cy="199341"/>
              <a:chOff x="6974158" y="2789537"/>
              <a:chExt cx="255247" cy="327458"/>
            </a:xfrm>
          </p:grpSpPr>
          <p:sp>
            <p:nvSpPr>
              <p:cNvPr id="42" name="Google Shape;9269;p71">
                <a:extLst>
                  <a:ext uri="{FF2B5EF4-FFF2-40B4-BE49-F238E27FC236}">
                    <a16:creationId xmlns:a16="http://schemas.microsoft.com/office/drawing/2014/main" id="{73FF94B3-DA2A-4765-8456-08E4B7018C7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9270;p71">
                <a:extLst>
                  <a:ext uri="{FF2B5EF4-FFF2-40B4-BE49-F238E27FC236}">
                    <a16:creationId xmlns:a16="http://schemas.microsoft.com/office/drawing/2014/main" id="{F721A865-A961-46AC-93F6-B44D8D9F4B9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9271;p71">
                <a:extLst>
                  <a:ext uri="{FF2B5EF4-FFF2-40B4-BE49-F238E27FC236}">
                    <a16:creationId xmlns:a16="http://schemas.microsoft.com/office/drawing/2014/main" id="{09508814-9E64-4638-BA41-0FEA193389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9272;p71">
                <a:extLst>
                  <a:ext uri="{FF2B5EF4-FFF2-40B4-BE49-F238E27FC236}">
                    <a16:creationId xmlns:a16="http://schemas.microsoft.com/office/drawing/2014/main" id="{4006DF22-4315-4FB8-BFAC-0A042E01C8B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9273;p71">
                <a:extLst>
                  <a:ext uri="{FF2B5EF4-FFF2-40B4-BE49-F238E27FC236}">
                    <a16:creationId xmlns:a16="http://schemas.microsoft.com/office/drawing/2014/main" id="{9D00A403-15C6-4835-9D9E-F4778318A8B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9274;p71">
                <a:extLst>
                  <a:ext uri="{FF2B5EF4-FFF2-40B4-BE49-F238E27FC236}">
                    <a16:creationId xmlns:a16="http://schemas.microsoft.com/office/drawing/2014/main" id="{1408D2FF-4F33-4A40-A8DB-6893746070B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 name="Google Shape;9268;p71">
              <a:extLst>
                <a:ext uri="{FF2B5EF4-FFF2-40B4-BE49-F238E27FC236}">
                  <a16:creationId xmlns:a16="http://schemas.microsoft.com/office/drawing/2014/main" id="{29B56813-74B0-4389-8920-61429A1EAFAA}"/>
                </a:ext>
              </a:extLst>
            </p:cNvPr>
            <p:cNvGrpSpPr/>
            <p:nvPr/>
          </p:nvGrpSpPr>
          <p:grpSpPr>
            <a:xfrm>
              <a:off x="3889642" y="734324"/>
              <a:ext cx="133670" cy="199341"/>
              <a:chOff x="6974158" y="2789537"/>
              <a:chExt cx="255247" cy="327458"/>
            </a:xfrm>
          </p:grpSpPr>
          <p:sp>
            <p:nvSpPr>
              <p:cNvPr id="49" name="Google Shape;9269;p71">
                <a:extLst>
                  <a:ext uri="{FF2B5EF4-FFF2-40B4-BE49-F238E27FC236}">
                    <a16:creationId xmlns:a16="http://schemas.microsoft.com/office/drawing/2014/main" id="{763478F4-1456-424F-9AAF-0AEF13F2A11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9270;p71">
                <a:extLst>
                  <a:ext uri="{FF2B5EF4-FFF2-40B4-BE49-F238E27FC236}">
                    <a16:creationId xmlns:a16="http://schemas.microsoft.com/office/drawing/2014/main" id="{E62A8CDC-4359-4831-BE97-F1AF6A6707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9271;p71">
                <a:extLst>
                  <a:ext uri="{FF2B5EF4-FFF2-40B4-BE49-F238E27FC236}">
                    <a16:creationId xmlns:a16="http://schemas.microsoft.com/office/drawing/2014/main" id="{E5C17CDB-EF97-4E3A-9E02-1A82236FEAF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9272;p71">
                <a:extLst>
                  <a:ext uri="{FF2B5EF4-FFF2-40B4-BE49-F238E27FC236}">
                    <a16:creationId xmlns:a16="http://schemas.microsoft.com/office/drawing/2014/main" id="{E7BFF1F7-A328-4922-B257-7FDB92827E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 name="Google Shape;9273;p71">
                <a:extLst>
                  <a:ext uri="{FF2B5EF4-FFF2-40B4-BE49-F238E27FC236}">
                    <a16:creationId xmlns:a16="http://schemas.microsoft.com/office/drawing/2014/main" id="{44FC59E6-A326-450C-B492-0F0B3A5FAC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9274;p71">
                <a:extLst>
                  <a:ext uri="{FF2B5EF4-FFF2-40B4-BE49-F238E27FC236}">
                    <a16:creationId xmlns:a16="http://schemas.microsoft.com/office/drawing/2014/main" id="{DDD7BABB-DC48-4065-A93F-E45D7A11B34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1" name="Google Shape;9268;p71">
            <a:extLst>
              <a:ext uri="{FF2B5EF4-FFF2-40B4-BE49-F238E27FC236}">
                <a16:creationId xmlns:a16="http://schemas.microsoft.com/office/drawing/2014/main" id="{A837E56C-7F6F-405A-9266-29BC1FC49925}"/>
              </a:ext>
            </a:extLst>
          </p:cNvPr>
          <p:cNvGrpSpPr/>
          <p:nvPr/>
        </p:nvGrpSpPr>
        <p:grpSpPr>
          <a:xfrm>
            <a:off x="2844559" y="2097548"/>
            <a:ext cx="134355" cy="194801"/>
            <a:chOff x="6974158" y="2789537"/>
            <a:chExt cx="255247" cy="327458"/>
          </a:xfrm>
          <a:solidFill>
            <a:srgbClr val="663300"/>
          </a:solidFill>
        </p:grpSpPr>
        <p:sp>
          <p:nvSpPr>
            <p:cNvPr id="297" name="Google Shape;9269;p71">
              <a:extLst>
                <a:ext uri="{FF2B5EF4-FFF2-40B4-BE49-F238E27FC236}">
                  <a16:creationId xmlns:a16="http://schemas.microsoft.com/office/drawing/2014/main" id="{1FAAF8E3-0614-4CA8-B1AA-83FCCE18851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9270;p71">
              <a:extLst>
                <a:ext uri="{FF2B5EF4-FFF2-40B4-BE49-F238E27FC236}">
                  <a16:creationId xmlns:a16="http://schemas.microsoft.com/office/drawing/2014/main" id="{DBE388A4-FB52-4009-BBF8-B40C9E1DAC6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9271;p71">
              <a:extLst>
                <a:ext uri="{FF2B5EF4-FFF2-40B4-BE49-F238E27FC236}">
                  <a16:creationId xmlns:a16="http://schemas.microsoft.com/office/drawing/2014/main" id="{AFF8D542-D3CE-4828-8439-8FD9EC0A3CE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9272;p71">
              <a:extLst>
                <a:ext uri="{FF2B5EF4-FFF2-40B4-BE49-F238E27FC236}">
                  <a16:creationId xmlns:a16="http://schemas.microsoft.com/office/drawing/2014/main" id="{EDBE2C06-A99D-4604-B401-E5F9B1FB7B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1" name="Google Shape;9273;p71">
              <a:extLst>
                <a:ext uri="{FF2B5EF4-FFF2-40B4-BE49-F238E27FC236}">
                  <a16:creationId xmlns:a16="http://schemas.microsoft.com/office/drawing/2014/main" id="{20B5B9AF-915F-476C-879A-979BCBEA9D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9274;p71">
              <a:extLst>
                <a:ext uri="{FF2B5EF4-FFF2-40B4-BE49-F238E27FC236}">
                  <a16:creationId xmlns:a16="http://schemas.microsoft.com/office/drawing/2014/main" id="{C4AA8853-B508-48E6-8EEB-0D69C5B1039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 name="Group 57">
            <a:extLst>
              <a:ext uri="{FF2B5EF4-FFF2-40B4-BE49-F238E27FC236}">
                <a16:creationId xmlns:a16="http://schemas.microsoft.com/office/drawing/2014/main" id="{6F40FF1C-88D7-4CDC-A714-0C3DE8582DB2}"/>
              </a:ext>
            </a:extLst>
          </p:cNvPr>
          <p:cNvGrpSpPr/>
          <p:nvPr/>
        </p:nvGrpSpPr>
        <p:grpSpPr>
          <a:xfrm>
            <a:off x="3051753" y="2094412"/>
            <a:ext cx="977710" cy="201073"/>
            <a:chOff x="3051753" y="2094412"/>
            <a:chExt cx="977710" cy="201073"/>
          </a:xfrm>
        </p:grpSpPr>
        <p:grpSp>
          <p:nvGrpSpPr>
            <p:cNvPr id="262" name="Google Shape;9268;p71">
              <a:extLst>
                <a:ext uri="{FF2B5EF4-FFF2-40B4-BE49-F238E27FC236}">
                  <a16:creationId xmlns:a16="http://schemas.microsoft.com/office/drawing/2014/main" id="{597A3196-C9B9-4D4B-8D48-CF4557B01D68}"/>
                </a:ext>
              </a:extLst>
            </p:cNvPr>
            <p:cNvGrpSpPr/>
            <p:nvPr/>
          </p:nvGrpSpPr>
          <p:grpSpPr>
            <a:xfrm>
              <a:off x="3051753" y="2097548"/>
              <a:ext cx="134355" cy="194801"/>
              <a:chOff x="6974158" y="2789537"/>
              <a:chExt cx="255247" cy="327458"/>
            </a:xfrm>
            <a:solidFill>
              <a:srgbClr val="663300"/>
            </a:solidFill>
          </p:grpSpPr>
          <p:sp>
            <p:nvSpPr>
              <p:cNvPr id="291" name="Google Shape;9269;p71">
                <a:extLst>
                  <a:ext uri="{FF2B5EF4-FFF2-40B4-BE49-F238E27FC236}">
                    <a16:creationId xmlns:a16="http://schemas.microsoft.com/office/drawing/2014/main" id="{7ACA1854-141B-47BB-A1C2-852508C417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9270;p71">
                <a:extLst>
                  <a:ext uri="{FF2B5EF4-FFF2-40B4-BE49-F238E27FC236}">
                    <a16:creationId xmlns:a16="http://schemas.microsoft.com/office/drawing/2014/main" id="{9C6269CF-A53F-4E2B-8F5A-D75BB4FC69B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9271;p71">
                <a:extLst>
                  <a:ext uri="{FF2B5EF4-FFF2-40B4-BE49-F238E27FC236}">
                    <a16:creationId xmlns:a16="http://schemas.microsoft.com/office/drawing/2014/main" id="{4DC086DF-C738-46CA-A22C-6C3F61235D9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9272;p71">
                <a:extLst>
                  <a:ext uri="{FF2B5EF4-FFF2-40B4-BE49-F238E27FC236}">
                    <a16:creationId xmlns:a16="http://schemas.microsoft.com/office/drawing/2014/main" id="{13FB6C39-E16D-47DD-A972-938B90443F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5" name="Google Shape;9273;p71">
                <a:extLst>
                  <a:ext uri="{FF2B5EF4-FFF2-40B4-BE49-F238E27FC236}">
                    <a16:creationId xmlns:a16="http://schemas.microsoft.com/office/drawing/2014/main" id="{6D868C3C-A71E-49B7-9A98-C25AF23410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9274;p71">
                <a:extLst>
                  <a:ext uri="{FF2B5EF4-FFF2-40B4-BE49-F238E27FC236}">
                    <a16:creationId xmlns:a16="http://schemas.microsoft.com/office/drawing/2014/main" id="{48A97DD1-6DBB-4C8B-972A-439AD98B9A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 name="Google Shape;9268;p71">
              <a:extLst>
                <a:ext uri="{FF2B5EF4-FFF2-40B4-BE49-F238E27FC236}">
                  <a16:creationId xmlns:a16="http://schemas.microsoft.com/office/drawing/2014/main" id="{136CA948-CCDE-4138-92F5-0035C2E9A787}"/>
                </a:ext>
              </a:extLst>
            </p:cNvPr>
            <p:cNvGrpSpPr/>
            <p:nvPr/>
          </p:nvGrpSpPr>
          <p:grpSpPr>
            <a:xfrm>
              <a:off x="3258013" y="2100684"/>
              <a:ext cx="134355" cy="194801"/>
              <a:chOff x="6974158" y="2789537"/>
              <a:chExt cx="255247" cy="327458"/>
            </a:xfrm>
            <a:solidFill>
              <a:srgbClr val="663300"/>
            </a:solidFill>
          </p:grpSpPr>
          <p:sp>
            <p:nvSpPr>
              <p:cNvPr id="285" name="Google Shape;9269;p71">
                <a:extLst>
                  <a:ext uri="{FF2B5EF4-FFF2-40B4-BE49-F238E27FC236}">
                    <a16:creationId xmlns:a16="http://schemas.microsoft.com/office/drawing/2014/main" id="{999BD22D-8FA8-4BB6-BE83-AD7EA1E8D2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9270;p71">
                <a:extLst>
                  <a:ext uri="{FF2B5EF4-FFF2-40B4-BE49-F238E27FC236}">
                    <a16:creationId xmlns:a16="http://schemas.microsoft.com/office/drawing/2014/main" id="{08FA053E-5336-4F75-A9F5-CAF92A0A2C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9271;p71">
                <a:extLst>
                  <a:ext uri="{FF2B5EF4-FFF2-40B4-BE49-F238E27FC236}">
                    <a16:creationId xmlns:a16="http://schemas.microsoft.com/office/drawing/2014/main" id="{26525272-F80D-4C71-9174-E81DD663E38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9272;p71">
                <a:extLst>
                  <a:ext uri="{FF2B5EF4-FFF2-40B4-BE49-F238E27FC236}">
                    <a16:creationId xmlns:a16="http://schemas.microsoft.com/office/drawing/2014/main" id="{4470833B-238C-4611-863C-AD408C34D08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9273;p71">
                <a:extLst>
                  <a:ext uri="{FF2B5EF4-FFF2-40B4-BE49-F238E27FC236}">
                    <a16:creationId xmlns:a16="http://schemas.microsoft.com/office/drawing/2014/main" id="{1EDE0494-0A07-49C4-B9F5-583435299AC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9274;p71">
                <a:extLst>
                  <a:ext uri="{FF2B5EF4-FFF2-40B4-BE49-F238E27FC236}">
                    <a16:creationId xmlns:a16="http://schemas.microsoft.com/office/drawing/2014/main" id="{F204D194-78C7-4D07-9789-05A9CB59BF4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4" name="Google Shape;9268;p71">
              <a:extLst>
                <a:ext uri="{FF2B5EF4-FFF2-40B4-BE49-F238E27FC236}">
                  <a16:creationId xmlns:a16="http://schemas.microsoft.com/office/drawing/2014/main" id="{89163D8C-4CE7-4166-B538-38E0F94BE752}"/>
                </a:ext>
              </a:extLst>
            </p:cNvPr>
            <p:cNvGrpSpPr/>
            <p:nvPr/>
          </p:nvGrpSpPr>
          <p:grpSpPr>
            <a:xfrm>
              <a:off x="3473168" y="2100684"/>
              <a:ext cx="134355" cy="194801"/>
              <a:chOff x="6974158" y="2789537"/>
              <a:chExt cx="255247" cy="327458"/>
            </a:xfrm>
            <a:solidFill>
              <a:srgbClr val="663300"/>
            </a:solidFill>
          </p:grpSpPr>
          <p:sp>
            <p:nvSpPr>
              <p:cNvPr id="279" name="Google Shape;9269;p71">
                <a:extLst>
                  <a:ext uri="{FF2B5EF4-FFF2-40B4-BE49-F238E27FC236}">
                    <a16:creationId xmlns:a16="http://schemas.microsoft.com/office/drawing/2014/main" id="{B84A9267-9CC2-4DCC-A70F-C3D533B73BA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9270;p71">
                <a:extLst>
                  <a:ext uri="{FF2B5EF4-FFF2-40B4-BE49-F238E27FC236}">
                    <a16:creationId xmlns:a16="http://schemas.microsoft.com/office/drawing/2014/main" id="{2DE11F89-7C1C-4111-A9DE-957C080CF1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9271;p71">
                <a:extLst>
                  <a:ext uri="{FF2B5EF4-FFF2-40B4-BE49-F238E27FC236}">
                    <a16:creationId xmlns:a16="http://schemas.microsoft.com/office/drawing/2014/main" id="{A86B507A-D5BA-4FAE-B696-D9D4E4CCC0E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9272;p71">
                <a:extLst>
                  <a:ext uri="{FF2B5EF4-FFF2-40B4-BE49-F238E27FC236}">
                    <a16:creationId xmlns:a16="http://schemas.microsoft.com/office/drawing/2014/main" id="{5F77481B-9E21-443D-BA1A-F7C4C97B519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9273;p71">
                <a:extLst>
                  <a:ext uri="{FF2B5EF4-FFF2-40B4-BE49-F238E27FC236}">
                    <a16:creationId xmlns:a16="http://schemas.microsoft.com/office/drawing/2014/main" id="{1775257F-C578-4916-9BA0-F70B4C450E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9274;p71">
                <a:extLst>
                  <a:ext uri="{FF2B5EF4-FFF2-40B4-BE49-F238E27FC236}">
                    <a16:creationId xmlns:a16="http://schemas.microsoft.com/office/drawing/2014/main" id="{A03B3CBE-A7FF-4042-8B41-965C81572DF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5" name="Google Shape;9268;p71">
              <a:extLst>
                <a:ext uri="{FF2B5EF4-FFF2-40B4-BE49-F238E27FC236}">
                  <a16:creationId xmlns:a16="http://schemas.microsoft.com/office/drawing/2014/main" id="{83C484AE-592D-4D70-8C5F-47C1849043FB}"/>
                </a:ext>
              </a:extLst>
            </p:cNvPr>
            <p:cNvGrpSpPr/>
            <p:nvPr/>
          </p:nvGrpSpPr>
          <p:grpSpPr>
            <a:xfrm>
              <a:off x="3684619" y="2094412"/>
              <a:ext cx="134355" cy="194801"/>
              <a:chOff x="6974158" y="2789537"/>
              <a:chExt cx="255247" cy="327458"/>
            </a:xfrm>
            <a:solidFill>
              <a:srgbClr val="663300"/>
            </a:solidFill>
          </p:grpSpPr>
          <p:sp>
            <p:nvSpPr>
              <p:cNvPr id="273" name="Google Shape;9269;p71">
                <a:extLst>
                  <a:ext uri="{FF2B5EF4-FFF2-40B4-BE49-F238E27FC236}">
                    <a16:creationId xmlns:a16="http://schemas.microsoft.com/office/drawing/2014/main" id="{A9BED7E0-5053-4246-A5E0-516126EDFE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9270;p71">
                <a:extLst>
                  <a:ext uri="{FF2B5EF4-FFF2-40B4-BE49-F238E27FC236}">
                    <a16:creationId xmlns:a16="http://schemas.microsoft.com/office/drawing/2014/main" id="{032F72D3-7CD1-4635-894E-4725ECE50AC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9271;p71">
                <a:extLst>
                  <a:ext uri="{FF2B5EF4-FFF2-40B4-BE49-F238E27FC236}">
                    <a16:creationId xmlns:a16="http://schemas.microsoft.com/office/drawing/2014/main" id="{5F2DB9E7-1809-40EF-AF3A-06F539A24A4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9272;p71">
                <a:extLst>
                  <a:ext uri="{FF2B5EF4-FFF2-40B4-BE49-F238E27FC236}">
                    <a16:creationId xmlns:a16="http://schemas.microsoft.com/office/drawing/2014/main" id="{A51F8177-F456-4DDE-A1DC-0E96EB9FCE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9273;p71">
                <a:extLst>
                  <a:ext uri="{FF2B5EF4-FFF2-40B4-BE49-F238E27FC236}">
                    <a16:creationId xmlns:a16="http://schemas.microsoft.com/office/drawing/2014/main" id="{9EBC9917-BBD7-42D3-B486-33456F45DC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9274;p71">
                <a:extLst>
                  <a:ext uri="{FF2B5EF4-FFF2-40B4-BE49-F238E27FC236}">
                    <a16:creationId xmlns:a16="http://schemas.microsoft.com/office/drawing/2014/main" id="{32FABEC9-1B33-4308-9C43-07AAA614F09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6" name="Google Shape;9268;p71">
              <a:extLst>
                <a:ext uri="{FF2B5EF4-FFF2-40B4-BE49-F238E27FC236}">
                  <a16:creationId xmlns:a16="http://schemas.microsoft.com/office/drawing/2014/main" id="{01A3B239-1827-43AD-8BD2-55DBAB93842E}"/>
                </a:ext>
              </a:extLst>
            </p:cNvPr>
            <p:cNvGrpSpPr/>
            <p:nvPr/>
          </p:nvGrpSpPr>
          <p:grpSpPr>
            <a:xfrm>
              <a:off x="3895108" y="2100684"/>
              <a:ext cx="134355" cy="194801"/>
              <a:chOff x="6974158" y="2789537"/>
              <a:chExt cx="255247" cy="327458"/>
            </a:xfrm>
            <a:solidFill>
              <a:srgbClr val="663300"/>
            </a:solidFill>
          </p:grpSpPr>
          <p:sp>
            <p:nvSpPr>
              <p:cNvPr id="267" name="Google Shape;9269;p71">
                <a:extLst>
                  <a:ext uri="{FF2B5EF4-FFF2-40B4-BE49-F238E27FC236}">
                    <a16:creationId xmlns:a16="http://schemas.microsoft.com/office/drawing/2014/main" id="{F8719121-796C-487A-BC1E-E405E46C98B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9270;p71">
                <a:extLst>
                  <a:ext uri="{FF2B5EF4-FFF2-40B4-BE49-F238E27FC236}">
                    <a16:creationId xmlns:a16="http://schemas.microsoft.com/office/drawing/2014/main" id="{78B8ED68-7C14-4CE5-BEAC-B1FB27BE50C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9271;p71">
                <a:extLst>
                  <a:ext uri="{FF2B5EF4-FFF2-40B4-BE49-F238E27FC236}">
                    <a16:creationId xmlns:a16="http://schemas.microsoft.com/office/drawing/2014/main" id="{318B6F3F-F23F-463B-B773-7D8B9097014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9272;p71">
                <a:extLst>
                  <a:ext uri="{FF2B5EF4-FFF2-40B4-BE49-F238E27FC236}">
                    <a16:creationId xmlns:a16="http://schemas.microsoft.com/office/drawing/2014/main" id="{5CCAA78A-5E22-42EA-84F8-805B6252C5D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1" name="Google Shape;9273;p71">
                <a:extLst>
                  <a:ext uri="{FF2B5EF4-FFF2-40B4-BE49-F238E27FC236}">
                    <a16:creationId xmlns:a16="http://schemas.microsoft.com/office/drawing/2014/main" id="{7CC91947-A660-4646-A16B-AB07C941EB9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9274;p71">
                <a:extLst>
                  <a:ext uri="{FF2B5EF4-FFF2-40B4-BE49-F238E27FC236}">
                    <a16:creationId xmlns:a16="http://schemas.microsoft.com/office/drawing/2014/main" id="{91D07BB8-1393-4D3B-8FD2-B73EBDD40C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63" name="Google Shape;9268;p71">
            <a:extLst>
              <a:ext uri="{FF2B5EF4-FFF2-40B4-BE49-F238E27FC236}">
                <a16:creationId xmlns:a16="http://schemas.microsoft.com/office/drawing/2014/main" id="{C541859E-6FAB-4963-977A-4461EF0739FE}"/>
              </a:ext>
            </a:extLst>
          </p:cNvPr>
          <p:cNvGrpSpPr/>
          <p:nvPr/>
        </p:nvGrpSpPr>
        <p:grpSpPr>
          <a:xfrm>
            <a:off x="2841594" y="1647085"/>
            <a:ext cx="134355" cy="194801"/>
            <a:chOff x="6974158" y="2789537"/>
            <a:chExt cx="255247" cy="327458"/>
          </a:xfrm>
          <a:solidFill>
            <a:srgbClr val="0000CC"/>
          </a:solidFill>
        </p:grpSpPr>
        <p:sp>
          <p:nvSpPr>
            <p:cNvPr id="499" name="Google Shape;9269;p71">
              <a:extLst>
                <a:ext uri="{FF2B5EF4-FFF2-40B4-BE49-F238E27FC236}">
                  <a16:creationId xmlns:a16="http://schemas.microsoft.com/office/drawing/2014/main" id="{1F8AFFA2-09C4-4C72-8F43-F69C228CFF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9270;p71">
              <a:extLst>
                <a:ext uri="{FF2B5EF4-FFF2-40B4-BE49-F238E27FC236}">
                  <a16:creationId xmlns:a16="http://schemas.microsoft.com/office/drawing/2014/main" id="{1EF22B32-E8E3-4022-BCBE-5519BCD5CC5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9271;p71">
              <a:extLst>
                <a:ext uri="{FF2B5EF4-FFF2-40B4-BE49-F238E27FC236}">
                  <a16:creationId xmlns:a16="http://schemas.microsoft.com/office/drawing/2014/main" id="{61D93592-33BC-4755-9B98-3AC9B23F540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9272;p71">
              <a:extLst>
                <a:ext uri="{FF2B5EF4-FFF2-40B4-BE49-F238E27FC236}">
                  <a16:creationId xmlns:a16="http://schemas.microsoft.com/office/drawing/2014/main" id="{9F7BA62F-6F2B-443D-8917-6024A91A50F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 name="Google Shape;9273;p71">
              <a:extLst>
                <a:ext uri="{FF2B5EF4-FFF2-40B4-BE49-F238E27FC236}">
                  <a16:creationId xmlns:a16="http://schemas.microsoft.com/office/drawing/2014/main" id="{863A8342-FFEC-4DAF-8FDA-93AEC580CF1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9274;p71">
              <a:extLst>
                <a:ext uri="{FF2B5EF4-FFF2-40B4-BE49-F238E27FC236}">
                  <a16:creationId xmlns:a16="http://schemas.microsoft.com/office/drawing/2014/main" id="{E734DDF4-BA0B-4716-8D0B-C6A00C16DCD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 name="Group 56">
            <a:extLst>
              <a:ext uri="{FF2B5EF4-FFF2-40B4-BE49-F238E27FC236}">
                <a16:creationId xmlns:a16="http://schemas.microsoft.com/office/drawing/2014/main" id="{A9FD77A0-A33B-4139-B70F-A8A34CBD26BE}"/>
              </a:ext>
            </a:extLst>
          </p:cNvPr>
          <p:cNvGrpSpPr/>
          <p:nvPr/>
        </p:nvGrpSpPr>
        <p:grpSpPr>
          <a:xfrm>
            <a:off x="3048788" y="1643949"/>
            <a:ext cx="977710" cy="201073"/>
            <a:chOff x="3048788" y="1643949"/>
            <a:chExt cx="977710" cy="201073"/>
          </a:xfrm>
        </p:grpSpPr>
        <p:grpSp>
          <p:nvGrpSpPr>
            <p:cNvPr id="464" name="Google Shape;9268;p71">
              <a:extLst>
                <a:ext uri="{FF2B5EF4-FFF2-40B4-BE49-F238E27FC236}">
                  <a16:creationId xmlns:a16="http://schemas.microsoft.com/office/drawing/2014/main" id="{A410B6BD-1CE2-4BF7-B9A0-8D23A94E9DB5}"/>
                </a:ext>
              </a:extLst>
            </p:cNvPr>
            <p:cNvGrpSpPr/>
            <p:nvPr/>
          </p:nvGrpSpPr>
          <p:grpSpPr>
            <a:xfrm>
              <a:off x="3048788" y="1647085"/>
              <a:ext cx="134355" cy="194801"/>
              <a:chOff x="6974158" y="2789537"/>
              <a:chExt cx="255247" cy="327458"/>
            </a:xfrm>
            <a:solidFill>
              <a:srgbClr val="0000CC"/>
            </a:solidFill>
          </p:grpSpPr>
          <p:sp>
            <p:nvSpPr>
              <p:cNvPr id="493" name="Google Shape;9269;p71">
                <a:extLst>
                  <a:ext uri="{FF2B5EF4-FFF2-40B4-BE49-F238E27FC236}">
                    <a16:creationId xmlns:a16="http://schemas.microsoft.com/office/drawing/2014/main" id="{3C309766-DCD1-45B4-9E61-9EE1E93DCA1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9270;p71">
                <a:extLst>
                  <a:ext uri="{FF2B5EF4-FFF2-40B4-BE49-F238E27FC236}">
                    <a16:creationId xmlns:a16="http://schemas.microsoft.com/office/drawing/2014/main" id="{A1A6F3CF-E6C2-4074-A95B-CED73D824B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9271;p71">
                <a:extLst>
                  <a:ext uri="{FF2B5EF4-FFF2-40B4-BE49-F238E27FC236}">
                    <a16:creationId xmlns:a16="http://schemas.microsoft.com/office/drawing/2014/main" id="{D7E5C9A8-2CA8-416D-B45E-6935F479B72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9272;p71">
                <a:extLst>
                  <a:ext uri="{FF2B5EF4-FFF2-40B4-BE49-F238E27FC236}">
                    <a16:creationId xmlns:a16="http://schemas.microsoft.com/office/drawing/2014/main" id="{6C31D91C-5165-4A26-9817-85EE1B2D268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 name="Google Shape;9273;p71">
                <a:extLst>
                  <a:ext uri="{FF2B5EF4-FFF2-40B4-BE49-F238E27FC236}">
                    <a16:creationId xmlns:a16="http://schemas.microsoft.com/office/drawing/2014/main" id="{5F445A52-B258-4041-8F40-B2DE6C4AADD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9274;p71">
                <a:extLst>
                  <a:ext uri="{FF2B5EF4-FFF2-40B4-BE49-F238E27FC236}">
                    <a16:creationId xmlns:a16="http://schemas.microsoft.com/office/drawing/2014/main" id="{4C806377-74AC-4091-B8C9-149E64BC9E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5" name="Google Shape;9268;p71">
              <a:extLst>
                <a:ext uri="{FF2B5EF4-FFF2-40B4-BE49-F238E27FC236}">
                  <a16:creationId xmlns:a16="http://schemas.microsoft.com/office/drawing/2014/main" id="{E3691C3B-B562-47D9-BCDD-709E1C5ADEB5}"/>
                </a:ext>
              </a:extLst>
            </p:cNvPr>
            <p:cNvGrpSpPr/>
            <p:nvPr/>
          </p:nvGrpSpPr>
          <p:grpSpPr>
            <a:xfrm>
              <a:off x="3255048" y="1650221"/>
              <a:ext cx="134355" cy="194801"/>
              <a:chOff x="6974158" y="2789537"/>
              <a:chExt cx="255247" cy="327458"/>
            </a:xfrm>
            <a:solidFill>
              <a:srgbClr val="0000CC"/>
            </a:solidFill>
          </p:grpSpPr>
          <p:sp>
            <p:nvSpPr>
              <p:cNvPr id="487" name="Google Shape;9269;p71">
                <a:extLst>
                  <a:ext uri="{FF2B5EF4-FFF2-40B4-BE49-F238E27FC236}">
                    <a16:creationId xmlns:a16="http://schemas.microsoft.com/office/drawing/2014/main" id="{E256C530-9FE6-4C40-8EF1-D2C2FE6C2C5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9270;p71">
                <a:extLst>
                  <a:ext uri="{FF2B5EF4-FFF2-40B4-BE49-F238E27FC236}">
                    <a16:creationId xmlns:a16="http://schemas.microsoft.com/office/drawing/2014/main" id="{6D684668-BD29-4269-9CE1-123F19CB327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9271;p71">
                <a:extLst>
                  <a:ext uri="{FF2B5EF4-FFF2-40B4-BE49-F238E27FC236}">
                    <a16:creationId xmlns:a16="http://schemas.microsoft.com/office/drawing/2014/main" id="{27F825AE-662F-493B-81C4-2936707C10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9272;p71">
                <a:extLst>
                  <a:ext uri="{FF2B5EF4-FFF2-40B4-BE49-F238E27FC236}">
                    <a16:creationId xmlns:a16="http://schemas.microsoft.com/office/drawing/2014/main" id="{9D9DEB93-2BAE-4AA7-8285-2052053C3D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9273;p71">
                <a:extLst>
                  <a:ext uri="{FF2B5EF4-FFF2-40B4-BE49-F238E27FC236}">
                    <a16:creationId xmlns:a16="http://schemas.microsoft.com/office/drawing/2014/main" id="{9BA70B28-6196-4CA2-9D7F-6B353C7D002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9274;p71">
                <a:extLst>
                  <a:ext uri="{FF2B5EF4-FFF2-40B4-BE49-F238E27FC236}">
                    <a16:creationId xmlns:a16="http://schemas.microsoft.com/office/drawing/2014/main" id="{CEF6DE30-3AE3-46AC-A912-8646229F07C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 name="Google Shape;9268;p71">
              <a:extLst>
                <a:ext uri="{FF2B5EF4-FFF2-40B4-BE49-F238E27FC236}">
                  <a16:creationId xmlns:a16="http://schemas.microsoft.com/office/drawing/2014/main" id="{05921556-ABA3-4DA7-BBE4-8E718CAA59BA}"/>
                </a:ext>
              </a:extLst>
            </p:cNvPr>
            <p:cNvGrpSpPr/>
            <p:nvPr/>
          </p:nvGrpSpPr>
          <p:grpSpPr>
            <a:xfrm>
              <a:off x="3470203" y="1650221"/>
              <a:ext cx="134355" cy="194801"/>
              <a:chOff x="6974158" y="2789537"/>
              <a:chExt cx="255247" cy="327458"/>
            </a:xfrm>
            <a:solidFill>
              <a:srgbClr val="0000CC"/>
            </a:solidFill>
          </p:grpSpPr>
          <p:sp>
            <p:nvSpPr>
              <p:cNvPr id="481" name="Google Shape;9269;p71">
                <a:extLst>
                  <a:ext uri="{FF2B5EF4-FFF2-40B4-BE49-F238E27FC236}">
                    <a16:creationId xmlns:a16="http://schemas.microsoft.com/office/drawing/2014/main" id="{B8572316-64B4-4108-806F-6FC4B351F2E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9270;p71">
                <a:extLst>
                  <a:ext uri="{FF2B5EF4-FFF2-40B4-BE49-F238E27FC236}">
                    <a16:creationId xmlns:a16="http://schemas.microsoft.com/office/drawing/2014/main" id="{438C1D9E-6779-4EFD-A17C-D69F222E2CF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9271;p71">
                <a:extLst>
                  <a:ext uri="{FF2B5EF4-FFF2-40B4-BE49-F238E27FC236}">
                    <a16:creationId xmlns:a16="http://schemas.microsoft.com/office/drawing/2014/main" id="{79E330A2-039C-493C-83C6-3BB8377547D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9272;p71">
                <a:extLst>
                  <a:ext uri="{FF2B5EF4-FFF2-40B4-BE49-F238E27FC236}">
                    <a16:creationId xmlns:a16="http://schemas.microsoft.com/office/drawing/2014/main" id="{45DDD144-CA0E-43B5-BE5E-B281D494F0B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9273;p71">
                <a:extLst>
                  <a:ext uri="{FF2B5EF4-FFF2-40B4-BE49-F238E27FC236}">
                    <a16:creationId xmlns:a16="http://schemas.microsoft.com/office/drawing/2014/main" id="{E0E3A82B-7E70-4602-8AC6-DEE72237480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9274;p71">
                <a:extLst>
                  <a:ext uri="{FF2B5EF4-FFF2-40B4-BE49-F238E27FC236}">
                    <a16:creationId xmlns:a16="http://schemas.microsoft.com/office/drawing/2014/main" id="{5A00F429-0EAF-4EB0-8A1B-330D8A565A1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7" name="Google Shape;9268;p71">
              <a:extLst>
                <a:ext uri="{FF2B5EF4-FFF2-40B4-BE49-F238E27FC236}">
                  <a16:creationId xmlns:a16="http://schemas.microsoft.com/office/drawing/2014/main" id="{914F4EA4-A94C-4049-9AB3-978B189098FA}"/>
                </a:ext>
              </a:extLst>
            </p:cNvPr>
            <p:cNvGrpSpPr/>
            <p:nvPr/>
          </p:nvGrpSpPr>
          <p:grpSpPr>
            <a:xfrm>
              <a:off x="3681654" y="1643949"/>
              <a:ext cx="134355" cy="194801"/>
              <a:chOff x="6974158" y="2789537"/>
              <a:chExt cx="255247" cy="327458"/>
            </a:xfrm>
            <a:solidFill>
              <a:srgbClr val="0000CC"/>
            </a:solidFill>
          </p:grpSpPr>
          <p:sp>
            <p:nvSpPr>
              <p:cNvPr id="475" name="Google Shape;9269;p71">
                <a:extLst>
                  <a:ext uri="{FF2B5EF4-FFF2-40B4-BE49-F238E27FC236}">
                    <a16:creationId xmlns:a16="http://schemas.microsoft.com/office/drawing/2014/main" id="{E7527793-ED5B-4F32-9C54-D459E023191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9270;p71">
                <a:extLst>
                  <a:ext uri="{FF2B5EF4-FFF2-40B4-BE49-F238E27FC236}">
                    <a16:creationId xmlns:a16="http://schemas.microsoft.com/office/drawing/2014/main" id="{97BEF9A8-AE12-4B1B-A0CB-9E2F0C38B5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9271;p71">
                <a:extLst>
                  <a:ext uri="{FF2B5EF4-FFF2-40B4-BE49-F238E27FC236}">
                    <a16:creationId xmlns:a16="http://schemas.microsoft.com/office/drawing/2014/main" id="{8734EEC6-7B80-4CD9-A1A4-0FF52425384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9272;p71">
                <a:extLst>
                  <a:ext uri="{FF2B5EF4-FFF2-40B4-BE49-F238E27FC236}">
                    <a16:creationId xmlns:a16="http://schemas.microsoft.com/office/drawing/2014/main" id="{D7FE6B71-ED5D-4E13-9F57-3B99A28AE4D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9273;p71">
                <a:extLst>
                  <a:ext uri="{FF2B5EF4-FFF2-40B4-BE49-F238E27FC236}">
                    <a16:creationId xmlns:a16="http://schemas.microsoft.com/office/drawing/2014/main" id="{8524B801-EB2A-45DD-B5E8-E1B2C0B4784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9274;p71">
                <a:extLst>
                  <a:ext uri="{FF2B5EF4-FFF2-40B4-BE49-F238E27FC236}">
                    <a16:creationId xmlns:a16="http://schemas.microsoft.com/office/drawing/2014/main" id="{AF1A5373-EBAE-494D-BBB3-382427654CE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8" name="Google Shape;9268;p71">
              <a:extLst>
                <a:ext uri="{FF2B5EF4-FFF2-40B4-BE49-F238E27FC236}">
                  <a16:creationId xmlns:a16="http://schemas.microsoft.com/office/drawing/2014/main" id="{631BA1BE-7232-42FC-BDB3-99C5A68C5113}"/>
                </a:ext>
              </a:extLst>
            </p:cNvPr>
            <p:cNvGrpSpPr/>
            <p:nvPr/>
          </p:nvGrpSpPr>
          <p:grpSpPr>
            <a:xfrm>
              <a:off x="3892143" y="1650221"/>
              <a:ext cx="134355" cy="194801"/>
              <a:chOff x="6974158" y="2789537"/>
              <a:chExt cx="255247" cy="327458"/>
            </a:xfrm>
            <a:solidFill>
              <a:srgbClr val="0000CC"/>
            </a:solidFill>
          </p:grpSpPr>
          <p:sp>
            <p:nvSpPr>
              <p:cNvPr id="469" name="Google Shape;9269;p71">
                <a:extLst>
                  <a:ext uri="{FF2B5EF4-FFF2-40B4-BE49-F238E27FC236}">
                    <a16:creationId xmlns:a16="http://schemas.microsoft.com/office/drawing/2014/main" id="{DA510A44-AC9E-413D-831B-F4C1D83E649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9270;p71">
                <a:extLst>
                  <a:ext uri="{FF2B5EF4-FFF2-40B4-BE49-F238E27FC236}">
                    <a16:creationId xmlns:a16="http://schemas.microsoft.com/office/drawing/2014/main" id="{D1AA1804-7556-4F5A-A8DD-9F82807EB1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9271;p71">
                <a:extLst>
                  <a:ext uri="{FF2B5EF4-FFF2-40B4-BE49-F238E27FC236}">
                    <a16:creationId xmlns:a16="http://schemas.microsoft.com/office/drawing/2014/main" id="{5BAC2E7F-2AA9-4A76-ADC5-E291E48AE8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9272;p71">
                <a:extLst>
                  <a:ext uri="{FF2B5EF4-FFF2-40B4-BE49-F238E27FC236}">
                    <a16:creationId xmlns:a16="http://schemas.microsoft.com/office/drawing/2014/main" id="{F2402AA8-C52A-4809-B2E7-B5C1C62DEC5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 name="Google Shape;9273;p71">
                <a:extLst>
                  <a:ext uri="{FF2B5EF4-FFF2-40B4-BE49-F238E27FC236}">
                    <a16:creationId xmlns:a16="http://schemas.microsoft.com/office/drawing/2014/main" id="{3E7DD52F-3F41-443A-A035-2566ACA7853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9274;p71">
                <a:extLst>
                  <a:ext uri="{FF2B5EF4-FFF2-40B4-BE49-F238E27FC236}">
                    <a16:creationId xmlns:a16="http://schemas.microsoft.com/office/drawing/2014/main" id="{BF722645-B640-4EF1-BBD2-C449D699A4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64" name="Google Shape;9268;p71">
            <a:extLst>
              <a:ext uri="{FF2B5EF4-FFF2-40B4-BE49-F238E27FC236}">
                <a16:creationId xmlns:a16="http://schemas.microsoft.com/office/drawing/2014/main" id="{795377C0-9F9C-482E-AF2C-045FA25A4AA1}"/>
              </a:ext>
            </a:extLst>
          </p:cNvPr>
          <p:cNvGrpSpPr/>
          <p:nvPr/>
        </p:nvGrpSpPr>
        <p:grpSpPr>
          <a:xfrm>
            <a:off x="2838598" y="1191406"/>
            <a:ext cx="134355" cy="194801"/>
            <a:chOff x="6974158" y="2789537"/>
            <a:chExt cx="255247" cy="327458"/>
          </a:xfrm>
          <a:solidFill>
            <a:srgbClr val="800080"/>
          </a:solidFill>
        </p:grpSpPr>
        <p:sp>
          <p:nvSpPr>
            <p:cNvPr id="600" name="Google Shape;9269;p71">
              <a:extLst>
                <a:ext uri="{FF2B5EF4-FFF2-40B4-BE49-F238E27FC236}">
                  <a16:creationId xmlns:a16="http://schemas.microsoft.com/office/drawing/2014/main" id="{EB84A6C4-29D9-4573-BBC6-5AB07D59B4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9270;p71">
              <a:extLst>
                <a:ext uri="{FF2B5EF4-FFF2-40B4-BE49-F238E27FC236}">
                  <a16:creationId xmlns:a16="http://schemas.microsoft.com/office/drawing/2014/main" id="{5E36EBAF-2F48-48C2-9033-F7913CFC486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9271;p71">
              <a:extLst>
                <a:ext uri="{FF2B5EF4-FFF2-40B4-BE49-F238E27FC236}">
                  <a16:creationId xmlns:a16="http://schemas.microsoft.com/office/drawing/2014/main" id="{8EE75B60-3D78-4D6B-97D6-85DF8A1456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9272;p71">
              <a:extLst>
                <a:ext uri="{FF2B5EF4-FFF2-40B4-BE49-F238E27FC236}">
                  <a16:creationId xmlns:a16="http://schemas.microsoft.com/office/drawing/2014/main" id="{BF361236-F9E2-44F6-9F62-33A87433C5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 name="Google Shape;9273;p71">
              <a:extLst>
                <a:ext uri="{FF2B5EF4-FFF2-40B4-BE49-F238E27FC236}">
                  <a16:creationId xmlns:a16="http://schemas.microsoft.com/office/drawing/2014/main" id="{A31898AF-5816-477F-A1D7-4052FF9E445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9274;p71">
              <a:extLst>
                <a:ext uri="{FF2B5EF4-FFF2-40B4-BE49-F238E27FC236}">
                  <a16:creationId xmlns:a16="http://schemas.microsoft.com/office/drawing/2014/main" id="{CEEA7142-39FE-4180-87E3-C912286B7C3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 name="Group 55">
            <a:extLst>
              <a:ext uri="{FF2B5EF4-FFF2-40B4-BE49-F238E27FC236}">
                <a16:creationId xmlns:a16="http://schemas.microsoft.com/office/drawing/2014/main" id="{1E63576D-68DA-4E39-BBB4-78FCE3AE51B9}"/>
              </a:ext>
            </a:extLst>
          </p:cNvPr>
          <p:cNvGrpSpPr/>
          <p:nvPr/>
        </p:nvGrpSpPr>
        <p:grpSpPr>
          <a:xfrm>
            <a:off x="3045792" y="1188270"/>
            <a:ext cx="977710" cy="201073"/>
            <a:chOff x="3045792" y="1188270"/>
            <a:chExt cx="977710" cy="201073"/>
          </a:xfrm>
        </p:grpSpPr>
        <p:grpSp>
          <p:nvGrpSpPr>
            <p:cNvPr id="568" name="Google Shape;9268;p71">
              <a:extLst>
                <a:ext uri="{FF2B5EF4-FFF2-40B4-BE49-F238E27FC236}">
                  <a16:creationId xmlns:a16="http://schemas.microsoft.com/office/drawing/2014/main" id="{32501BCE-F6BC-4822-9C29-43D09FBFD5B4}"/>
                </a:ext>
              </a:extLst>
            </p:cNvPr>
            <p:cNvGrpSpPr/>
            <p:nvPr/>
          </p:nvGrpSpPr>
          <p:grpSpPr>
            <a:xfrm>
              <a:off x="3678658" y="1188270"/>
              <a:ext cx="134355" cy="194801"/>
              <a:chOff x="6974158" y="2789537"/>
              <a:chExt cx="255247" cy="327458"/>
            </a:xfrm>
            <a:solidFill>
              <a:srgbClr val="800080"/>
            </a:solidFill>
          </p:grpSpPr>
          <p:sp>
            <p:nvSpPr>
              <p:cNvPr id="576" name="Google Shape;9269;p71">
                <a:extLst>
                  <a:ext uri="{FF2B5EF4-FFF2-40B4-BE49-F238E27FC236}">
                    <a16:creationId xmlns:a16="http://schemas.microsoft.com/office/drawing/2014/main" id="{4B9E83FD-A410-4234-B0CA-E966BEF70C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9270;p71">
                <a:extLst>
                  <a:ext uri="{FF2B5EF4-FFF2-40B4-BE49-F238E27FC236}">
                    <a16:creationId xmlns:a16="http://schemas.microsoft.com/office/drawing/2014/main" id="{866CBD67-7AEB-4264-B2E1-CDB7E54FCA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9271;p71">
                <a:extLst>
                  <a:ext uri="{FF2B5EF4-FFF2-40B4-BE49-F238E27FC236}">
                    <a16:creationId xmlns:a16="http://schemas.microsoft.com/office/drawing/2014/main" id="{56247272-B8E2-4845-9809-B3037D27B11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9272;p71">
                <a:extLst>
                  <a:ext uri="{FF2B5EF4-FFF2-40B4-BE49-F238E27FC236}">
                    <a16:creationId xmlns:a16="http://schemas.microsoft.com/office/drawing/2014/main" id="{30663FD9-A004-49B7-A2F9-3EE76D4102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9273;p71">
                <a:extLst>
                  <a:ext uri="{FF2B5EF4-FFF2-40B4-BE49-F238E27FC236}">
                    <a16:creationId xmlns:a16="http://schemas.microsoft.com/office/drawing/2014/main" id="{DEC0593A-A175-42A6-888C-FDB4D787F44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9274;p71">
                <a:extLst>
                  <a:ext uri="{FF2B5EF4-FFF2-40B4-BE49-F238E27FC236}">
                    <a16:creationId xmlns:a16="http://schemas.microsoft.com/office/drawing/2014/main" id="{92323613-3D7A-455E-BA38-42E43DBB8E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5" name="Group 54">
              <a:extLst>
                <a:ext uri="{FF2B5EF4-FFF2-40B4-BE49-F238E27FC236}">
                  <a16:creationId xmlns:a16="http://schemas.microsoft.com/office/drawing/2014/main" id="{75489BDA-BC23-457D-B162-639F7C560DAB}"/>
                </a:ext>
              </a:extLst>
            </p:cNvPr>
            <p:cNvGrpSpPr/>
            <p:nvPr/>
          </p:nvGrpSpPr>
          <p:grpSpPr>
            <a:xfrm>
              <a:off x="3045792" y="1191406"/>
              <a:ext cx="977710" cy="197937"/>
              <a:chOff x="3045792" y="1191406"/>
              <a:chExt cx="977710" cy="197937"/>
            </a:xfrm>
          </p:grpSpPr>
          <p:grpSp>
            <p:nvGrpSpPr>
              <p:cNvPr id="565" name="Google Shape;9268;p71">
                <a:extLst>
                  <a:ext uri="{FF2B5EF4-FFF2-40B4-BE49-F238E27FC236}">
                    <a16:creationId xmlns:a16="http://schemas.microsoft.com/office/drawing/2014/main" id="{D0890AAC-EED8-40AE-ADB2-BF2273063E67}"/>
                  </a:ext>
                </a:extLst>
              </p:cNvPr>
              <p:cNvGrpSpPr/>
              <p:nvPr/>
            </p:nvGrpSpPr>
            <p:grpSpPr>
              <a:xfrm>
                <a:off x="3045792" y="1191406"/>
                <a:ext cx="134355" cy="194801"/>
                <a:chOff x="6974158" y="2789537"/>
                <a:chExt cx="255247" cy="327458"/>
              </a:xfrm>
              <a:solidFill>
                <a:srgbClr val="800080"/>
              </a:solidFill>
            </p:grpSpPr>
            <p:sp>
              <p:nvSpPr>
                <p:cNvPr id="594" name="Google Shape;9269;p71">
                  <a:extLst>
                    <a:ext uri="{FF2B5EF4-FFF2-40B4-BE49-F238E27FC236}">
                      <a16:creationId xmlns:a16="http://schemas.microsoft.com/office/drawing/2014/main" id="{5637822D-8D63-465A-9FF4-59D0498307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9270;p71">
                  <a:extLst>
                    <a:ext uri="{FF2B5EF4-FFF2-40B4-BE49-F238E27FC236}">
                      <a16:creationId xmlns:a16="http://schemas.microsoft.com/office/drawing/2014/main" id="{C6835F73-803E-42D5-BE0E-8E1EFA3C6EC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9271;p71">
                  <a:extLst>
                    <a:ext uri="{FF2B5EF4-FFF2-40B4-BE49-F238E27FC236}">
                      <a16:creationId xmlns:a16="http://schemas.microsoft.com/office/drawing/2014/main" id="{E105C44B-696D-464B-AB5A-D4BC8E206E2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9272;p71">
                  <a:extLst>
                    <a:ext uri="{FF2B5EF4-FFF2-40B4-BE49-F238E27FC236}">
                      <a16:creationId xmlns:a16="http://schemas.microsoft.com/office/drawing/2014/main" id="{346864EE-06D9-403A-8633-B0072780E8F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8" name="Google Shape;9273;p71">
                  <a:extLst>
                    <a:ext uri="{FF2B5EF4-FFF2-40B4-BE49-F238E27FC236}">
                      <a16:creationId xmlns:a16="http://schemas.microsoft.com/office/drawing/2014/main" id="{101E6B5E-E624-49AE-A4C0-8847BD5556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9274;p71">
                  <a:extLst>
                    <a:ext uri="{FF2B5EF4-FFF2-40B4-BE49-F238E27FC236}">
                      <a16:creationId xmlns:a16="http://schemas.microsoft.com/office/drawing/2014/main" id="{B0E64910-FBA7-4A2E-B00A-157FBC3ECAF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6" name="Google Shape;9268;p71">
                <a:extLst>
                  <a:ext uri="{FF2B5EF4-FFF2-40B4-BE49-F238E27FC236}">
                    <a16:creationId xmlns:a16="http://schemas.microsoft.com/office/drawing/2014/main" id="{0FD911AE-C59D-427E-B321-2A2179860B04}"/>
                  </a:ext>
                </a:extLst>
              </p:cNvPr>
              <p:cNvGrpSpPr/>
              <p:nvPr/>
            </p:nvGrpSpPr>
            <p:grpSpPr>
              <a:xfrm>
                <a:off x="3252052" y="1194542"/>
                <a:ext cx="134355" cy="194801"/>
                <a:chOff x="6974158" y="2789537"/>
                <a:chExt cx="255247" cy="327458"/>
              </a:xfrm>
              <a:solidFill>
                <a:srgbClr val="800080"/>
              </a:solidFill>
            </p:grpSpPr>
            <p:sp>
              <p:nvSpPr>
                <p:cNvPr id="588" name="Google Shape;9269;p71">
                  <a:extLst>
                    <a:ext uri="{FF2B5EF4-FFF2-40B4-BE49-F238E27FC236}">
                      <a16:creationId xmlns:a16="http://schemas.microsoft.com/office/drawing/2014/main" id="{203A13A2-CBA1-4B91-9F4E-2308B759FD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9270;p71">
                  <a:extLst>
                    <a:ext uri="{FF2B5EF4-FFF2-40B4-BE49-F238E27FC236}">
                      <a16:creationId xmlns:a16="http://schemas.microsoft.com/office/drawing/2014/main" id="{58F8D40E-C130-4BA4-9B0A-62621012F5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9271;p71">
                  <a:extLst>
                    <a:ext uri="{FF2B5EF4-FFF2-40B4-BE49-F238E27FC236}">
                      <a16:creationId xmlns:a16="http://schemas.microsoft.com/office/drawing/2014/main" id="{F5D2283C-C3E9-41B4-AE57-CB7BA4C14BC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9272;p71">
                  <a:extLst>
                    <a:ext uri="{FF2B5EF4-FFF2-40B4-BE49-F238E27FC236}">
                      <a16:creationId xmlns:a16="http://schemas.microsoft.com/office/drawing/2014/main" id="{DC5A2A27-836D-4C09-B8E6-721C886AD99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9273;p71">
                  <a:extLst>
                    <a:ext uri="{FF2B5EF4-FFF2-40B4-BE49-F238E27FC236}">
                      <a16:creationId xmlns:a16="http://schemas.microsoft.com/office/drawing/2014/main" id="{D2160009-10BE-46EA-A794-5B8F81D18A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9274;p71">
                  <a:extLst>
                    <a:ext uri="{FF2B5EF4-FFF2-40B4-BE49-F238E27FC236}">
                      <a16:creationId xmlns:a16="http://schemas.microsoft.com/office/drawing/2014/main" id="{339DB8F9-E658-4644-AAAB-BD1F24FE63F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7" name="Google Shape;9268;p71">
                <a:extLst>
                  <a:ext uri="{FF2B5EF4-FFF2-40B4-BE49-F238E27FC236}">
                    <a16:creationId xmlns:a16="http://schemas.microsoft.com/office/drawing/2014/main" id="{A067CDB4-D93A-4775-B77E-FCD52F5B163B}"/>
                  </a:ext>
                </a:extLst>
              </p:cNvPr>
              <p:cNvGrpSpPr/>
              <p:nvPr/>
            </p:nvGrpSpPr>
            <p:grpSpPr>
              <a:xfrm>
                <a:off x="3467207" y="1194542"/>
                <a:ext cx="134355" cy="194801"/>
                <a:chOff x="6974158" y="2789537"/>
                <a:chExt cx="255247" cy="327458"/>
              </a:xfrm>
              <a:solidFill>
                <a:srgbClr val="800080"/>
              </a:solidFill>
            </p:grpSpPr>
            <p:sp>
              <p:nvSpPr>
                <p:cNvPr id="582" name="Google Shape;9269;p71">
                  <a:extLst>
                    <a:ext uri="{FF2B5EF4-FFF2-40B4-BE49-F238E27FC236}">
                      <a16:creationId xmlns:a16="http://schemas.microsoft.com/office/drawing/2014/main" id="{BE087E37-D810-4B31-B91E-73DB38C61F2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9270;p71">
                  <a:extLst>
                    <a:ext uri="{FF2B5EF4-FFF2-40B4-BE49-F238E27FC236}">
                      <a16:creationId xmlns:a16="http://schemas.microsoft.com/office/drawing/2014/main" id="{2BFBFB4F-F71D-4BBF-871C-D8C5B0ABA0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9271;p71">
                  <a:extLst>
                    <a:ext uri="{FF2B5EF4-FFF2-40B4-BE49-F238E27FC236}">
                      <a16:creationId xmlns:a16="http://schemas.microsoft.com/office/drawing/2014/main" id="{612C88F8-5A90-4FA6-BC40-4392B630F4E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9272;p71">
                  <a:extLst>
                    <a:ext uri="{FF2B5EF4-FFF2-40B4-BE49-F238E27FC236}">
                      <a16:creationId xmlns:a16="http://schemas.microsoft.com/office/drawing/2014/main" id="{2FBFEA55-FB7A-4358-9A0E-E13D029D980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9273;p71">
                  <a:extLst>
                    <a:ext uri="{FF2B5EF4-FFF2-40B4-BE49-F238E27FC236}">
                      <a16:creationId xmlns:a16="http://schemas.microsoft.com/office/drawing/2014/main" id="{4C669B46-32EC-4B1D-ACF2-DF66E7DCAB9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9274;p71">
                  <a:extLst>
                    <a:ext uri="{FF2B5EF4-FFF2-40B4-BE49-F238E27FC236}">
                      <a16:creationId xmlns:a16="http://schemas.microsoft.com/office/drawing/2014/main" id="{8A16B11C-BBF8-4C87-806B-DD2CB0CE050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9" name="Google Shape;9268;p71">
                <a:extLst>
                  <a:ext uri="{FF2B5EF4-FFF2-40B4-BE49-F238E27FC236}">
                    <a16:creationId xmlns:a16="http://schemas.microsoft.com/office/drawing/2014/main" id="{C39E46F0-2342-4C0F-81A4-A994CD2E5737}"/>
                  </a:ext>
                </a:extLst>
              </p:cNvPr>
              <p:cNvGrpSpPr/>
              <p:nvPr/>
            </p:nvGrpSpPr>
            <p:grpSpPr>
              <a:xfrm>
                <a:off x="3889147" y="1194542"/>
                <a:ext cx="134355" cy="194801"/>
                <a:chOff x="6974158" y="2789537"/>
                <a:chExt cx="255247" cy="327458"/>
              </a:xfrm>
              <a:solidFill>
                <a:srgbClr val="800080"/>
              </a:solidFill>
            </p:grpSpPr>
            <p:sp>
              <p:nvSpPr>
                <p:cNvPr id="570" name="Google Shape;9269;p71">
                  <a:extLst>
                    <a:ext uri="{FF2B5EF4-FFF2-40B4-BE49-F238E27FC236}">
                      <a16:creationId xmlns:a16="http://schemas.microsoft.com/office/drawing/2014/main" id="{ABFCFD6F-CD78-49E3-B62F-BDC8365EDA3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9270;p71">
                  <a:extLst>
                    <a:ext uri="{FF2B5EF4-FFF2-40B4-BE49-F238E27FC236}">
                      <a16:creationId xmlns:a16="http://schemas.microsoft.com/office/drawing/2014/main" id="{3FC07EE9-9B7D-40DA-96AE-1FFAE413069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9271;p71">
                  <a:extLst>
                    <a:ext uri="{FF2B5EF4-FFF2-40B4-BE49-F238E27FC236}">
                      <a16:creationId xmlns:a16="http://schemas.microsoft.com/office/drawing/2014/main" id="{DD46FCCF-BCDD-41AD-A1E0-00A614039F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9272;p71">
                  <a:extLst>
                    <a:ext uri="{FF2B5EF4-FFF2-40B4-BE49-F238E27FC236}">
                      <a16:creationId xmlns:a16="http://schemas.microsoft.com/office/drawing/2014/main" id="{ADE8633F-B8E1-429C-9C3A-C1956FBDF6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 name="Google Shape;9273;p71">
                  <a:extLst>
                    <a:ext uri="{FF2B5EF4-FFF2-40B4-BE49-F238E27FC236}">
                      <a16:creationId xmlns:a16="http://schemas.microsoft.com/office/drawing/2014/main" id="{BA33DA51-1003-42C9-AF9F-AA3AAE14902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9274;p71">
                  <a:extLst>
                    <a:ext uri="{FF2B5EF4-FFF2-40B4-BE49-F238E27FC236}">
                      <a16:creationId xmlns:a16="http://schemas.microsoft.com/office/drawing/2014/main" id="{4BC5BA57-AC62-46DA-A6CA-29BD9812A5B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665" name="Google Shape;9268;p71">
            <a:extLst>
              <a:ext uri="{FF2B5EF4-FFF2-40B4-BE49-F238E27FC236}">
                <a16:creationId xmlns:a16="http://schemas.microsoft.com/office/drawing/2014/main" id="{D5EEB635-88EB-4834-8945-65503EDE37FB}"/>
              </a:ext>
            </a:extLst>
          </p:cNvPr>
          <p:cNvGrpSpPr/>
          <p:nvPr/>
        </p:nvGrpSpPr>
        <p:grpSpPr>
          <a:xfrm>
            <a:off x="2844559" y="2545868"/>
            <a:ext cx="134355" cy="194801"/>
            <a:chOff x="6974158" y="2789537"/>
            <a:chExt cx="255247" cy="327458"/>
          </a:xfrm>
          <a:solidFill>
            <a:srgbClr val="006600"/>
          </a:solidFill>
        </p:grpSpPr>
        <p:sp>
          <p:nvSpPr>
            <p:cNvPr id="701" name="Google Shape;9269;p71">
              <a:extLst>
                <a:ext uri="{FF2B5EF4-FFF2-40B4-BE49-F238E27FC236}">
                  <a16:creationId xmlns:a16="http://schemas.microsoft.com/office/drawing/2014/main" id="{B8845DA0-5ABE-4AE6-813C-3076A61C1C1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9270;p71">
              <a:extLst>
                <a:ext uri="{FF2B5EF4-FFF2-40B4-BE49-F238E27FC236}">
                  <a16:creationId xmlns:a16="http://schemas.microsoft.com/office/drawing/2014/main" id="{7B14A406-8314-456A-81DB-1CE8071A96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9271;p71">
              <a:extLst>
                <a:ext uri="{FF2B5EF4-FFF2-40B4-BE49-F238E27FC236}">
                  <a16:creationId xmlns:a16="http://schemas.microsoft.com/office/drawing/2014/main" id="{6C17B0BC-CE6C-42D9-8579-519CE40F53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9272;p71">
              <a:extLst>
                <a:ext uri="{FF2B5EF4-FFF2-40B4-BE49-F238E27FC236}">
                  <a16:creationId xmlns:a16="http://schemas.microsoft.com/office/drawing/2014/main" id="{6B19F558-61E2-4863-850A-DB8C2458E04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 name="Google Shape;9273;p71">
              <a:extLst>
                <a:ext uri="{FF2B5EF4-FFF2-40B4-BE49-F238E27FC236}">
                  <a16:creationId xmlns:a16="http://schemas.microsoft.com/office/drawing/2014/main" id="{BD23D679-E5F0-4353-B4E7-8B5F1823A79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9274;p71">
              <a:extLst>
                <a:ext uri="{FF2B5EF4-FFF2-40B4-BE49-F238E27FC236}">
                  <a16:creationId xmlns:a16="http://schemas.microsoft.com/office/drawing/2014/main" id="{8EC0EB29-FEC1-453E-AF7A-D3A49C11F96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 name="Group 58">
            <a:extLst>
              <a:ext uri="{FF2B5EF4-FFF2-40B4-BE49-F238E27FC236}">
                <a16:creationId xmlns:a16="http://schemas.microsoft.com/office/drawing/2014/main" id="{2624FCF5-2998-460D-A784-FF0F0D364711}"/>
              </a:ext>
            </a:extLst>
          </p:cNvPr>
          <p:cNvGrpSpPr/>
          <p:nvPr/>
        </p:nvGrpSpPr>
        <p:grpSpPr>
          <a:xfrm>
            <a:off x="3051753" y="2542732"/>
            <a:ext cx="977710" cy="201073"/>
            <a:chOff x="3051753" y="2542732"/>
            <a:chExt cx="977710" cy="201073"/>
          </a:xfrm>
        </p:grpSpPr>
        <p:grpSp>
          <p:nvGrpSpPr>
            <p:cNvPr id="666" name="Google Shape;9268;p71">
              <a:extLst>
                <a:ext uri="{FF2B5EF4-FFF2-40B4-BE49-F238E27FC236}">
                  <a16:creationId xmlns:a16="http://schemas.microsoft.com/office/drawing/2014/main" id="{1ED94346-37ED-478A-8FFD-FF992DFFBD05}"/>
                </a:ext>
              </a:extLst>
            </p:cNvPr>
            <p:cNvGrpSpPr/>
            <p:nvPr/>
          </p:nvGrpSpPr>
          <p:grpSpPr>
            <a:xfrm>
              <a:off x="3051753" y="2545868"/>
              <a:ext cx="134355" cy="194801"/>
              <a:chOff x="6974158" y="2789537"/>
              <a:chExt cx="255247" cy="327458"/>
            </a:xfrm>
            <a:solidFill>
              <a:srgbClr val="006600"/>
            </a:solidFill>
          </p:grpSpPr>
          <p:sp>
            <p:nvSpPr>
              <p:cNvPr id="695" name="Google Shape;9269;p71">
                <a:extLst>
                  <a:ext uri="{FF2B5EF4-FFF2-40B4-BE49-F238E27FC236}">
                    <a16:creationId xmlns:a16="http://schemas.microsoft.com/office/drawing/2014/main" id="{ED0936C6-6D8B-437B-9593-012EBC54BC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9270;p71">
                <a:extLst>
                  <a:ext uri="{FF2B5EF4-FFF2-40B4-BE49-F238E27FC236}">
                    <a16:creationId xmlns:a16="http://schemas.microsoft.com/office/drawing/2014/main" id="{841AAC8E-8F65-4B47-8AF4-C23692F990B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9271;p71">
                <a:extLst>
                  <a:ext uri="{FF2B5EF4-FFF2-40B4-BE49-F238E27FC236}">
                    <a16:creationId xmlns:a16="http://schemas.microsoft.com/office/drawing/2014/main" id="{E5C93051-13D7-4AD8-8133-346E8CFD607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9272;p71">
                <a:extLst>
                  <a:ext uri="{FF2B5EF4-FFF2-40B4-BE49-F238E27FC236}">
                    <a16:creationId xmlns:a16="http://schemas.microsoft.com/office/drawing/2014/main" id="{63BE08F7-1B4F-4E63-AB83-6C37577CC06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9" name="Google Shape;9273;p71">
                <a:extLst>
                  <a:ext uri="{FF2B5EF4-FFF2-40B4-BE49-F238E27FC236}">
                    <a16:creationId xmlns:a16="http://schemas.microsoft.com/office/drawing/2014/main" id="{4F2687F4-833B-4094-8B83-7943A5E599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9274;p71">
                <a:extLst>
                  <a:ext uri="{FF2B5EF4-FFF2-40B4-BE49-F238E27FC236}">
                    <a16:creationId xmlns:a16="http://schemas.microsoft.com/office/drawing/2014/main" id="{C38CACE2-C2B8-442F-AD3D-37C399E36CC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7" name="Google Shape;9268;p71">
              <a:extLst>
                <a:ext uri="{FF2B5EF4-FFF2-40B4-BE49-F238E27FC236}">
                  <a16:creationId xmlns:a16="http://schemas.microsoft.com/office/drawing/2014/main" id="{E1721A43-D67E-433A-813B-1913F68A4237}"/>
                </a:ext>
              </a:extLst>
            </p:cNvPr>
            <p:cNvGrpSpPr/>
            <p:nvPr/>
          </p:nvGrpSpPr>
          <p:grpSpPr>
            <a:xfrm>
              <a:off x="3258013" y="2549004"/>
              <a:ext cx="134355" cy="194801"/>
              <a:chOff x="6974158" y="2789537"/>
              <a:chExt cx="255247" cy="327458"/>
            </a:xfrm>
            <a:solidFill>
              <a:srgbClr val="006600"/>
            </a:solidFill>
          </p:grpSpPr>
          <p:sp>
            <p:nvSpPr>
              <p:cNvPr id="689" name="Google Shape;9269;p71">
                <a:extLst>
                  <a:ext uri="{FF2B5EF4-FFF2-40B4-BE49-F238E27FC236}">
                    <a16:creationId xmlns:a16="http://schemas.microsoft.com/office/drawing/2014/main" id="{502ABD0A-EBBB-4F75-A231-A2D888142F3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9270;p71">
                <a:extLst>
                  <a:ext uri="{FF2B5EF4-FFF2-40B4-BE49-F238E27FC236}">
                    <a16:creationId xmlns:a16="http://schemas.microsoft.com/office/drawing/2014/main" id="{05B25582-BF29-4249-88AB-FB227FE673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9271;p71">
                <a:extLst>
                  <a:ext uri="{FF2B5EF4-FFF2-40B4-BE49-F238E27FC236}">
                    <a16:creationId xmlns:a16="http://schemas.microsoft.com/office/drawing/2014/main" id="{BC6157C2-802D-4DCA-B002-2E696D75872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9272;p71">
                <a:extLst>
                  <a:ext uri="{FF2B5EF4-FFF2-40B4-BE49-F238E27FC236}">
                    <a16:creationId xmlns:a16="http://schemas.microsoft.com/office/drawing/2014/main" id="{60CA63AC-CC89-4A71-A4A3-5C4B5F77F5F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9273;p71">
                <a:extLst>
                  <a:ext uri="{FF2B5EF4-FFF2-40B4-BE49-F238E27FC236}">
                    <a16:creationId xmlns:a16="http://schemas.microsoft.com/office/drawing/2014/main" id="{EFF0E106-35ED-48E3-843D-888F92A2FB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9274;p71">
                <a:extLst>
                  <a:ext uri="{FF2B5EF4-FFF2-40B4-BE49-F238E27FC236}">
                    <a16:creationId xmlns:a16="http://schemas.microsoft.com/office/drawing/2014/main" id="{8C3EFC11-9DD3-4A6F-A760-8096FFCAF9A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8" name="Google Shape;9268;p71">
              <a:extLst>
                <a:ext uri="{FF2B5EF4-FFF2-40B4-BE49-F238E27FC236}">
                  <a16:creationId xmlns:a16="http://schemas.microsoft.com/office/drawing/2014/main" id="{DC2378CE-DB38-4292-A895-45B03667C552}"/>
                </a:ext>
              </a:extLst>
            </p:cNvPr>
            <p:cNvGrpSpPr/>
            <p:nvPr/>
          </p:nvGrpSpPr>
          <p:grpSpPr>
            <a:xfrm>
              <a:off x="3473168" y="2549004"/>
              <a:ext cx="134355" cy="194801"/>
              <a:chOff x="6974158" y="2789537"/>
              <a:chExt cx="255247" cy="327458"/>
            </a:xfrm>
            <a:solidFill>
              <a:srgbClr val="006600"/>
            </a:solidFill>
          </p:grpSpPr>
          <p:sp>
            <p:nvSpPr>
              <p:cNvPr id="683" name="Google Shape;9269;p71">
                <a:extLst>
                  <a:ext uri="{FF2B5EF4-FFF2-40B4-BE49-F238E27FC236}">
                    <a16:creationId xmlns:a16="http://schemas.microsoft.com/office/drawing/2014/main" id="{FEDD36C9-4094-4681-9BD4-908E152017D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9270;p71">
                <a:extLst>
                  <a:ext uri="{FF2B5EF4-FFF2-40B4-BE49-F238E27FC236}">
                    <a16:creationId xmlns:a16="http://schemas.microsoft.com/office/drawing/2014/main" id="{28D00D86-0436-4392-A70E-1438829F44B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9271;p71">
                <a:extLst>
                  <a:ext uri="{FF2B5EF4-FFF2-40B4-BE49-F238E27FC236}">
                    <a16:creationId xmlns:a16="http://schemas.microsoft.com/office/drawing/2014/main" id="{ABBA7875-9B4B-4DF0-B477-1E94B393FC6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9272;p71">
                <a:extLst>
                  <a:ext uri="{FF2B5EF4-FFF2-40B4-BE49-F238E27FC236}">
                    <a16:creationId xmlns:a16="http://schemas.microsoft.com/office/drawing/2014/main" id="{B5C66816-E375-4F92-BB7D-6F3E8C50951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9273;p71">
                <a:extLst>
                  <a:ext uri="{FF2B5EF4-FFF2-40B4-BE49-F238E27FC236}">
                    <a16:creationId xmlns:a16="http://schemas.microsoft.com/office/drawing/2014/main" id="{13F8B8A7-E6C2-4025-8132-3116AD3C526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9274;p71">
                <a:extLst>
                  <a:ext uri="{FF2B5EF4-FFF2-40B4-BE49-F238E27FC236}">
                    <a16:creationId xmlns:a16="http://schemas.microsoft.com/office/drawing/2014/main" id="{3088DDE4-32B0-4624-AE90-4FDFAE10E66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9" name="Google Shape;9268;p71">
              <a:extLst>
                <a:ext uri="{FF2B5EF4-FFF2-40B4-BE49-F238E27FC236}">
                  <a16:creationId xmlns:a16="http://schemas.microsoft.com/office/drawing/2014/main" id="{4A30DC2E-22B3-427C-AA28-FD109F8848C7}"/>
                </a:ext>
              </a:extLst>
            </p:cNvPr>
            <p:cNvGrpSpPr/>
            <p:nvPr/>
          </p:nvGrpSpPr>
          <p:grpSpPr>
            <a:xfrm>
              <a:off x="3684619" y="2542732"/>
              <a:ext cx="134355" cy="194801"/>
              <a:chOff x="6974158" y="2789537"/>
              <a:chExt cx="255247" cy="327458"/>
            </a:xfrm>
            <a:solidFill>
              <a:srgbClr val="006600"/>
            </a:solidFill>
          </p:grpSpPr>
          <p:sp>
            <p:nvSpPr>
              <p:cNvPr id="677" name="Google Shape;9269;p71">
                <a:extLst>
                  <a:ext uri="{FF2B5EF4-FFF2-40B4-BE49-F238E27FC236}">
                    <a16:creationId xmlns:a16="http://schemas.microsoft.com/office/drawing/2014/main" id="{7D6FD91C-F3C2-45B4-8884-33AB15D075A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9270;p71">
                <a:extLst>
                  <a:ext uri="{FF2B5EF4-FFF2-40B4-BE49-F238E27FC236}">
                    <a16:creationId xmlns:a16="http://schemas.microsoft.com/office/drawing/2014/main" id="{482D0521-8DD9-4FFF-B5B3-07C1EABE2CC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9271;p71">
                <a:extLst>
                  <a:ext uri="{FF2B5EF4-FFF2-40B4-BE49-F238E27FC236}">
                    <a16:creationId xmlns:a16="http://schemas.microsoft.com/office/drawing/2014/main" id="{909E65E9-BE3E-4E4B-957E-2482648A7C5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9272;p71">
                <a:extLst>
                  <a:ext uri="{FF2B5EF4-FFF2-40B4-BE49-F238E27FC236}">
                    <a16:creationId xmlns:a16="http://schemas.microsoft.com/office/drawing/2014/main" id="{52FB0DB3-4777-484F-BA63-142499E47F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9273;p71">
                <a:extLst>
                  <a:ext uri="{FF2B5EF4-FFF2-40B4-BE49-F238E27FC236}">
                    <a16:creationId xmlns:a16="http://schemas.microsoft.com/office/drawing/2014/main" id="{B11F1719-1355-4E8F-B75D-AFE940345A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9274;p71">
                <a:extLst>
                  <a:ext uri="{FF2B5EF4-FFF2-40B4-BE49-F238E27FC236}">
                    <a16:creationId xmlns:a16="http://schemas.microsoft.com/office/drawing/2014/main" id="{CCD8FAFE-B6F0-43C6-9972-EEB6F66C989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0" name="Google Shape;9268;p71">
              <a:extLst>
                <a:ext uri="{FF2B5EF4-FFF2-40B4-BE49-F238E27FC236}">
                  <a16:creationId xmlns:a16="http://schemas.microsoft.com/office/drawing/2014/main" id="{F3FF809A-76F4-46E6-9886-05B04224E33D}"/>
                </a:ext>
              </a:extLst>
            </p:cNvPr>
            <p:cNvGrpSpPr/>
            <p:nvPr/>
          </p:nvGrpSpPr>
          <p:grpSpPr>
            <a:xfrm>
              <a:off x="3895108" y="2549004"/>
              <a:ext cx="134355" cy="194801"/>
              <a:chOff x="6974158" y="2789537"/>
              <a:chExt cx="255247" cy="327458"/>
            </a:xfrm>
            <a:solidFill>
              <a:srgbClr val="006600"/>
            </a:solidFill>
          </p:grpSpPr>
          <p:sp>
            <p:nvSpPr>
              <p:cNvPr id="671" name="Google Shape;9269;p71">
                <a:extLst>
                  <a:ext uri="{FF2B5EF4-FFF2-40B4-BE49-F238E27FC236}">
                    <a16:creationId xmlns:a16="http://schemas.microsoft.com/office/drawing/2014/main" id="{F8670937-2362-4D97-8ED8-4BBC6A5E975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9270;p71">
                <a:extLst>
                  <a:ext uri="{FF2B5EF4-FFF2-40B4-BE49-F238E27FC236}">
                    <a16:creationId xmlns:a16="http://schemas.microsoft.com/office/drawing/2014/main" id="{54845E69-1BA7-4486-A17D-41B7A86182E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9271;p71">
                <a:extLst>
                  <a:ext uri="{FF2B5EF4-FFF2-40B4-BE49-F238E27FC236}">
                    <a16:creationId xmlns:a16="http://schemas.microsoft.com/office/drawing/2014/main" id="{E8E69ED1-8213-40F2-AD6A-00B704BF4C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9272;p71">
                <a:extLst>
                  <a:ext uri="{FF2B5EF4-FFF2-40B4-BE49-F238E27FC236}">
                    <a16:creationId xmlns:a16="http://schemas.microsoft.com/office/drawing/2014/main" id="{C5CB0C00-F597-4B79-951A-F9D455B58FB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 name="Google Shape;9273;p71">
                <a:extLst>
                  <a:ext uri="{FF2B5EF4-FFF2-40B4-BE49-F238E27FC236}">
                    <a16:creationId xmlns:a16="http://schemas.microsoft.com/office/drawing/2014/main" id="{5A5F5B2E-4FC6-4F4F-8706-78D2DE691EF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9274;p71">
                <a:extLst>
                  <a:ext uri="{FF2B5EF4-FFF2-40B4-BE49-F238E27FC236}">
                    <a16:creationId xmlns:a16="http://schemas.microsoft.com/office/drawing/2014/main" id="{DCEE62E4-A476-4CE8-9783-1FC817582CE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66" name="Google Shape;9268;p71">
            <a:extLst>
              <a:ext uri="{FF2B5EF4-FFF2-40B4-BE49-F238E27FC236}">
                <a16:creationId xmlns:a16="http://schemas.microsoft.com/office/drawing/2014/main" id="{4D4542B1-F25D-4DBD-A3EA-8068D4E190CB}"/>
              </a:ext>
            </a:extLst>
          </p:cNvPr>
          <p:cNvGrpSpPr/>
          <p:nvPr/>
        </p:nvGrpSpPr>
        <p:grpSpPr>
          <a:xfrm>
            <a:off x="2835465" y="2995603"/>
            <a:ext cx="134355" cy="194801"/>
            <a:chOff x="6974158" y="2789537"/>
            <a:chExt cx="255247" cy="327458"/>
          </a:xfrm>
          <a:solidFill>
            <a:srgbClr val="E65D00"/>
          </a:solidFill>
        </p:grpSpPr>
        <p:sp>
          <p:nvSpPr>
            <p:cNvPr id="802" name="Google Shape;9269;p71">
              <a:extLst>
                <a:ext uri="{FF2B5EF4-FFF2-40B4-BE49-F238E27FC236}">
                  <a16:creationId xmlns:a16="http://schemas.microsoft.com/office/drawing/2014/main" id="{8ED01241-F8A6-4A2F-9C08-EA470F89BF9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9270;p71">
              <a:extLst>
                <a:ext uri="{FF2B5EF4-FFF2-40B4-BE49-F238E27FC236}">
                  <a16:creationId xmlns:a16="http://schemas.microsoft.com/office/drawing/2014/main" id="{87D4EC0C-0E06-4B83-801D-0B1190CD2D7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9271;p71">
              <a:extLst>
                <a:ext uri="{FF2B5EF4-FFF2-40B4-BE49-F238E27FC236}">
                  <a16:creationId xmlns:a16="http://schemas.microsoft.com/office/drawing/2014/main" id="{A91BB6EF-A3A2-4994-9C28-365F7DCB387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9272;p71">
              <a:extLst>
                <a:ext uri="{FF2B5EF4-FFF2-40B4-BE49-F238E27FC236}">
                  <a16:creationId xmlns:a16="http://schemas.microsoft.com/office/drawing/2014/main" id="{FA5C78AC-71DE-42A2-8571-04F4FD9BF0F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6" name="Google Shape;9273;p71">
              <a:extLst>
                <a:ext uri="{FF2B5EF4-FFF2-40B4-BE49-F238E27FC236}">
                  <a16:creationId xmlns:a16="http://schemas.microsoft.com/office/drawing/2014/main" id="{98DB82E0-B6D8-43B1-8DF9-D792140395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9274;p71">
              <a:extLst>
                <a:ext uri="{FF2B5EF4-FFF2-40B4-BE49-F238E27FC236}">
                  <a16:creationId xmlns:a16="http://schemas.microsoft.com/office/drawing/2014/main" id="{C4495FD7-0CEE-4B1E-B22C-2EEDD85FE2D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 name="Group 59">
            <a:extLst>
              <a:ext uri="{FF2B5EF4-FFF2-40B4-BE49-F238E27FC236}">
                <a16:creationId xmlns:a16="http://schemas.microsoft.com/office/drawing/2014/main" id="{6AC41760-C1DC-467E-B216-7566A88A64CD}"/>
              </a:ext>
            </a:extLst>
          </p:cNvPr>
          <p:cNvGrpSpPr/>
          <p:nvPr/>
        </p:nvGrpSpPr>
        <p:grpSpPr>
          <a:xfrm>
            <a:off x="3042659" y="2992467"/>
            <a:ext cx="977710" cy="201073"/>
            <a:chOff x="3042659" y="2992467"/>
            <a:chExt cx="977710" cy="201073"/>
          </a:xfrm>
        </p:grpSpPr>
        <p:grpSp>
          <p:nvGrpSpPr>
            <p:cNvPr id="767" name="Google Shape;9268;p71">
              <a:extLst>
                <a:ext uri="{FF2B5EF4-FFF2-40B4-BE49-F238E27FC236}">
                  <a16:creationId xmlns:a16="http://schemas.microsoft.com/office/drawing/2014/main" id="{007DF48F-6822-4847-ACE7-0B5D495BF83A}"/>
                </a:ext>
              </a:extLst>
            </p:cNvPr>
            <p:cNvGrpSpPr/>
            <p:nvPr/>
          </p:nvGrpSpPr>
          <p:grpSpPr>
            <a:xfrm>
              <a:off x="3042659" y="2995603"/>
              <a:ext cx="134355" cy="194801"/>
              <a:chOff x="6974158" y="2789537"/>
              <a:chExt cx="255247" cy="327458"/>
            </a:xfrm>
            <a:solidFill>
              <a:srgbClr val="E65D00"/>
            </a:solidFill>
          </p:grpSpPr>
          <p:sp>
            <p:nvSpPr>
              <p:cNvPr id="796" name="Google Shape;9269;p71">
                <a:extLst>
                  <a:ext uri="{FF2B5EF4-FFF2-40B4-BE49-F238E27FC236}">
                    <a16:creationId xmlns:a16="http://schemas.microsoft.com/office/drawing/2014/main" id="{05E3040C-3E26-41B2-BFFC-12C827DF5E0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9270;p71">
                <a:extLst>
                  <a:ext uri="{FF2B5EF4-FFF2-40B4-BE49-F238E27FC236}">
                    <a16:creationId xmlns:a16="http://schemas.microsoft.com/office/drawing/2014/main" id="{80AAC438-0ADE-49C9-BEA7-1FBD89C1B04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9271;p71">
                <a:extLst>
                  <a:ext uri="{FF2B5EF4-FFF2-40B4-BE49-F238E27FC236}">
                    <a16:creationId xmlns:a16="http://schemas.microsoft.com/office/drawing/2014/main" id="{3B4B79EC-8151-4283-9335-7E4500E1EA5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9272;p71">
                <a:extLst>
                  <a:ext uri="{FF2B5EF4-FFF2-40B4-BE49-F238E27FC236}">
                    <a16:creationId xmlns:a16="http://schemas.microsoft.com/office/drawing/2014/main" id="{CA8FE57F-858B-4A5C-B079-239D1D017E7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0" name="Google Shape;9273;p71">
                <a:extLst>
                  <a:ext uri="{FF2B5EF4-FFF2-40B4-BE49-F238E27FC236}">
                    <a16:creationId xmlns:a16="http://schemas.microsoft.com/office/drawing/2014/main" id="{04829F31-AB4F-47CF-A39F-51E0C4D2AF6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9274;p71">
                <a:extLst>
                  <a:ext uri="{FF2B5EF4-FFF2-40B4-BE49-F238E27FC236}">
                    <a16:creationId xmlns:a16="http://schemas.microsoft.com/office/drawing/2014/main" id="{C0CC9CE5-9983-48A2-9725-FF2D48F258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8" name="Google Shape;9268;p71">
              <a:extLst>
                <a:ext uri="{FF2B5EF4-FFF2-40B4-BE49-F238E27FC236}">
                  <a16:creationId xmlns:a16="http://schemas.microsoft.com/office/drawing/2014/main" id="{3D3AA7A1-2EC5-461F-A406-95443F54013C}"/>
                </a:ext>
              </a:extLst>
            </p:cNvPr>
            <p:cNvGrpSpPr/>
            <p:nvPr/>
          </p:nvGrpSpPr>
          <p:grpSpPr>
            <a:xfrm>
              <a:off x="3248919" y="2998739"/>
              <a:ext cx="134355" cy="194801"/>
              <a:chOff x="6974158" y="2789537"/>
              <a:chExt cx="255247" cy="327458"/>
            </a:xfrm>
            <a:solidFill>
              <a:srgbClr val="E65D00"/>
            </a:solidFill>
          </p:grpSpPr>
          <p:sp>
            <p:nvSpPr>
              <p:cNvPr id="790" name="Google Shape;9269;p71">
                <a:extLst>
                  <a:ext uri="{FF2B5EF4-FFF2-40B4-BE49-F238E27FC236}">
                    <a16:creationId xmlns:a16="http://schemas.microsoft.com/office/drawing/2014/main" id="{0CD76E49-8AFB-4053-B934-B1473C26D1F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9270;p71">
                <a:extLst>
                  <a:ext uri="{FF2B5EF4-FFF2-40B4-BE49-F238E27FC236}">
                    <a16:creationId xmlns:a16="http://schemas.microsoft.com/office/drawing/2014/main" id="{9C253C46-C518-41B0-B148-506A613EEE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9271;p71">
                <a:extLst>
                  <a:ext uri="{FF2B5EF4-FFF2-40B4-BE49-F238E27FC236}">
                    <a16:creationId xmlns:a16="http://schemas.microsoft.com/office/drawing/2014/main" id="{A8FA4FD3-35A5-4929-97C9-EF4526EA2E3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9272;p71">
                <a:extLst>
                  <a:ext uri="{FF2B5EF4-FFF2-40B4-BE49-F238E27FC236}">
                    <a16:creationId xmlns:a16="http://schemas.microsoft.com/office/drawing/2014/main" id="{2B015D13-79D4-48BB-8003-533B54B9D38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9273;p71">
                <a:extLst>
                  <a:ext uri="{FF2B5EF4-FFF2-40B4-BE49-F238E27FC236}">
                    <a16:creationId xmlns:a16="http://schemas.microsoft.com/office/drawing/2014/main" id="{CB5B2071-08D3-467B-B843-1BD90AC92BD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9274;p71">
                <a:extLst>
                  <a:ext uri="{FF2B5EF4-FFF2-40B4-BE49-F238E27FC236}">
                    <a16:creationId xmlns:a16="http://schemas.microsoft.com/office/drawing/2014/main" id="{DE1370CD-D1B4-41D2-BDEB-121A1D814D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 name="Google Shape;9268;p71">
              <a:extLst>
                <a:ext uri="{FF2B5EF4-FFF2-40B4-BE49-F238E27FC236}">
                  <a16:creationId xmlns:a16="http://schemas.microsoft.com/office/drawing/2014/main" id="{88D16987-6B2B-4579-B3F2-3D603F3469DC}"/>
                </a:ext>
              </a:extLst>
            </p:cNvPr>
            <p:cNvGrpSpPr/>
            <p:nvPr/>
          </p:nvGrpSpPr>
          <p:grpSpPr>
            <a:xfrm>
              <a:off x="3464074" y="2998739"/>
              <a:ext cx="134355" cy="194801"/>
              <a:chOff x="6974158" y="2789537"/>
              <a:chExt cx="255247" cy="327458"/>
            </a:xfrm>
            <a:solidFill>
              <a:srgbClr val="E65D00"/>
            </a:solidFill>
          </p:grpSpPr>
          <p:sp>
            <p:nvSpPr>
              <p:cNvPr id="784" name="Google Shape;9269;p71">
                <a:extLst>
                  <a:ext uri="{FF2B5EF4-FFF2-40B4-BE49-F238E27FC236}">
                    <a16:creationId xmlns:a16="http://schemas.microsoft.com/office/drawing/2014/main" id="{1D67114E-48FC-4157-AF69-FD0D2760327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9270;p71">
                <a:extLst>
                  <a:ext uri="{FF2B5EF4-FFF2-40B4-BE49-F238E27FC236}">
                    <a16:creationId xmlns:a16="http://schemas.microsoft.com/office/drawing/2014/main" id="{540A89D6-344D-41BB-AD29-F5FF8CEE23A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9271;p71">
                <a:extLst>
                  <a:ext uri="{FF2B5EF4-FFF2-40B4-BE49-F238E27FC236}">
                    <a16:creationId xmlns:a16="http://schemas.microsoft.com/office/drawing/2014/main" id="{027F7BC0-1DBE-4873-B4E7-580FFC863E6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9272;p71">
                <a:extLst>
                  <a:ext uri="{FF2B5EF4-FFF2-40B4-BE49-F238E27FC236}">
                    <a16:creationId xmlns:a16="http://schemas.microsoft.com/office/drawing/2014/main" id="{F0ACADE3-7613-4F39-B3F8-5CBDFC2BF45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9273;p71">
                <a:extLst>
                  <a:ext uri="{FF2B5EF4-FFF2-40B4-BE49-F238E27FC236}">
                    <a16:creationId xmlns:a16="http://schemas.microsoft.com/office/drawing/2014/main" id="{73799056-7F0F-4708-B58C-84AFA5E5B4E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9274;p71">
                <a:extLst>
                  <a:ext uri="{FF2B5EF4-FFF2-40B4-BE49-F238E27FC236}">
                    <a16:creationId xmlns:a16="http://schemas.microsoft.com/office/drawing/2014/main" id="{31C964E1-8128-45C3-B84D-463ABAD2F72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0" name="Google Shape;9268;p71">
              <a:extLst>
                <a:ext uri="{FF2B5EF4-FFF2-40B4-BE49-F238E27FC236}">
                  <a16:creationId xmlns:a16="http://schemas.microsoft.com/office/drawing/2014/main" id="{2B6662B9-1138-4DA4-910F-72586F9FD337}"/>
                </a:ext>
              </a:extLst>
            </p:cNvPr>
            <p:cNvGrpSpPr/>
            <p:nvPr/>
          </p:nvGrpSpPr>
          <p:grpSpPr>
            <a:xfrm>
              <a:off x="3675525" y="2992467"/>
              <a:ext cx="134355" cy="194801"/>
              <a:chOff x="6974158" y="2789537"/>
              <a:chExt cx="255247" cy="327458"/>
            </a:xfrm>
            <a:solidFill>
              <a:srgbClr val="E65D00"/>
            </a:solidFill>
          </p:grpSpPr>
          <p:sp>
            <p:nvSpPr>
              <p:cNvPr id="778" name="Google Shape;9269;p71">
                <a:extLst>
                  <a:ext uri="{FF2B5EF4-FFF2-40B4-BE49-F238E27FC236}">
                    <a16:creationId xmlns:a16="http://schemas.microsoft.com/office/drawing/2014/main" id="{B1762038-E47C-44A1-AD63-A2792CEC76B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9270;p71">
                <a:extLst>
                  <a:ext uri="{FF2B5EF4-FFF2-40B4-BE49-F238E27FC236}">
                    <a16:creationId xmlns:a16="http://schemas.microsoft.com/office/drawing/2014/main" id="{4E8A826D-132B-4BFE-AD8E-8A56C685ADB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9271;p71">
                <a:extLst>
                  <a:ext uri="{FF2B5EF4-FFF2-40B4-BE49-F238E27FC236}">
                    <a16:creationId xmlns:a16="http://schemas.microsoft.com/office/drawing/2014/main" id="{333B7D45-61EF-4737-A576-016376E3D0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9272;p71">
                <a:extLst>
                  <a:ext uri="{FF2B5EF4-FFF2-40B4-BE49-F238E27FC236}">
                    <a16:creationId xmlns:a16="http://schemas.microsoft.com/office/drawing/2014/main" id="{9DAD1067-B433-4FDF-A0FB-F3D9450F99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9273;p71">
                <a:extLst>
                  <a:ext uri="{FF2B5EF4-FFF2-40B4-BE49-F238E27FC236}">
                    <a16:creationId xmlns:a16="http://schemas.microsoft.com/office/drawing/2014/main" id="{A94CEA63-B13A-4CCE-8102-6EFC7A5D8E3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9274;p71">
                <a:extLst>
                  <a:ext uri="{FF2B5EF4-FFF2-40B4-BE49-F238E27FC236}">
                    <a16:creationId xmlns:a16="http://schemas.microsoft.com/office/drawing/2014/main" id="{62C539E2-F584-41E4-8A08-A01F69225A3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1" name="Google Shape;9268;p71">
              <a:extLst>
                <a:ext uri="{FF2B5EF4-FFF2-40B4-BE49-F238E27FC236}">
                  <a16:creationId xmlns:a16="http://schemas.microsoft.com/office/drawing/2014/main" id="{4D8ED913-35D1-4DBB-A775-691EB7B697E5}"/>
                </a:ext>
              </a:extLst>
            </p:cNvPr>
            <p:cNvGrpSpPr/>
            <p:nvPr/>
          </p:nvGrpSpPr>
          <p:grpSpPr>
            <a:xfrm>
              <a:off x="3886014" y="2998739"/>
              <a:ext cx="134355" cy="194801"/>
              <a:chOff x="6974158" y="2789537"/>
              <a:chExt cx="255247" cy="327458"/>
            </a:xfrm>
            <a:solidFill>
              <a:srgbClr val="E65D00"/>
            </a:solidFill>
          </p:grpSpPr>
          <p:sp>
            <p:nvSpPr>
              <p:cNvPr id="772" name="Google Shape;9269;p71">
                <a:extLst>
                  <a:ext uri="{FF2B5EF4-FFF2-40B4-BE49-F238E27FC236}">
                    <a16:creationId xmlns:a16="http://schemas.microsoft.com/office/drawing/2014/main" id="{13564BA6-8A75-4E00-9869-215994CDAA1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9270;p71">
                <a:extLst>
                  <a:ext uri="{FF2B5EF4-FFF2-40B4-BE49-F238E27FC236}">
                    <a16:creationId xmlns:a16="http://schemas.microsoft.com/office/drawing/2014/main" id="{BA1AC6B3-EC9D-419B-BC31-445ABDE61A1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9271;p71">
                <a:extLst>
                  <a:ext uri="{FF2B5EF4-FFF2-40B4-BE49-F238E27FC236}">
                    <a16:creationId xmlns:a16="http://schemas.microsoft.com/office/drawing/2014/main" id="{08B143D3-AD65-4327-8B4D-934958C18A3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9272;p71">
                <a:extLst>
                  <a:ext uri="{FF2B5EF4-FFF2-40B4-BE49-F238E27FC236}">
                    <a16:creationId xmlns:a16="http://schemas.microsoft.com/office/drawing/2014/main" id="{B257D203-9A7B-426D-910B-145D95C9D5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76" name="Google Shape;9273;p71">
                <a:extLst>
                  <a:ext uri="{FF2B5EF4-FFF2-40B4-BE49-F238E27FC236}">
                    <a16:creationId xmlns:a16="http://schemas.microsoft.com/office/drawing/2014/main" id="{24DC7303-CD53-4FA3-908A-14586287D7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9274;p71">
                <a:extLst>
                  <a:ext uri="{FF2B5EF4-FFF2-40B4-BE49-F238E27FC236}">
                    <a16:creationId xmlns:a16="http://schemas.microsoft.com/office/drawing/2014/main" id="{4AD72CE7-62C4-460C-A69A-E666E25C6C5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67" name="Google Shape;9268;p71">
            <a:extLst>
              <a:ext uri="{FF2B5EF4-FFF2-40B4-BE49-F238E27FC236}">
                <a16:creationId xmlns:a16="http://schemas.microsoft.com/office/drawing/2014/main" id="{E60F65E9-E069-4196-B5AE-20EF86AF5BE8}"/>
              </a:ext>
            </a:extLst>
          </p:cNvPr>
          <p:cNvGrpSpPr/>
          <p:nvPr/>
        </p:nvGrpSpPr>
        <p:grpSpPr>
          <a:xfrm>
            <a:off x="2831129" y="3430166"/>
            <a:ext cx="134355" cy="194801"/>
            <a:chOff x="6974158" y="2789537"/>
            <a:chExt cx="255247" cy="327458"/>
          </a:xfrm>
          <a:solidFill>
            <a:srgbClr val="669900"/>
          </a:solidFill>
        </p:grpSpPr>
        <p:sp>
          <p:nvSpPr>
            <p:cNvPr id="903" name="Google Shape;9269;p71">
              <a:extLst>
                <a:ext uri="{FF2B5EF4-FFF2-40B4-BE49-F238E27FC236}">
                  <a16:creationId xmlns:a16="http://schemas.microsoft.com/office/drawing/2014/main" id="{969EA1BC-8364-42E6-9963-E7037466541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270;p71">
              <a:extLst>
                <a:ext uri="{FF2B5EF4-FFF2-40B4-BE49-F238E27FC236}">
                  <a16:creationId xmlns:a16="http://schemas.microsoft.com/office/drawing/2014/main" id="{400CC2D5-B0DB-4E81-A30F-BA9838DF0F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271;p71">
              <a:extLst>
                <a:ext uri="{FF2B5EF4-FFF2-40B4-BE49-F238E27FC236}">
                  <a16:creationId xmlns:a16="http://schemas.microsoft.com/office/drawing/2014/main" id="{C5B07014-6C17-4A29-AF74-6015C4DAADF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272;p71">
              <a:extLst>
                <a:ext uri="{FF2B5EF4-FFF2-40B4-BE49-F238E27FC236}">
                  <a16:creationId xmlns:a16="http://schemas.microsoft.com/office/drawing/2014/main" id="{D5F91CD5-95A9-4671-9892-0672E375B54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 name="Google Shape;9273;p71">
              <a:extLst>
                <a:ext uri="{FF2B5EF4-FFF2-40B4-BE49-F238E27FC236}">
                  <a16:creationId xmlns:a16="http://schemas.microsoft.com/office/drawing/2014/main" id="{059C938C-A3F1-4EB2-8523-36B953FCB16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274;p71">
              <a:extLst>
                <a:ext uri="{FF2B5EF4-FFF2-40B4-BE49-F238E27FC236}">
                  <a16:creationId xmlns:a16="http://schemas.microsoft.com/office/drawing/2014/main" id="{C8676E66-8B85-435E-98AC-AD54505AA8E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 name="Group 60">
            <a:extLst>
              <a:ext uri="{FF2B5EF4-FFF2-40B4-BE49-F238E27FC236}">
                <a16:creationId xmlns:a16="http://schemas.microsoft.com/office/drawing/2014/main" id="{D011010E-C4F8-42DA-BC91-A2B2C7D66D1B}"/>
              </a:ext>
            </a:extLst>
          </p:cNvPr>
          <p:cNvGrpSpPr/>
          <p:nvPr/>
        </p:nvGrpSpPr>
        <p:grpSpPr>
          <a:xfrm>
            <a:off x="3038323" y="3427030"/>
            <a:ext cx="977710" cy="201073"/>
            <a:chOff x="3038323" y="3427030"/>
            <a:chExt cx="977710" cy="201073"/>
          </a:xfrm>
        </p:grpSpPr>
        <p:grpSp>
          <p:nvGrpSpPr>
            <p:cNvPr id="868" name="Google Shape;9268;p71">
              <a:extLst>
                <a:ext uri="{FF2B5EF4-FFF2-40B4-BE49-F238E27FC236}">
                  <a16:creationId xmlns:a16="http://schemas.microsoft.com/office/drawing/2014/main" id="{505261C4-884B-4851-8EE5-9CAEB4A29DEB}"/>
                </a:ext>
              </a:extLst>
            </p:cNvPr>
            <p:cNvGrpSpPr/>
            <p:nvPr/>
          </p:nvGrpSpPr>
          <p:grpSpPr>
            <a:xfrm>
              <a:off x="3038323" y="3430166"/>
              <a:ext cx="134355" cy="194801"/>
              <a:chOff x="6974158" y="2789537"/>
              <a:chExt cx="255247" cy="327458"/>
            </a:xfrm>
            <a:solidFill>
              <a:srgbClr val="669900"/>
            </a:solidFill>
          </p:grpSpPr>
          <p:sp>
            <p:nvSpPr>
              <p:cNvPr id="897" name="Google Shape;9269;p71">
                <a:extLst>
                  <a:ext uri="{FF2B5EF4-FFF2-40B4-BE49-F238E27FC236}">
                    <a16:creationId xmlns:a16="http://schemas.microsoft.com/office/drawing/2014/main" id="{9F789B2C-BB48-4E90-B026-DDCBAFA9CB1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9270;p71">
                <a:extLst>
                  <a:ext uri="{FF2B5EF4-FFF2-40B4-BE49-F238E27FC236}">
                    <a16:creationId xmlns:a16="http://schemas.microsoft.com/office/drawing/2014/main" id="{A47E1343-4E17-405D-ADAB-59CC8D2D34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9271;p71">
                <a:extLst>
                  <a:ext uri="{FF2B5EF4-FFF2-40B4-BE49-F238E27FC236}">
                    <a16:creationId xmlns:a16="http://schemas.microsoft.com/office/drawing/2014/main" id="{CF97D836-5FED-4DF3-B10C-5926FB294F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272;p71">
                <a:extLst>
                  <a:ext uri="{FF2B5EF4-FFF2-40B4-BE49-F238E27FC236}">
                    <a16:creationId xmlns:a16="http://schemas.microsoft.com/office/drawing/2014/main" id="{31C4E148-BB74-4376-81E9-BAC2078DBA5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 name="Google Shape;9273;p71">
                <a:extLst>
                  <a:ext uri="{FF2B5EF4-FFF2-40B4-BE49-F238E27FC236}">
                    <a16:creationId xmlns:a16="http://schemas.microsoft.com/office/drawing/2014/main" id="{18A0C418-0C19-4177-96A2-7C7FDFF0B44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274;p71">
                <a:extLst>
                  <a:ext uri="{FF2B5EF4-FFF2-40B4-BE49-F238E27FC236}">
                    <a16:creationId xmlns:a16="http://schemas.microsoft.com/office/drawing/2014/main" id="{F0FA7AF3-C753-4142-800C-37C40EAB3E1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9268;p71">
              <a:extLst>
                <a:ext uri="{FF2B5EF4-FFF2-40B4-BE49-F238E27FC236}">
                  <a16:creationId xmlns:a16="http://schemas.microsoft.com/office/drawing/2014/main" id="{BFAFC076-0F25-4CC8-9A7F-23FBA8C6AF9C}"/>
                </a:ext>
              </a:extLst>
            </p:cNvPr>
            <p:cNvGrpSpPr/>
            <p:nvPr/>
          </p:nvGrpSpPr>
          <p:grpSpPr>
            <a:xfrm>
              <a:off x="3244583" y="3433302"/>
              <a:ext cx="134355" cy="194801"/>
              <a:chOff x="6974158" y="2789537"/>
              <a:chExt cx="255247" cy="327458"/>
            </a:xfrm>
            <a:solidFill>
              <a:srgbClr val="669900"/>
            </a:solidFill>
          </p:grpSpPr>
          <p:sp>
            <p:nvSpPr>
              <p:cNvPr id="891" name="Google Shape;9269;p71">
                <a:extLst>
                  <a:ext uri="{FF2B5EF4-FFF2-40B4-BE49-F238E27FC236}">
                    <a16:creationId xmlns:a16="http://schemas.microsoft.com/office/drawing/2014/main" id="{57E75465-1812-4A32-82B0-8C30EE97A6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9270;p71">
                <a:extLst>
                  <a:ext uri="{FF2B5EF4-FFF2-40B4-BE49-F238E27FC236}">
                    <a16:creationId xmlns:a16="http://schemas.microsoft.com/office/drawing/2014/main" id="{E9267C37-4155-4D18-A460-143F9908339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9271;p71">
                <a:extLst>
                  <a:ext uri="{FF2B5EF4-FFF2-40B4-BE49-F238E27FC236}">
                    <a16:creationId xmlns:a16="http://schemas.microsoft.com/office/drawing/2014/main" id="{D2CD0110-5410-49F0-A103-D6261C5778B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9272;p71">
                <a:extLst>
                  <a:ext uri="{FF2B5EF4-FFF2-40B4-BE49-F238E27FC236}">
                    <a16:creationId xmlns:a16="http://schemas.microsoft.com/office/drawing/2014/main" id="{A217CE01-5853-492A-B1B3-352EE23559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9273;p71">
                <a:extLst>
                  <a:ext uri="{FF2B5EF4-FFF2-40B4-BE49-F238E27FC236}">
                    <a16:creationId xmlns:a16="http://schemas.microsoft.com/office/drawing/2014/main" id="{4FAC7EFD-B242-4543-BE25-61484293EEC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9274;p71">
                <a:extLst>
                  <a:ext uri="{FF2B5EF4-FFF2-40B4-BE49-F238E27FC236}">
                    <a16:creationId xmlns:a16="http://schemas.microsoft.com/office/drawing/2014/main" id="{1410FF52-8363-4B4E-A3D4-B9899AA142F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0" name="Google Shape;9268;p71">
              <a:extLst>
                <a:ext uri="{FF2B5EF4-FFF2-40B4-BE49-F238E27FC236}">
                  <a16:creationId xmlns:a16="http://schemas.microsoft.com/office/drawing/2014/main" id="{F7EAD2EF-154A-49C7-B4A1-44BFEABE2735}"/>
                </a:ext>
              </a:extLst>
            </p:cNvPr>
            <p:cNvGrpSpPr/>
            <p:nvPr/>
          </p:nvGrpSpPr>
          <p:grpSpPr>
            <a:xfrm>
              <a:off x="3459738" y="3433302"/>
              <a:ext cx="134355" cy="194801"/>
              <a:chOff x="6974158" y="2789537"/>
              <a:chExt cx="255247" cy="327458"/>
            </a:xfrm>
            <a:solidFill>
              <a:srgbClr val="669900"/>
            </a:solidFill>
          </p:grpSpPr>
          <p:sp>
            <p:nvSpPr>
              <p:cNvPr id="885" name="Google Shape;9269;p71">
                <a:extLst>
                  <a:ext uri="{FF2B5EF4-FFF2-40B4-BE49-F238E27FC236}">
                    <a16:creationId xmlns:a16="http://schemas.microsoft.com/office/drawing/2014/main" id="{82726400-D10E-4376-8AB2-F86A47EBEC6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9270;p71">
                <a:extLst>
                  <a:ext uri="{FF2B5EF4-FFF2-40B4-BE49-F238E27FC236}">
                    <a16:creationId xmlns:a16="http://schemas.microsoft.com/office/drawing/2014/main" id="{00B546BC-FFF1-4639-9B14-5BB0D498301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9271;p71">
                <a:extLst>
                  <a:ext uri="{FF2B5EF4-FFF2-40B4-BE49-F238E27FC236}">
                    <a16:creationId xmlns:a16="http://schemas.microsoft.com/office/drawing/2014/main" id="{166CB6AE-91F7-4166-BAB2-84B9DD03823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9272;p71">
                <a:extLst>
                  <a:ext uri="{FF2B5EF4-FFF2-40B4-BE49-F238E27FC236}">
                    <a16:creationId xmlns:a16="http://schemas.microsoft.com/office/drawing/2014/main" id="{6A953EAD-867E-473F-8E98-6A228209721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9273;p71">
                <a:extLst>
                  <a:ext uri="{FF2B5EF4-FFF2-40B4-BE49-F238E27FC236}">
                    <a16:creationId xmlns:a16="http://schemas.microsoft.com/office/drawing/2014/main" id="{395C26CF-19A6-4145-851A-3CD5CBC651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9274;p71">
                <a:extLst>
                  <a:ext uri="{FF2B5EF4-FFF2-40B4-BE49-F238E27FC236}">
                    <a16:creationId xmlns:a16="http://schemas.microsoft.com/office/drawing/2014/main" id="{DAF48B00-9E57-481B-B4E6-EDFFCD9964F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1" name="Google Shape;9268;p71">
              <a:extLst>
                <a:ext uri="{FF2B5EF4-FFF2-40B4-BE49-F238E27FC236}">
                  <a16:creationId xmlns:a16="http://schemas.microsoft.com/office/drawing/2014/main" id="{2D2253D4-95CF-4C25-806C-7E617DF37894}"/>
                </a:ext>
              </a:extLst>
            </p:cNvPr>
            <p:cNvGrpSpPr/>
            <p:nvPr/>
          </p:nvGrpSpPr>
          <p:grpSpPr>
            <a:xfrm>
              <a:off x="3671189" y="3427030"/>
              <a:ext cx="134355" cy="194801"/>
              <a:chOff x="6974158" y="2789537"/>
              <a:chExt cx="255247" cy="327458"/>
            </a:xfrm>
            <a:solidFill>
              <a:srgbClr val="669900"/>
            </a:solidFill>
          </p:grpSpPr>
          <p:sp>
            <p:nvSpPr>
              <p:cNvPr id="879" name="Google Shape;9269;p71">
                <a:extLst>
                  <a:ext uri="{FF2B5EF4-FFF2-40B4-BE49-F238E27FC236}">
                    <a16:creationId xmlns:a16="http://schemas.microsoft.com/office/drawing/2014/main" id="{00DA08BA-1B66-4563-B471-F9BDAD85E4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9270;p71">
                <a:extLst>
                  <a:ext uri="{FF2B5EF4-FFF2-40B4-BE49-F238E27FC236}">
                    <a16:creationId xmlns:a16="http://schemas.microsoft.com/office/drawing/2014/main" id="{892D26BA-C4F7-4756-A807-2ECCC516BF5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9271;p71">
                <a:extLst>
                  <a:ext uri="{FF2B5EF4-FFF2-40B4-BE49-F238E27FC236}">
                    <a16:creationId xmlns:a16="http://schemas.microsoft.com/office/drawing/2014/main" id="{2EB5A4C9-4D2F-424C-B70D-B9A2225B35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9272;p71">
                <a:extLst>
                  <a:ext uri="{FF2B5EF4-FFF2-40B4-BE49-F238E27FC236}">
                    <a16:creationId xmlns:a16="http://schemas.microsoft.com/office/drawing/2014/main" id="{3926F086-7772-4CEB-A14F-6F20E7E3458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9273;p71">
                <a:extLst>
                  <a:ext uri="{FF2B5EF4-FFF2-40B4-BE49-F238E27FC236}">
                    <a16:creationId xmlns:a16="http://schemas.microsoft.com/office/drawing/2014/main" id="{4C108C71-E816-4906-9706-E846FA0896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9274;p71">
                <a:extLst>
                  <a:ext uri="{FF2B5EF4-FFF2-40B4-BE49-F238E27FC236}">
                    <a16:creationId xmlns:a16="http://schemas.microsoft.com/office/drawing/2014/main" id="{EB608F5E-CDEE-4803-85CB-6CE42D0080A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2" name="Google Shape;9268;p71">
              <a:extLst>
                <a:ext uri="{FF2B5EF4-FFF2-40B4-BE49-F238E27FC236}">
                  <a16:creationId xmlns:a16="http://schemas.microsoft.com/office/drawing/2014/main" id="{06F61882-A267-47A9-95A6-685B226B2B76}"/>
                </a:ext>
              </a:extLst>
            </p:cNvPr>
            <p:cNvGrpSpPr/>
            <p:nvPr/>
          </p:nvGrpSpPr>
          <p:grpSpPr>
            <a:xfrm>
              <a:off x="3881678" y="3433302"/>
              <a:ext cx="134355" cy="194801"/>
              <a:chOff x="6974158" y="2789537"/>
              <a:chExt cx="255247" cy="327458"/>
            </a:xfrm>
            <a:solidFill>
              <a:srgbClr val="669900"/>
            </a:solidFill>
          </p:grpSpPr>
          <p:sp>
            <p:nvSpPr>
              <p:cNvPr id="873" name="Google Shape;9269;p71">
                <a:extLst>
                  <a:ext uri="{FF2B5EF4-FFF2-40B4-BE49-F238E27FC236}">
                    <a16:creationId xmlns:a16="http://schemas.microsoft.com/office/drawing/2014/main" id="{F9FCDB7B-572C-47DE-B2E3-44DA94A5BC7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9270;p71">
                <a:extLst>
                  <a:ext uri="{FF2B5EF4-FFF2-40B4-BE49-F238E27FC236}">
                    <a16:creationId xmlns:a16="http://schemas.microsoft.com/office/drawing/2014/main" id="{34C37299-5C32-48D4-ACEC-A8860842F2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9271;p71">
                <a:extLst>
                  <a:ext uri="{FF2B5EF4-FFF2-40B4-BE49-F238E27FC236}">
                    <a16:creationId xmlns:a16="http://schemas.microsoft.com/office/drawing/2014/main" id="{A3FF0BA0-B5A1-4CCD-9CBB-C798E423E57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9272;p71">
                <a:extLst>
                  <a:ext uri="{FF2B5EF4-FFF2-40B4-BE49-F238E27FC236}">
                    <a16:creationId xmlns:a16="http://schemas.microsoft.com/office/drawing/2014/main" id="{56E63D8A-C98F-4853-BA79-33A5EB5FC80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 name="Google Shape;9273;p71">
                <a:extLst>
                  <a:ext uri="{FF2B5EF4-FFF2-40B4-BE49-F238E27FC236}">
                    <a16:creationId xmlns:a16="http://schemas.microsoft.com/office/drawing/2014/main" id="{5EF51F9B-AF6F-436D-8C93-7EC583DF8D1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9274;p71">
                <a:extLst>
                  <a:ext uri="{FF2B5EF4-FFF2-40B4-BE49-F238E27FC236}">
                    <a16:creationId xmlns:a16="http://schemas.microsoft.com/office/drawing/2014/main" id="{E298D086-41E8-47B2-B50B-C526EF8315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68" name="Google Shape;9268;p71">
            <a:extLst>
              <a:ext uri="{FF2B5EF4-FFF2-40B4-BE49-F238E27FC236}">
                <a16:creationId xmlns:a16="http://schemas.microsoft.com/office/drawing/2014/main" id="{9C80A1DF-3921-4731-915C-6CD388EAEEB1}"/>
              </a:ext>
            </a:extLst>
          </p:cNvPr>
          <p:cNvGrpSpPr/>
          <p:nvPr/>
        </p:nvGrpSpPr>
        <p:grpSpPr>
          <a:xfrm>
            <a:off x="2835453" y="3880167"/>
            <a:ext cx="133670" cy="199341"/>
            <a:chOff x="6974158" y="2789537"/>
            <a:chExt cx="255247" cy="327458"/>
          </a:xfrm>
          <a:solidFill>
            <a:srgbClr val="FF0000"/>
          </a:solidFill>
        </p:grpSpPr>
        <p:sp>
          <p:nvSpPr>
            <p:cNvPr id="1004" name="Google Shape;9269;p71">
              <a:extLst>
                <a:ext uri="{FF2B5EF4-FFF2-40B4-BE49-F238E27FC236}">
                  <a16:creationId xmlns:a16="http://schemas.microsoft.com/office/drawing/2014/main" id="{7BCC95BF-C413-4B3E-BDD9-4F25E78ABEE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9270;p71">
              <a:extLst>
                <a:ext uri="{FF2B5EF4-FFF2-40B4-BE49-F238E27FC236}">
                  <a16:creationId xmlns:a16="http://schemas.microsoft.com/office/drawing/2014/main" id="{4F226164-5034-4DE2-982E-5EF6660ED89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9271;p71">
              <a:extLst>
                <a:ext uri="{FF2B5EF4-FFF2-40B4-BE49-F238E27FC236}">
                  <a16:creationId xmlns:a16="http://schemas.microsoft.com/office/drawing/2014/main" id="{A7A55D37-29F7-49CA-8F3D-27E8CCB82AE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9272;p71">
              <a:extLst>
                <a:ext uri="{FF2B5EF4-FFF2-40B4-BE49-F238E27FC236}">
                  <a16:creationId xmlns:a16="http://schemas.microsoft.com/office/drawing/2014/main" id="{45545CFC-DC2D-4332-86E8-37E31711747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 name="Google Shape;9273;p71">
              <a:extLst>
                <a:ext uri="{FF2B5EF4-FFF2-40B4-BE49-F238E27FC236}">
                  <a16:creationId xmlns:a16="http://schemas.microsoft.com/office/drawing/2014/main" id="{8A83BD1E-A190-4E7C-A0F8-C6DFCB687F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9274;p71">
              <a:extLst>
                <a:ext uri="{FF2B5EF4-FFF2-40B4-BE49-F238E27FC236}">
                  <a16:creationId xmlns:a16="http://schemas.microsoft.com/office/drawing/2014/main" id="{00A22E49-DE92-42E1-A991-85B26A047F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3" name="Group 62">
            <a:extLst>
              <a:ext uri="{FF2B5EF4-FFF2-40B4-BE49-F238E27FC236}">
                <a16:creationId xmlns:a16="http://schemas.microsoft.com/office/drawing/2014/main" id="{BE56E3B8-AF6F-47A5-8194-7A1D34E48F50}"/>
              </a:ext>
            </a:extLst>
          </p:cNvPr>
          <p:cNvGrpSpPr/>
          <p:nvPr/>
        </p:nvGrpSpPr>
        <p:grpSpPr>
          <a:xfrm>
            <a:off x="3041590" y="3876958"/>
            <a:ext cx="972725" cy="205759"/>
            <a:chOff x="3041590" y="3876958"/>
            <a:chExt cx="972725" cy="205759"/>
          </a:xfrm>
        </p:grpSpPr>
        <p:grpSp>
          <p:nvGrpSpPr>
            <p:cNvPr id="969" name="Google Shape;9268;p71">
              <a:extLst>
                <a:ext uri="{FF2B5EF4-FFF2-40B4-BE49-F238E27FC236}">
                  <a16:creationId xmlns:a16="http://schemas.microsoft.com/office/drawing/2014/main" id="{6B683C44-4254-40FC-9545-38418A7275CE}"/>
                </a:ext>
              </a:extLst>
            </p:cNvPr>
            <p:cNvGrpSpPr/>
            <p:nvPr/>
          </p:nvGrpSpPr>
          <p:grpSpPr>
            <a:xfrm>
              <a:off x="3041590" y="3880167"/>
              <a:ext cx="133670" cy="199341"/>
              <a:chOff x="6974158" y="2789537"/>
              <a:chExt cx="255247" cy="327458"/>
            </a:xfrm>
            <a:solidFill>
              <a:srgbClr val="FF0000"/>
            </a:solidFill>
          </p:grpSpPr>
          <p:sp>
            <p:nvSpPr>
              <p:cNvPr id="998" name="Google Shape;9269;p71">
                <a:extLst>
                  <a:ext uri="{FF2B5EF4-FFF2-40B4-BE49-F238E27FC236}">
                    <a16:creationId xmlns:a16="http://schemas.microsoft.com/office/drawing/2014/main" id="{9946E0C4-2FC9-4F05-B653-E466EAAD8FF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270;p71">
                <a:extLst>
                  <a:ext uri="{FF2B5EF4-FFF2-40B4-BE49-F238E27FC236}">
                    <a16:creationId xmlns:a16="http://schemas.microsoft.com/office/drawing/2014/main" id="{3DA50636-9BF4-4333-9738-AE3040F5C3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9271;p71">
                <a:extLst>
                  <a:ext uri="{FF2B5EF4-FFF2-40B4-BE49-F238E27FC236}">
                    <a16:creationId xmlns:a16="http://schemas.microsoft.com/office/drawing/2014/main" id="{D14994C9-EA17-4F2E-AE1A-25C8573642F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9272;p71">
                <a:extLst>
                  <a:ext uri="{FF2B5EF4-FFF2-40B4-BE49-F238E27FC236}">
                    <a16:creationId xmlns:a16="http://schemas.microsoft.com/office/drawing/2014/main" id="{FC0F4915-3277-4E41-AF06-F2EB2D359D3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 name="Google Shape;9273;p71">
                <a:extLst>
                  <a:ext uri="{FF2B5EF4-FFF2-40B4-BE49-F238E27FC236}">
                    <a16:creationId xmlns:a16="http://schemas.microsoft.com/office/drawing/2014/main" id="{E5167DB3-5760-4614-97A8-A6728B52E4B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9274;p71">
                <a:extLst>
                  <a:ext uri="{FF2B5EF4-FFF2-40B4-BE49-F238E27FC236}">
                    <a16:creationId xmlns:a16="http://schemas.microsoft.com/office/drawing/2014/main" id="{57226A9F-8AA7-4171-B8D0-CF457C9273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 name="Google Shape;9268;p71">
              <a:extLst>
                <a:ext uri="{FF2B5EF4-FFF2-40B4-BE49-F238E27FC236}">
                  <a16:creationId xmlns:a16="http://schemas.microsoft.com/office/drawing/2014/main" id="{0AA8E96B-B287-4A71-9362-8A5FC7D5BDE3}"/>
                </a:ext>
              </a:extLst>
            </p:cNvPr>
            <p:cNvGrpSpPr/>
            <p:nvPr/>
          </p:nvGrpSpPr>
          <p:grpSpPr>
            <a:xfrm>
              <a:off x="3246799" y="3883376"/>
              <a:ext cx="133670" cy="199341"/>
              <a:chOff x="6974158" y="2789537"/>
              <a:chExt cx="255247" cy="327458"/>
            </a:xfrm>
            <a:solidFill>
              <a:srgbClr val="FF0000"/>
            </a:solidFill>
          </p:grpSpPr>
          <p:sp>
            <p:nvSpPr>
              <p:cNvPr id="992" name="Google Shape;9269;p71">
                <a:extLst>
                  <a:ext uri="{FF2B5EF4-FFF2-40B4-BE49-F238E27FC236}">
                    <a16:creationId xmlns:a16="http://schemas.microsoft.com/office/drawing/2014/main" id="{2E41F994-9082-4149-9160-6EEF4658EF5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270;p71">
                <a:extLst>
                  <a:ext uri="{FF2B5EF4-FFF2-40B4-BE49-F238E27FC236}">
                    <a16:creationId xmlns:a16="http://schemas.microsoft.com/office/drawing/2014/main" id="{A2AAA899-C28F-4E10-A67F-E1F765BCFD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271;p71">
                <a:extLst>
                  <a:ext uri="{FF2B5EF4-FFF2-40B4-BE49-F238E27FC236}">
                    <a16:creationId xmlns:a16="http://schemas.microsoft.com/office/drawing/2014/main" id="{040653ED-F1A3-4B1E-8A3F-E632F1D0686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272;p71">
                <a:extLst>
                  <a:ext uri="{FF2B5EF4-FFF2-40B4-BE49-F238E27FC236}">
                    <a16:creationId xmlns:a16="http://schemas.microsoft.com/office/drawing/2014/main" id="{380F064E-B08A-4005-901F-883CFDC6F52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273;p71">
                <a:extLst>
                  <a:ext uri="{FF2B5EF4-FFF2-40B4-BE49-F238E27FC236}">
                    <a16:creationId xmlns:a16="http://schemas.microsoft.com/office/drawing/2014/main" id="{C8A137FA-D90D-4FF4-B609-B5181DB9FB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274;p71">
                <a:extLst>
                  <a:ext uri="{FF2B5EF4-FFF2-40B4-BE49-F238E27FC236}">
                    <a16:creationId xmlns:a16="http://schemas.microsoft.com/office/drawing/2014/main" id="{CC87EF41-4F40-43A8-8B89-F8DAF67D11F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 name="Google Shape;9268;p71">
              <a:extLst>
                <a:ext uri="{FF2B5EF4-FFF2-40B4-BE49-F238E27FC236}">
                  <a16:creationId xmlns:a16="http://schemas.microsoft.com/office/drawing/2014/main" id="{6ED0B682-6BD9-4BCF-9A0D-6AD41E9D7AAA}"/>
                </a:ext>
              </a:extLst>
            </p:cNvPr>
            <p:cNvGrpSpPr/>
            <p:nvPr/>
          </p:nvGrpSpPr>
          <p:grpSpPr>
            <a:xfrm>
              <a:off x="3460856" y="3883376"/>
              <a:ext cx="133670" cy="199341"/>
              <a:chOff x="6974158" y="2789537"/>
              <a:chExt cx="255247" cy="327458"/>
            </a:xfrm>
            <a:solidFill>
              <a:srgbClr val="FF0000"/>
            </a:solidFill>
          </p:grpSpPr>
          <p:sp>
            <p:nvSpPr>
              <p:cNvPr id="986" name="Google Shape;9269;p71">
                <a:extLst>
                  <a:ext uri="{FF2B5EF4-FFF2-40B4-BE49-F238E27FC236}">
                    <a16:creationId xmlns:a16="http://schemas.microsoft.com/office/drawing/2014/main" id="{BEE71F3A-99E7-436E-9548-DA6396EF5DA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270;p71">
                <a:extLst>
                  <a:ext uri="{FF2B5EF4-FFF2-40B4-BE49-F238E27FC236}">
                    <a16:creationId xmlns:a16="http://schemas.microsoft.com/office/drawing/2014/main" id="{89795C1E-ACE0-4FEF-916D-45177BD242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271;p71">
                <a:extLst>
                  <a:ext uri="{FF2B5EF4-FFF2-40B4-BE49-F238E27FC236}">
                    <a16:creationId xmlns:a16="http://schemas.microsoft.com/office/drawing/2014/main" id="{0FD85D09-C318-4CBE-A6E2-A006528757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272;p71">
                <a:extLst>
                  <a:ext uri="{FF2B5EF4-FFF2-40B4-BE49-F238E27FC236}">
                    <a16:creationId xmlns:a16="http://schemas.microsoft.com/office/drawing/2014/main" id="{B5DB4261-DF32-4804-A398-147188D6903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273;p71">
                <a:extLst>
                  <a:ext uri="{FF2B5EF4-FFF2-40B4-BE49-F238E27FC236}">
                    <a16:creationId xmlns:a16="http://schemas.microsoft.com/office/drawing/2014/main" id="{96001FA1-858A-42A0-86E5-02C36CA37C3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274;p71">
                <a:extLst>
                  <a:ext uri="{FF2B5EF4-FFF2-40B4-BE49-F238E27FC236}">
                    <a16:creationId xmlns:a16="http://schemas.microsoft.com/office/drawing/2014/main" id="{05DC7689-59B3-4E76-A0F9-FE6DE2FFC66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 name="Google Shape;9268;p71">
              <a:extLst>
                <a:ext uri="{FF2B5EF4-FFF2-40B4-BE49-F238E27FC236}">
                  <a16:creationId xmlns:a16="http://schemas.microsoft.com/office/drawing/2014/main" id="{8BA5EA20-4609-4B1B-83E3-B4AB694A69DE}"/>
                </a:ext>
              </a:extLst>
            </p:cNvPr>
            <p:cNvGrpSpPr/>
            <p:nvPr/>
          </p:nvGrpSpPr>
          <p:grpSpPr>
            <a:xfrm>
              <a:off x="3671230" y="3876958"/>
              <a:ext cx="133670" cy="199341"/>
              <a:chOff x="6974158" y="2789537"/>
              <a:chExt cx="255247" cy="327458"/>
            </a:xfrm>
            <a:solidFill>
              <a:srgbClr val="FF0000"/>
            </a:solidFill>
          </p:grpSpPr>
          <p:sp>
            <p:nvSpPr>
              <p:cNvPr id="980" name="Google Shape;9269;p71">
                <a:extLst>
                  <a:ext uri="{FF2B5EF4-FFF2-40B4-BE49-F238E27FC236}">
                    <a16:creationId xmlns:a16="http://schemas.microsoft.com/office/drawing/2014/main" id="{00389A40-BAEC-41C6-A706-111515C895A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270;p71">
                <a:extLst>
                  <a:ext uri="{FF2B5EF4-FFF2-40B4-BE49-F238E27FC236}">
                    <a16:creationId xmlns:a16="http://schemas.microsoft.com/office/drawing/2014/main" id="{117F3B1B-D49F-4155-A826-35A14F1E520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271;p71">
                <a:extLst>
                  <a:ext uri="{FF2B5EF4-FFF2-40B4-BE49-F238E27FC236}">
                    <a16:creationId xmlns:a16="http://schemas.microsoft.com/office/drawing/2014/main" id="{576E5183-6B96-4249-BFE6-E6BC3799402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272;p71">
                <a:extLst>
                  <a:ext uri="{FF2B5EF4-FFF2-40B4-BE49-F238E27FC236}">
                    <a16:creationId xmlns:a16="http://schemas.microsoft.com/office/drawing/2014/main" id="{49359690-DDC3-46A6-869B-1B91A1958D2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273;p71">
                <a:extLst>
                  <a:ext uri="{FF2B5EF4-FFF2-40B4-BE49-F238E27FC236}">
                    <a16:creationId xmlns:a16="http://schemas.microsoft.com/office/drawing/2014/main" id="{77F11C0D-0424-45FC-94A5-CFFA32E2E3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274;p71">
                <a:extLst>
                  <a:ext uri="{FF2B5EF4-FFF2-40B4-BE49-F238E27FC236}">
                    <a16:creationId xmlns:a16="http://schemas.microsoft.com/office/drawing/2014/main" id="{19B058E8-2881-4C55-BC81-B5C2036536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 name="Google Shape;9268;p71">
              <a:extLst>
                <a:ext uri="{FF2B5EF4-FFF2-40B4-BE49-F238E27FC236}">
                  <a16:creationId xmlns:a16="http://schemas.microsoft.com/office/drawing/2014/main" id="{925C47AA-9D76-48F1-A14D-4B8DD12CDA4E}"/>
                </a:ext>
              </a:extLst>
            </p:cNvPr>
            <p:cNvGrpSpPr/>
            <p:nvPr/>
          </p:nvGrpSpPr>
          <p:grpSpPr>
            <a:xfrm>
              <a:off x="3880645" y="3883376"/>
              <a:ext cx="133670" cy="199341"/>
              <a:chOff x="6974158" y="2789537"/>
              <a:chExt cx="255247" cy="327458"/>
            </a:xfrm>
            <a:solidFill>
              <a:srgbClr val="FF0000"/>
            </a:solidFill>
          </p:grpSpPr>
          <p:sp>
            <p:nvSpPr>
              <p:cNvPr id="974" name="Google Shape;9269;p71">
                <a:extLst>
                  <a:ext uri="{FF2B5EF4-FFF2-40B4-BE49-F238E27FC236}">
                    <a16:creationId xmlns:a16="http://schemas.microsoft.com/office/drawing/2014/main" id="{973DCBCB-2EA8-4281-A029-D9ABA7435D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270;p71">
                <a:extLst>
                  <a:ext uri="{FF2B5EF4-FFF2-40B4-BE49-F238E27FC236}">
                    <a16:creationId xmlns:a16="http://schemas.microsoft.com/office/drawing/2014/main" id="{D51C1D10-1B9B-4246-BB9C-1C800B385A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271;p71">
                <a:extLst>
                  <a:ext uri="{FF2B5EF4-FFF2-40B4-BE49-F238E27FC236}">
                    <a16:creationId xmlns:a16="http://schemas.microsoft.com/office/drawing/2014/main" id="{D793052C-BEF5-4C90-BF96-E3DA2AC215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272;p71">
                <a:extLst>
                  <a:ext uri="{FF2B5EF4-FFF2-40B4-BE49-F238E27FC236}">
                    <a16:creationId xmlns:a16="http://schemas.microsoft.com/office/drawing/2014/main" id="{FC6CCA88-D000-43B9-99C3-F4618BA4ABA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 name="Google Shape;9273;p71">
                <a:extLst>
                  <a:ext uri="{FF2B5EF4-FFF2-40B4-BE49-F238E27FC236}">
                    <a16:creationId xmlns:a16="http://schemas.microsoft.com/office/drawing/2014/main" id="{22B31586-2978-4227-9117-5686A77C0E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274;p71">
                <a:extLst>
                  <a:ext uri="{FF2B5EF4-FFF2-40B4-BE49-F238E27FC236}">
                    <a16:creationId xmlns:a16="http://schemas.microsoft.com/office/drawing/2014/main" id="{3143644E-1814-4AB7-A9EF-4E68D476484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34" name="TextBox 1833">
            <a:extLst>
              <a:ext uri="{FF2B5EF4-FFF2-40B4-BE49-F238E27FC236}">
                <a16:creationId xmlns:a16="http://schemas.microsoft.com/office/drawing/2014/main" id="{9CA9F3C3-3C18-4D24-B146-3D89A5769B32}"/>
              </a:ext>
            </a:extLst>
          </p:cNvPr>
          <p:cNvSpPr txBox="1"/>
          <p:nvPr/>
        </p:nvSpPr>
        <p:spPr>
          <a:xfrm>
            <a:off x="4039052" y="727216"/>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Lora" panose="020B0604020202020204" charset="0"/>
                <a:cs typeface="Arial"/>
                <a:sym typeface="Arial"/>
              </a:rPr>
              <a:t>CG1</a:t>
            </a:r>
          </a:p>
        </p:txBody>
      </p:sp>
      <p:sp>
        <p:nvSpPr>
          <p:cNvPr id="1835" name="TextBox 1834">
            <a:extLst>
              <a:ext uri="{FF2B5EF4-FFF2-40B4-BE49-F238E27FC236}">
                <a16:creationId xmlns:a16="http://schemas.microsoft.com/office/drawing/2014/main" id="{8B352F44-98B7-4A07-B024-D1141ECFA31F}"/>
              </a:ext>
            </a:extLst>
          </p:cNvPr>
          <p:cNvSpPr txBox="1"/>
          <p:nvPr/>
        </p:nvSpPr>
        <p:spPr>
          <a:xfrm>
            <a:off x="4039053" y="11392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CG2</a:t>
            </a:r>
          </a:p>
        </p:txBody>
      </p:sp>
      <p:sp>
        <p:nvSpPr>
          <p:cNvPr id="1836" name="TextBox 1835">
            <a:extLst>
              <a:ext uri="{FF2B5EF4-FFF2-40B4-BE49-F238E27FC236}">
                <a16:creationId xmlns:a16="http://schemas.microsoft.com/office/drawing/2014/main" id="{4440F4F8-CC58-403E-9692-A7F0D08C1786}"/>
              </a:ext>
            </a:extLst>
          </p:cNvPr>
          <p:cNvSpPr txBox="1"/>
          <p:nvPr/>
        </p:nvSpPr>
        <p:spPr>
          <a:xfrm>
            <a:off x="4039052" y="1590477"/>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CC"/>
                </a:solidFill>
                <a:effectLst/>
                <a:uLnTx/>
                <a:uFillTx/>
                <a:latin typeface="Lora" panose="020B0604020202020204" charset="0"/>
                <a:cs typeface="Arial"/>
                <a:sym typeface="Arial"/>
              </a:rPr>
              <a:t>CG3</a:t>
            </a:r>
          </a:p>
        </p:txBody>
      </p:sp>
      <p:sp>
        <p:nvSpPr>
          <p:cNvPr id="1837" name="TextBox 1836">
            <a:extLst>
              <a:ext uri="{FF2B5EF4-FFF2-40B4-BE49-F238E27FC236}">
                <a16:creationId xmlns:a16="http://schemas.microsoft.com/office/drawing/2014/main" id="{7B0DF67F-E011-40CD-B1E8-15848FA5085B}"/>
              </a:ext>
            </a:extLst>
          </p:cNvPr>
          <p:cNvSpPr txBox="1"/>
          <p:nvPr/>
        </p:nvSpPr>
        <p:spPr>
          <a:xfrm>
            <a:off x="4039055" y="20624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3300"/>
                </a:solidFill>
                <a:effectLst/>
                <a:uLnTx/>
                <a:uFillTx/>
                <a:latin typeface="Lora" panose="020B0604020202020204" charset="0"/>
                <a:cs typeface="Arial"/>
                <a:sym typeface="Arial"/>
              </a:rPr>
              <a:t>CG4</a:t>
            </a:r>
          </a:p>
        </p:txBody>
      </p:sp>
      <p:sp>
        <p:nvSpPr>
          <p:cNvPr id="1838" name="TextBox 1837">
            <a:extLst>
              <a:ext uri="{FF2B5EF4-FFF2-40B4-BE49-F238E27FC236}">
                <a16:creationId xmlns:a16="http://schemas.microsoft.com/office/drawing/2014/main" id="{CA947989-65FF-422E-BCAC-0B97A41C374D}"/>
              </a:ext>
            </a:extLst>
          </p:cNvPr>
          <p:cNvSpPr txBox="1"/>
          <p:nvPr/>
        </p:nvSpPr>
        <p:spPr>
          <a:xfrm>
            <a:off x="4039052" y="248775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6600"/>
                </a:solidFill>
                <a:effectLst/>
                <a:uLnTx/>
                <a:uFillTx/>
                <a:latin typeface="Lora" panose="020B0604020202020204" charset="0"/>
                <a:cs typeface="Arial"/>
                <a:sym typeface="Arial"/>
              </a:rPr>
              <a:t>CG5</a:t>
            </a:r>
          </a:p>
        </p:txBody>
      </p:sp>
      <p:sp>
        <p:nvSpPr>
          <p:cNvPr id="1839" name="TextBox 1838">
            <a:extLst>
              <a:ext uri="{FF2B5EF4-FFF2-40B4-BE49-F238E27FC236}">
                <a16:creationId xmlns:a16="http://schemas.microsoft.com/office/drawing/2014/main" id="{72AF9BCB-406B-4230-8FC6-F573DAAE8496}"/>
              </a:ext>
            </a:extLst>
          </p:cNvPr>
          <p:cNvSpPr txBox="1"/>
          <p:nvPr/>
        </p:nvSpPr>
        <p:spPr>
          <a:xfrm>
            <a:off x="4039051" y="29498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DE5A00"/>
                </a:solidFill>
                <a:effectLst/>
                <a:uLnTx/>
                <a:uFillTx/>
                <a:latin typeface="Lora" panose="020B0604020202020204" charset="0"/>
                <a:cs typeface="Arial"/>
                <a:sym typeface="Arial"/>
              </a:rPr>
              <a:t>CG6</a:t>
            </a:r>
          </a:p>
        </p:txBody>
      </p:sp>
      <p:sp>
        <p:nvSpPr>
          <p:cNvPr id="1840" name="TextBox 1839">
            <a:extLst>
              <a:ext uri="{FF2B5EF4-FFF2-40B4-BE49-F238E27FC236}">
                <a16:creationId xmlns:a16="http://schemas.microsoft.com/office/drawing/2014/main" id="{03E335CB-5154-4BA4-8E7D-00B4A2B889ED}"/>
              </a:ext>
            </a:extLst>
          </p:cNvPr>
          <p:cNvSpPr txBox="1"/>
          <p:nvPr/>
        </p:nvSpPr>
        <p:spPr>
          <a:xfrm>
            <a:off x="4039050" y="3389162"/>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9900"/>
                </a:solidFill>
                <a:effectLst/>
                <a:uLnTx/>
                <a:uFillTx/>
                <a:latin typeface="Lora" panose="020B0604020202020204" charset="0"/>
                <a:cs typeface="Arial"/>
                <a:sym typeface="Arial"/>
              </a:rPr>
              <a:t>CG7</a:t>
            </a:r>
          </a:p>
        </p:txBody>
      </p:sp>
      <p:sp>
        <p:nvSpPr>
          <p:cNvPr id="1841" name="TextBox 1840">
            <a:extLst>
              <a:ext uri="{FF2B5EF4-FFF2-40B4-BE49-F238E27FC236}">
                <a16:creationId xmlns:a16="http://schemas.microsoft.com/office/drawing/2014/main" id="{AA234C21-B762-4C55-B7CB-121B7C909509}"/>
              </a:ext>
            </a:extLst>
          </p:cNvPr>
          <p:cNvSpPr txBox="1"/>
          <p:nvPr/>
        </p:nvSpPr>
        <p:spPr>
          <a:xfrm>
            <a:off x="4039049" y="38455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00"/>
                </a:solidFill>
                <a:effectLst/>
                <a:uLnTx/>
                <a:uFillTx/>
                <a:latin typeface="Lora" panose="020B0604020202020204" charset="0"/>
                <a:cs typeface="Arial"/>
                <a:sym typeface="Arial"/>
              </a:rPr>
              <a:t>CG8</a:t>
            </a:r>
          </a:p>
        </p:txBody>
      </p:sp>
      <p:grpSp>
        <p:nvGrpSpPr>
          <p:cNvPr id="1778" name="Google Shape;9268;p71">
            <a:extLst>
              <a:ext uri="{FF2B5EF4-FFF2-40B4-BE49-F238E27FC236}">
                <a16:creationId xmlns:a16="http://schemas.microsoft.com/office/drawing/2014/main" id="{CF71823C-0268-407B-B647-3138095AD5CC}"/>
              </a:ext>
            </a:extLst>
          </p:cNvPr>
          <p:cNvGrpSpPr/>
          <p:nvPr/>
        </p:nvGrpSpPr>
        <p:grpSpPr>
          <a:xfrm>
            <a:off x="4783957" y="735760"/>
            <a:ext cx="133670" cy="199341"/>
            <a:chOff x="6974158" y="2789537"/>
            <a:chExt cx="255247" cy="327458"/>
          </a:xfrm>
          <a:solidFill>
            <a:srgbClr val="000066"/>
          </a:solidFill>
        </p:grpSpPr>
        <p:sp>
          <p:nvSpPr>
            <p:cNvPr id="1814" name="Google Shape;9269;p71">
              <a:extLst>
                <a:ext uri="{FF2B5EF4-FFF2-40B4-BE49-F238E27FC236}">
                  <a16:creationId xmlns:a16="http://schemas.microsoft.com/office/drawing/2014/main" id="{7F5F7E89-39F2-472C-A90D-B5060F41CC8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9270;p71">
              <a:extLst>
                <a:ext uri="{FF2B5EF4-FFF2-40B4-BE49-F238E27FC236}">
                  <a16:creationId xmlns:a16="http://schemas.microsoft.com/office/drawing/2014/main" id="{329C839F-FEF5-40F0-B377-E0F245C115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9271;p71">
              <a:extLst>
                <a:ext uri="{FF2B5EF4-FFF2-40B4-BE49-F238E27FC236}">
                  <a16:creationId xmlns:a16="http://schemas.microsoft.com/office/drawing/2014/main" id="{BCDB309D-5A3A-4FC8-AC21-68AC5F72DAC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9272;p71">
              <a:extLst>
                <a:ext uri="{FF2B5EF4-FFF2-40B4-BE49-F238E27FC236}">
                  <a16:creationId xmlns:a16="http://schemas.microsoft.com/office/drawing/2014/main" id="{9C137FFE-C2D8-497F-A488-A44CA0A17CA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18" name="Google Shape;9273;p71">
              <a:extLst>
                <a:ext uri="{FF2B5EF4-FFF2-40B4-BE49-F238E27FC236}">
                  <a16:creationId xmlns:a16="http://schemas.microsoft.com/office/drawing/2014/main" id="{3B4D74DF-C694-437E-9414-7FB65CEDE4C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9274;p71">
              <a:extLst>
                <a:ext uri="{FF2B5EF4-FFF2-40B4-BE49-F238E27FC236}">
                  <a16:creationId xmlns:a16="http://schemas.microsoft.com/office/drawing/2014/main" id="{F74CB5E2-7BAC-4C82-A85B-56962ABE670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2" name="Group 191">
            <a:extLst>
              <a:ext uri="{FF2B5EF4-FFF2-40B4-BE49-F238E27FC236}">
                <a16:creationId xmlns:a16="http://schemas.microsoft.com/office/drawing/2014/main" id="{C22C9C7E-765D-43DA-A6A7-B3E91663C1CB}"/>
              </a:ext>
            </a:extLst>
          </p:cNvPr>
          <p:cNvGrpSpPr/>
          <p:nvPr/>
        </p:nvGrpSpPr>
        <p:grpSpPr>
          <a:xfrm>
            <a:off x="4990094" y="732551"/>
            <a:ext cx="972725" cy="205759"/>
            <a:chOff x="4990094" y="732551"/>
            <a:chExt cx="972725" cy="205759"/>
          </a:xfrm>
        </p:grpSpPr>
        <p:grpSp>
          <p:nvGrpSpPr>
            <p:cNvPr id="1779" name="Google Shape;9268;p71">
              <a:extLst>
                <a:ext uri="{FF2B5EF4-FFF2-40B4-BE49-F238E27FC236}">
                  <a16:creationId xmlns:a16="http://schemas.microsoft.com/office/drawing/2014/main" id="{C5F511F5-98DC-4CC9-81B9-E29D562F4D91}"/>
                </a:ext>
              </a:extLst>
            </p:cNvPr>
            <p:cNvGrpSpPr/>
            <p:nvPr/>
          </p:nvGrpSpPr>
          <p:grpSpPr>
            <a:xfrm>
              <a:off x="4990094" y="735760"/>
              <a:ext cx="133670" cy="199341"/>
              <a:chOff x="6974158" y="2789537"/>
              <a:chExt cx="255247" cy="327458"/>
            </a:xfrm>
            <a:solidFill>
              <a:srgbClr val="000066"/>
            </a:solidFill>
          </p:grpSpPr>
          <p:sp>
            <p:nvSpPr>
              <p:cNvPr id="1808" name="Google Shape;9269;p71">
                <a:extLst>
                  <a:ext uri="{FF2B5EF4-FFF2-40B4-BE49-F238E27FC236}">
                    <a16:creationId xmlns:a16="http://schemas.microsoft.com/office/drawing/2014/main" id="{08C73C45-AC49-4C8E-91AD-6C40AFA1A23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9270;p71">
                <a:extLst>
                  <a:ext uri="{FF2B5EF4-FFF2-40B4-BE49-F238E27FC236}">
                    <a16:creationId xmlns:a16="http://schemas.microsoft.com/office/drawing/2014/main" id="{D7A81420-922A-42FF-B347-CE575C55AF7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9271;p71">
                <a:extLst>
                  <a:ext uri="{FF2B5EF4-FFF2-40B4-BE49-F238E27FC236}">
                    <a16:creationId xmlns:a16="http://schemas.microsoft.com/office/drawing/2014/main" id="{0B35B9B5-E431-4E0A-8A60-C4F235452E9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9272;p71">
                <a:extLst>
                  <a:ext uri="{FF2B5EF4-FFF2-40B4-BE49-F238E27FC236}">
                    <a16:creationId xmlns:a16="http://schemas.microsoft.com/office/drawing/2014/main" id="{0D3E0F5C-4304-4F0E-9B28-869B444C6AE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12" name="Google Shape;9273;p71">
                <a:extLst>
                  <a:ext uri="{FF2B5EF4-FFF2-40B4-BE49-F238E27FC236}">
                    <a16:creationId xmlns:a16="http://schemas.microsoft.com/office/drawing/2014/main" id="{6BB96CB6-3EFA-43F5-9817-19186430B41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9274;p71">
                <a:extLst>
                  <a:ext uri="{FF2B5EF4-FFF2-40B4-BE49-F238E27FC236}">
                    <a16:creationId xmlns:a16="http://schemas.microsoft.com/office/drawing/2014/main" id="{BEC7CC2A-29EF-4154-820E-ABFCA92D9E0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9268;p71">
              <a:extLst>
                <a:ext uri="{FF2B5EF4-FFF2-40B4-BE49-F238E27FC236}">
                  <a16:creationId xmlns:a16="http://schemas.microsoft.com/office/drawing/2014/main" id="{96AECFF0-E304-4843-81C5-3813B508BAC4}"/>
                </a:ext>
              </a:extLst>
            </p:cNvPr>
            <p:cNvGrpSpPr/>
            <p:nvPr/>
          </p:nvGrpSpPr>
          <p:grpSpPr>
            <a:xfrm>
              <a:off x="5195303" y="738969"/>
              <a:ext cx="133670" cy="199341"/>
              <a:chOff x="6974158" y="2789537"/>
              <a:chExt cx="255247" cy="327458"/>
            </a:xfrm>
            <a:solidFill>
              <a:srgbClr val="000066"/>
            </a:solidFill>
          </p:grpSpPr>
          <p:sp>
            <p:nvSpPr>
              <p:cNvPr id="1802" name="Google Shape;9269;p71">
                <a:extLst>
                  <a:ext uri="{FF2B5EF4-FFF2-40B4-BE49-F238E27FC236}">
                    <a16:creationId xmlns:a16="http://schemas.microsoft.com/office/drawing/2014/main" id="{B96E8CCB-4736-4791-919D-A9257F9558A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9270;p71">
                <a:extLst>
                  <a:ext uri="{FF2B5EF4-FFF2-40B4-BE49-F238E27FC236}">
                    <a16:creationId xmlns:a16="http://schemas.microsoft.com/office/drawing/2014/main" id="{D062E316-4A01-416C-9841-7A93A77290A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9271;p71">
                <a:extLst>
                  <a:ext uri="{FF2B5EF4-FFF2-40B4-BE49-F238E27FC236}">
                    <a16:creationId xmlns:a16="http://schemas.microsoft.com/office/drawing/2014/main" id="{DE435EAE-1691-41E9-829C-5531DCED90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9272;p71">
                <a:extLst>
                  <a:ext uri="{FF2B5EF4-FFF2-40B4-BE49-F238E27FC236}">
                    <a16:creationId xmlns:a16="http://schemas.microsoft.com/office/drawing/2014/main" id="{D6E2E882-B526-49F7-9D3B-D5F575CFCD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9273;p71">
                <a:extLst>
                  <a:ext uri="{FF2B5EF4-FFF2-40B4-BE49-F238E27FC236}">
                    <a16:creationId xmlns:a16="http://schemas.microsoft.com/office/drawing/2014/main" id="{9D763E09-5E5F-4721-9E80-D21BFC667B1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9274;p71">
                <a:extLst>
                  <a:ext uri="{FF2B5EF4-FFF2-40B4-BE49-F238E27FC236}">
                    <a16:creationId xmlns:a16="http://schemas.microsoft.com/office/drawing/2014/main" id="{CA7870F4-4A4A-40A2-B94A-B4AD6BC49CA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1" name="Google Shape;9268;p71">
              <a:extLst>
                <a:ext uri="{FF2B5EF4-FFF2-40B4-BE49-F238E27FC236}">
                  <a16:creationId xmlns:a16="http://schemas.microsoft.com/office/drawing/2014/main" id="{4D87BD4D-986F-4CB4-8E18-EDDFBE88B9AA}"/>
                </a:ext>
              </a:extLst>
            </p:cNvPr>
            <p:cNvGrpSpPr/>
            <p:nvPr/>
          </p:nvGrpSpPr>
          <p:grpSpPr>
            <a:xfrm>
              <a:off x="5409360" y="738969"/>
              <a:ext cx="133670" cy="199341"/>
              <a:chOff x="6974158" y="2789537"/>
              <a:chExt cx="255247" cy="327458"/>
            </a:xfrm>
            <a:solidFill>
              <a:srgbClr val="000066"/>
            </a:solidFill>
          </p:grpSpPr>
          <p:sp>
            <p:nvSpPr>
              <p:cNvPr id="1796" name="Google Shape;9269;p71">
                <a:extLst>
                  <a:ext uri="{FF2B5EF4-FFF2-40B4-BE49-F238E27FC236}">
                    <a16:creationId xmlns:a16="http://schemas.microsoft.com/office/drawing/2014/main" id="{256BE2AD-574E-4CD8-85F5-8444E3001C4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9270;p71">
                <a:extLst>
                  <a:ext uri="{FF2B5EF4-FFF2-40B4-BE49-F238E27FC236}">
                    <a16:creationId xmlns:a16="http://schemas.microsoft.com/office/drawing/2014/main" id="{B1EDD70C-51BA-4D1D-9B20-CD6C8E6A632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9271;p71">
                <a:extLst>
                  <a:ext uri="{FF2B5EF4-FFF2-40B4-BE49-F238E27FC236}">
                    <a16:creationId xmlns:a16="http://schemas.microsoft.com/office/drawing/2014/main" id="{8EFCF406-05B1-417A-8B9A-D7A6E107CE4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9272;p71">
                <a:extLst>
                  <a:ext uri="{FF2B5EF4-FFF2-40B4-BE49-F238E27FC236}">
                    <a16:creationId xmlns:a16="http://schemas.microsoft.com/office/drawing/2014/main" id="{83ADE045-A1EB-4E7D-AC86-E6DE531E9C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9273;p71">
                <a:extLst>
                  <a:ext uri="{FF2B5EF4-FFF2-40B4-BE49-F238E27FC236}">
                    <a16:creationId xmlns:a16="http://schemas.microsoft.com/office/drawing/2014/main" id="{3933C307-16FE-44A7-9716-B9486F40D28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9274;p71">
                <a:extLst>
                  <a:ext uri="{FF2B5EF4-FFF2-40B4-BE49-F238E27FC236}">
                    <a16:creationId xmlns:a16="http://schemas.microsoft.com/office/drawing/2014/main" id="{8FDC6D23-2E10-4BCD-89ED-82F671FA6B4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2" name="Google Shape;9268;p71">
              <a:extLst>
                <a:ext uri="{FF2B5EF4-FFF2-40B4-BE49-F238E27FC236}">
                  <a16:creationId xmlns:a16="http://schemas.microsoft.com/office/drawing/2014/main" id="{4AAAFF7B-E355-41CD-BBFE-9BADE2DE998B}"/>
                </a:ext>
              </a:extLst>
            </p:cNvPr>
            <p:cNvGrpSpPr/>
            <p:nvPr/>
          </p:nvGrpSpPr>
          <p:grpSpPr>
            <a:xfrm>
              <a:off x="5619734" y="732551"/>
              <a:ext cx="133670" cy="199341"/>
              <a:chOff x="6974158" y="2789537"/>
              <a:chExt cx="255247" cy="327458"/>
            </a:xfrm>
            <a:solidFill>
              <a:srgbClr val="000066"/>
            </a:solidFill>
          </p:grpSpPr>
          <p:sp>
            <p:nvSpPr>
              <p:cNvPr id="1790" name="Google Shape;9269;p71">
                <a:extLst>
                  <a:ext uri="{FF2B5EF4-FFF2-40B4-BE49-F238E27FC236}">
                    <a16:creationId xmlns:a16="http://schemas.microsoft.com/office/drawing/2014/main" id="{30A6EFC9-650C-42DA-8939-B586EB8BDE5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9270;p71">
                <a:extLst>
                  <a:ext uri="{FF2B5EF4-FFF2-40B4-BE49-F238E27FC236}">
                    <a16:creationId xmlns:a16="http://schemas.microsoft.com/office/drawing/2014/main" id="{0B2F7EAF-9107-45A8-AF65-01D53063E78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9271;p71">
                <a:extLst>
                  <a:ext uri="{FF2B5EF4-FFF2-40B4-BE49-F238E27FC236}">
                    <a16:creationId xmlns:a16="http://schemas.microsoft.com/office/drawing/2014/main" id="{915DE512-7F76-4DD4-AB55-9F8F870687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9272;p71">
                <a:extLst>
                  <a:ext uri="{FF2B5EF4-FFF2-40B4-BE49-F238E27FC236}">
                    <a16:creationId xmlns:a16="http://schemas.microsoft.com/office/drawing/2014/main" id="{41DB4845-3560-4A37-8C3B-8C96E3064F1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9273;p71">
                <a:extLst>
                  <a:ext uri="{FF2B5EF4-FFF2-40B4-BE49-F238E27FC236}">
                    <a16:creationId xmlns:a16="http://schemas.microsoft.com/office/drawing/2014/main" id="{45529388-4EDE-4192-81C6-B80BDC8782C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9274;p71">
                <a:extLst>
                  <a:ext uri="{FF2B5EF4-FFF2-40B4-BE49-F238E27FC236}">
                    <a16:creationId xmlns:a16="http://schemas.microsoft.com/office/drawing/2014/main" id="{436D122F-9F8C-4D07-8795-8A1DE64D13F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3" name="Google Shape;9268;p71">
              <a:extLst>
                <a:ext uri="{FF2B5EF4-FFF2-40B4-BE49-F238E27FC236}">
                  <a16:creationId xmlns:a16="http://schemas.microsoft.com/office/drawing/2014/main" id="{4E7F6F35-0EEE-496D-8A7B-99EB5B905A24}"/>
                </a:ext>
              </a:extLst>
            </p:cNvPr>
            <p:cNvGrpSpPr/>
            <p:nvPr/>
          </p:nvGrpSpPr>
          <p:grpSpPr>
            <a:xfrm>
              <a:off x="5829149" y="738969"/>
              <a:ext cx="133670" cy="199341"/>
              <a:chOff x="6974158" y="2789537"/>
              <a:chExt cx="255247" cy="327458"/>
            </a:xfrm>
            <a:solidFill>
              <a:srgbClr val="000066"/>
            </a:solidFill>
          </p:grpSpPr>
          <p:sp>
            <p:nvSpPr>
              <p:cNvPr id="1784" name="Google Shape;9269;p71">
                <a:extLst>
                  <a:ext uri="{FF2B5EF4-FFF2-40B4-BE49-F238E27FC236}">
                    <a16:creationId xmlns:a16="http://schemas.microsoft.com/office/drawing/2014/main" id="{B6307E4C-0F0D-4667-9AED-5D0AE3A2C28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Google Shape;9270;p71">
                <a:extLst>
                  <a:ext uri="{FF2B5EF4-FFF2-40B4-BE49-F238E27FC236}">
                    <a16:creationId xmlns:a16="http://schemas.microsoft.com/office/drawing/2014/main" id="{5737D300-9824-405E-87B7-2937672A8F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Google Shape;9271;p71">
                <a:extLst>
                  <a:ext uri="{FF2B5EF4-FFF2-40B4-BE49-F238E27FC236}">
                    <a16:creationId xmlns:a16="http://schemas.microsoft.com/office/drawing/2014/main" id="{D821360D-525D-4E43-B19D-16E242AA95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9272;p71">
                <a:extLst>
                  <a:ext uri="{FF2B5EF4-FFF2-40B4-BE49-F238E27FC236}">
                    <a16:creationId xmlns:a16="http://schemas.microsoft.com/office/drawing/2014/main" id="{F3E3B9C6-8EA9-459B-B665-0A3E46FA8A7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88" name="Google Shape;9273;p71">
                <a:extLst>
                  <a:ext uri="{FF2B5EF4-FFF2-40B4-BE49-F238E27FC236}">
                    <a16:creationId xmlns:a16="http://schemas.microsoft.com/office/drawing/2014/main" id="{0663E096-6E50-41B7-B413-858A82122D3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9274;p71">
                <a:extLst>
                  <a:ext uri="{FF2B5EF4-FFF2-40B4-BE49-F238E27FC236}">
                    <a16:creationId xmlns:a16="http://schemas.microsoft.com/office/drawing/2014/main" id="{7D55A7B5-E793-499F-9996-30E9DC3851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78" name="Google Shape;9268;p71">
            <a:extLst>
              <a:ext uri="{FF2B5EF4-FFF2-40B4-BE49-F238E27FC236}">
                <a16:creationId xmlns:a16="http://schemas.microsoft.com/office/drawing/2014/main" id="{54C1602E-4E97-4582-AB03-C816350E54C1}"/>
              </a:ext>
            </a:extLst>
          </p:cNvPr>
          <p:cNvGrpSpPr/>
          <p:nvPr/>
        </p:nvGrpSpPr>
        <p:grpSpPr>
          <a:xfrm>
            <a:off x="4784065" y="2102192"/>
            <a:ext cx="134355" cy="194801"/>
            <a:chOff x="6974158" y="2789537"/>
            <a:chExt cx="255247" cy="327458"/>
          </a:xfrm>
          <a:solidFill>
            <a:schemeClr val="accent6"/>
          </a:solidFill>
        </p:grpSpPr>
        <p:sp>
          <p:nvSpPr>
            <p:cNvPr id="1714" name="Google Shape;9269;p71">
              <a:extLst>
                <a:ext uri="{FF2B5EF4-FFF2-40B4-BE49-F238E27FC236}">
                  <a16:creationId xmlns:a16="http://schemas.microsoft.com/office/drawing/2014/main" id="{3288BEAB-E2CF-4DA0-820B-8D6604BED2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9270;p71">
              <a:extLst>
                <a:ext uri="{FF2B5EF4-FFF2-40B4-BE49-F238E27FC236}">
                  <a16:creationId xmlns:a16="http://schemas.microsoft.com/office/drawing/2014/main" id="{40A83AA4-520B-4DA9-90D1-41BD81F130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9271;p71">
              <a:extLst>
                <a:ext uri="{FF2B5EF4-FFF2-40B4-BE49-F238E27FC236}">
                  <a16:creationId xmlns:a16="http://schemas.microsoft.com/office/drawing/2014/main" id="{FAA1238C-E298-484B-BADD-DBDEF87053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9272;p71">
              <a:extLst>
                <a:ext uri="{FF2B5EF4-FFF2-40B4-BE49-F238E27FC236}">
                  <a16:creationId xmlns:a16="http://schemas.microsoft.com/office/drawing/2014/main" id="{D9C60643-F39F-49F2-9083-03BB737588A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18" name="Google Shape;9273;p71">
              <a:extLst>
                <a:ext uri="{FF2B5EF4-FFF2-40B4-BE49-F238E27FC236}">
                  <a16:creationId xmlns:a16="http://schemas.microsoft.com/office/drawing/2014/main" id="{6A672348-7577-4400-ABDB-FDEA09B6B7C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9274;p71">
              <a:extLst>
                <a:ext uri="{FF2B5EF4-FFF2-40B4-BE49-F238E27FC236}">
                  <a16:creationId xmlns:a16="http://schemas.microsoft.com/office/drawing/2014/main" id="{334CF686-4AF5-4C5D-B52A-6E0C8691214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5" name="Group 194">
            <a:extLst>
              <a:ext uri="{FF2B5EF4-FFF2-40B4-BE49-F238E27FC236}">
                <a16:creationId xmlns:a16="http://schemas.microsoft.com/office/drawing/2014/main" id="{5C190D75-E5EF-4021-AFCD-9D5FFF62FA89}"/>
              </a:ext>
            </a:extLst>
          </p:cNvPr>
          <p:cNvGrpSpPr/>
          <p:nvPr/>
        </p:nvGrpSpPr>
        <p:grpSpPr>
          <a:xfrm>
            <a:off x="4991259" y="2099056"/>
            <a:ext cx="977711" cy="201073"/>
            <a:chOff x="4991259" y="2099056"/>
            <a:chExt cx="977711" cy="201073"/>
          </a:xfrm>
        </p:grpSpPr>
        <p:grpSp>
          <p:nvGrpSpPr>
            <p:cNvPr id="1679" name="Google Shape;9268;p71">
              <a:extLst>
                <a:ext uri="{FF2B5EF4-FFF2-40B4-BE49-F238E27FC236}">
                  <a16:creationId xmlns:a16="http://schemas.microsoft.com/office/drawing/2014/main" id="{832F1DE8-A518-4954-AF29-8CD6F9F7F77F}"/>
                </a:ext>
              </a:extLst>
            </p:cNvPr>
            <p:cNvGrpSpPr/>
            <p:nvPr/>
          </p:nvGrpSpPr>
          <p:grpSpPr>
            <a:xfrm>
              <a:off x="4991259" y="2102192"/>
              <a:ext cx="134355" cy="194801"/>
              <a:chOff x="6974158" y="2789537"/>
              <a:chExt cx="255247" cy="327458"/>
            </a:xfrm>
            <a:solidFill>
              <a:schemeClr val="accent6"/>
            </a:solidFill>
          </p:grpSpPr>
          <p:sp>
            <p:nvSpPr>
              <p:cNvPr id="1708" name="Google Shape;9269;p71">
                <a:extLst>
                  <a:ext uri="{FF2B5EF4-FFF2-40B4-BE49-F238E27FC236}">
                    <a16:creationId xmlns:a16="http://schemas.microsoft.com/office/drawing/2014/main" id="{7BEC14E2-C96E-46A4-A447-9B55580ADD8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9270;p71">
                <a:extLst>
                  <a:ext uri="{FF2B5EF4-FFF2-40B4-BE49-F238E27FC236}">
                    <a16:creationId xmlns:a16="http://schemas.microsoft.com/office/drawing/2014/main" id="{3D1C63F3-0AD7-42E9-A460-E148CB47907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9271;p71">
                <a:extLst>
                  <a:ext uri="{FF2B5EF4-FFF2-40B4-BE49-F238E27FC236}">
                    <a16:creationId xmlns:a16="http://schemas.microsoft.com/office/drawing/2014/main" id="{60040EE1-7957-4A69-91A8-14AB979C637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9272;p71">
                <a:extLst>
                  <a:ext uri="{FF2B5EF4-FFF2-40B4-BE49-F238E27FC236}">
                    <a16:creationId xmlns:a16="http://schemas.microsoft.com/office/drawing/2014/main" id="{9513D6E3-3011-4245-9CD0-1B3DA8E5AE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712" name="Google Shape;9273;p71">
                <a:extLst>
                  <a:ext uri="{FF2B5EF4-FFF2-40B4-BE49-F238E27FC236}">
                    <a16:creationId xmlns:a16="http://schemas.microsoft.com/office/drawing/2014/main" id="{2C6B36C5-B1C4-4F6D-A4DA-E5395D5438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9274;p71">
                <a:extLst>
                  <a:ext uri="{FF2B5EF4-FFF2-40B4-BE49-F238E27FC236}">
                    <a16:creationId xmlns:a16="http://schemas.microsoft.com/office/drawing/2014/main" id="{46843E89-BE4A-4AC4-8E47-D029F308227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0" name="Google Shape;9268;p71">
              <a:extLst>
                <a:ext uri="{FF2B5EF4-FFF2-40B4-BE49-F238E27FC236}">
                  <a16:creationId xmlns:a16="http://schemas.microsoft.com/office/drawing/2014/main" id="{F51D82C5-6627-4045-BD7C-53CA6C730EA9}"/>
                </a:ext>
              </a:extLst>
            </p:cNvPr>
            <p:cNvGrpSpPr/>
            <p:nvPr/>
          </p:nvGrpSpPr>
          <p:grpSpPr>
            <a:xfrm>
              <a:off x="5197520" y="2105328"/>
              <a:ext cx="134355" cy="194801"/>
              <a:chOff x="6974158" y="2789537"/>
              <a:chExt cx="255247" cy="327458"/>
            </a:xfrm>
            <a:solidFill>
              <a:schemeClr val="accent6"/>
            </a:solidFill>
          </p:grpSpPr>
          <p:sp>
            <p:nvSpPr>
              <p:cNvPr id="1702" name="Google Shape;9269;p71">
                <a:extLst>
                  <a:ext uri="{FF2B5EF4-FFF2-40B4-BE49-F238E27FC236}">
                    <a16:creationId xmlns:a16="http://schemas.microsoft.com/office/drawing/2014/main" id="{53ECAE9A-9759-4E07-9833-12AA38B782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9270;p71">
                <a:extLst>
                  <a:ext uri="{FF2B5EF4-FFF2-40B4-BE49-F238E27FC236}">
                    <a16:creationId xmlns:a16="http://schemas.microsoft.com/office/drawing/2014/main" id="{AE087B4E-227A-4C0C-81E6-85022CF9AE6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9271;p71">
                <a:extLst>
                  <a:ext uri="{FF2B5EF4-FFF2-40B4-BE49-F238E27FC236}">
                    <a16:creationId xmlns:a16="http://schemas.microsoft.com/office/drawing/2014/main" id="{FA3D8919-6907-4904-98FE-4DE1261B12B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9272;p71">
                <a:extLst>
                  <a:ext uri="{FF2B5EF4-FFF2-40B4-BE49-F238E27FC236}">
                    <a16:creationId xmlns:a16="http://schemas.microsoft.com/office/drawing/2014/main" id="{426B8F6D-726B-4E98-A929-18544B0C3AB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9273;p71">
                <a:extLst>
                  <a:ext uri="{FF2B5EF4-FFF2-40B4-BE49-F238E27FC236}">
                    <a16:creationId xmlns:a16="http://schemas.microsoft.com/office/drawing/2014/main" id="{6B6FAF6A-D6DB-42B4-94F9-D031A85FF1B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9274;p71">
                <a:extLst>
                  <a:ext uri="{FF2B5EF4-FFF2-40B4-BE49-F238E27FC236}">
                    <a16:creationId xmlns:a16="http://schemas.microsoft.com/office/drawing/2014/main" id="{53807341-6931-41D1-B437-4898FDD066B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1" name="Google Shape;9268;p71">
              <a:extLst>
                <a:ext uri="{FF2B5EF4-FFF2-40B4-BE49-F238E27FC236}">
                  <a16:creationId xmlns:a16="http://schemas.microsoft.com/office/drawing/2014/main" id="{8AED15AA-9C07-452D-B660-16B953A1F847}"/>
                </a:ext>
              </a:extLst>
            </p:cNvPr>
            <p:cNvGrpSpPr/>
            <p:nvPr/>
          </p:nvGrpSpPr>
          <p:grpSpPr>
            <a:xfrm>
              <a:off x="5412674" y="2105328"/>
              <a:ext cx="134355" cy="194801"/>
              <a:chOff x="6974158" y="2789537"/>
              <a:chExt cx="255247" cy="327458"/>
            </a:xfrm>
            <a:solidFill>
              <a:schemeClr val="accent6"/>
            </a:solidFill>
          </p:grpSpPr>
          <p:sp>
            <p:nvSpPr>
              <p:cNvPr id="1696" name="Google Shape;9269;p71">
                <a:extLst>
                  <a:ext uri="{FF2B5EF4-FFF2-40B4-BE49-F238E27FC236}">
                    <a16:creationId xmlns:a16="http://schemas.microsoft.com/office/drawing/2014/main" id="{49E98E40-418B-4ACF-B4A3-51A1039336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9270;p71">
                <a:extLst>
                  <a:ext uri="{FF2B5EF4-FFF2-40B4-BE49-F238E27FC236}">
                    <a16:creationId xmlns:a16="http://schemas.microsoft.com/office/drawing/2014/main" id="{DC06ED6C-5BC9-4CAB-92F7-0309D61B85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9271;p71">
                <a:extLst>
                  <a:ext uri="{FF2B5EF4-FFF2-40B4-BE49-F238E27FC236}">
                    <a16:creationId xmlns:a16="http://schemas.microsoft.com/office/drawing/2014/main" id="{86FB8CA8-1A7F-4A2E-8D08-2BF3E3C0803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9272;p71">
                <a:extLst>
                  <a:ext uri="{FF2B5EF4-FFF2-40B4-BE49-F238E27FC236}">
                    <a16:creationId xmlns:a16="http://schemas.microsoft.com/office/drawing/2014/main" id="{37F97861-1BDE-4742-B985-7BB3A2B4347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9273;p71">
                <a:extLst>
                  <a:ext uri="{FF2B5EF4-FFF2-40B4-BE49-F238E27FC236}">
                    <a16:creationId xmlns:a16="http://schemas.microsoft.com/office/drawing/2014/main" id="{525A560F-50D0-4015-A50E-C34369A4C5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9274;p71">
                <a:extLst>
                  <a:ext uri="{FF2B5EF4-FFF2-40B4-BE49-F238E27FC236}">
                    <a16:creationId xmlns:a16="http://schemas.microsoft.com/office/drawing/2014/main" id="{6A208B3E-A4FA-4263-BA0F-627AE6B73CC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2" name="Google Shape;9268;p71">
              <a:extLst>
                <a:ext uri="{FF2B5EF4-FFF2-40B4-BE49-F238E27FC236}">
                  <a16:creationId xmlns:a16="http://schemas.microsoft.com/office/drawing/2014/main" id="{38E7A3B9-8234-4915-B3A6-2CE0C9680DDA}"/>
                </a:ext>
              </a:extLst>
            </p:cNvPr>
            <p:cNvGrpSpPr/>
            <p:nvPr/>
          </p:nvGrpSpPr>
          <p:grpSpPr>
            <a:xfrm>
              <a:off x="5624126" y="2099056"/>
              <a:ext cx="134355" cy="194801"/>
              <a:chOff x="6974158" y="2789537"/>
              <a:chExt cx="255247" cy="327458"/>
            </a:xfrm>
            <a:solidFill>
              <a:schemeClr val="accent6"/>
            </a:solidFill>
          </p:grpSpPr>
          <p:sp>
            <p:nvSpPr>
              <p:cNvPr id="1690" name="Google Shape;9269;p71">
                <a:extLst>
                  <a:ext uri="{FF2B5EF4-FFF2-40B4-BE49-F238E27FC236}">
                    <a16:creationId xmlns:a16="http://schemas.microsoft.com/office/drawing/2014/main" id="{A0F4D976-9BC9-43AF-AAC0-1EF46AB9E5C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9270;p71">
                <a:extLst>
                  <a:ext uri="{FF2B5EF4-FFF2-40B4-BE49-F238E27FC236}">
                    <a16:creationId xmlns:a16="http://schemas.microsoft.com/office/drawing/2014/main" id="{97A75388-03F4-451B-A2A6-F4EB860C5C1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9271;p71">
                <a:extLst>
                  <a:ext uri="{FF2B5EF4-FFF2-40B4-BE49-F238E27FC236}">
                    <a16:creationId xmlns:a16="http://schemas.microsoft.com/office/drawing/2014/main" id="{AD90742C-0A6E-4407-A039-0FCD1F6938D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9272;p71">
                <a:extLst>
                  <a:ext uri="{FF2B5EF4-FFF2-40B4-BE49-F238E27FC236}">
                    <a16:creationId xmlns:a16="http://schemas.microsoft.com/office/drawing/2014/main" id="{6AD13ADC-3B25-4CE2-B7A2-30B45783B16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9273;p71">
                <a:extLst>
                  <a:ext uri="{FF2B5EF4-FFF2-40B4-BE49-F238E27FC236}">
                    <a16:creationId xmlns:a16="http://schemas.microsoft.com/office/drawing/2014/main" id="{921D78D5-BF41-483F-91B4-C43AABB0463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9274;p71">
                <a:extLst>
                  <a:ext uri="{FF2B5EF4-FFF2-40B4-BE49-F238E27FC236}">
                    <a16:creationId xmlns:a16="http://schemas.microsoft.com/office/drawing/2014/main" id="{90699568-E4AD-40B1-B75F-28A8AE18461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3" name="Google Shape;9268;p71">
              <a:extLst>
                <a:ext uri="{FF2B5EF4-FFF2-40B4-BE49-F238E27FC236}">
                  <a16:creationId xmlns:a16="http://schemas.microsoft.com/office/drawing/2014/main" id="{CA88D3D6-93EC-459C-B3E7-112E685A8305}"/>
                </a:ext>
              </a:extLst>
            </p:cNvPr>
            <p:cNvGrpSpPr/>
            <p:nvPr/>
          </p:nvGrpSpPr>
          <p:grpSpPr>
            <a:xfrm>
              <a:off x="5834615" y="2105328"/>
              <a:ext cx="134355" cy="194801"/>
              <a:chOff x="6974158" y="2789537"/>
              <a:chExt cx="255247" cy="327458"/>
            </a:xfrm>
            <a:solidFill>
              <a:schemeClr val="accent6"/>
            </a:solidFill>
          </p:grpSpPr>
          <p:sp>
            <p:nvSpPr>
              <p:cNvPr id="1684" name="Google Shape;9269;p71">
                <a:extLst>
                  <a:ext uri="{FF2B5EF4-FFF2-40B4-BE49-F238E27FC236}">
                    <a16:creationId xmlns:a16="http://schemas.microsoft.com/office/drawing/2014/main" id="{5C94BA24-D7F3-4D60-8A3F-84C8804A6BB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9270;p71">
                <a:extLst>
                  <a:ext uri="{FF2B5EF4-FFF2-40B4-BE49-F238E27FC236}">
                    <a16:creationId xmlns:a16="http://schemas.microsoft.com/office/drawing/2014/main" id="{2BF18B2B-88B8-497F-B2B4-F51069717DC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9271;p71">
                <a:extLst>
                  <a:ext uri="{FF2B5EF4-FFF2-40B4-BE49-F238E27FC236}">
                    <a16:creationId xmlns:a16="http://schemas.microsoft.com/office/drawing/2014/main" id="{7ACABC1E-5CBE-46FF-A917-7920EF4EF8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7" name="Google Shape;9272;p71">
                <a:extLst>
                  <a:ext uri="{FF2B5EF4-FFF2-40B4-BE49-F238E27FC236}">
                    <a16:creationId xmlns:a16="http://schemas.microsoft.com/office/drawing/2014/main" id="{7888374E-9504-4275-B84E-B2143A5FC91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88" name="Google Shape;9273;p71">
                <a:extLst>
                  <a:ext uri="{FF2B5EF4-FFF2-40B4-BE49-F238E27FC236}">
                    <a16:creationId xmlns:a16="http://schemas.microsoft.com/office/drawing/2014/main" id="{346EE3A4-A264-43D2-A4D4-7D440FD924F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9274;p71">
                <a:extLst>
                  <a:ext uri="{FF2B5EF4-FFF2-40B4-BE49-F238E27FC236}">
                    <a16:creationId xmlns:a16="http://schemas.microsoft.com/office/drawing/2014/main" id="{FD9D8B50-F692-468F-9394-66E0F3BAEA1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78" name="Google Shape;9268;p71">
            <a:extLst>
              <a:ext uri="{FF2B5EF4-FFF2-40B4-BE49-F238E27FC236}">
                <a16:creationId xmlns:a16="http://schemas.microsoft.com/office/drawing/2014/main" id="{92469E2D-0EA0-48E8-8997-88380A2E403E}"/>
              </a:ext>
            </a:extLst>
          </p:cNvPr>
          <p:cNvGrpSpPr/>
          <p:nvPr/>
        </p:nvGrpSpPr>
        <p:grpSpPr>
          <a:xfrm>
            <a:off x="4781100" y="1651730"/>
            <a:ext cx="134355" cy="194801"/>
            <a:chOff x="6974158" y="2789537"/>
            <a:chExt cx="255247" cy="327458"/>
          </a:xfrm>
          <a:solidFill>
            <a:srgbClr val="008000"/>
          </a:solidFill>
        </p:grpSpPr>
        <p:sp>
          <p:nvSpPr>
            <p:cNvPr id="1614" name="Google Shape;9269;p71">
              <a:extLst>
                <a:ext uri="{FF2B5EF4-FFF2-40B4-BE49-F238E27FC236}">
                  <a16:creationId xmlns:a16="http://schemas.microsoft.com/office/drawing/2014/main" id="{2AA1F83D-6C7B-4C9D-9634-79BE5F5EB1C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9270;p71">
              <a:extLst>
                <a:ext uri="{FF2B5EF4-FFF2-40B4-BE49-F238E27FC236}">
                  <a16:creationId xmlns:a16="http://schemas.microsoft.com/office/drawing/2014/main" id="{51355675-C4F6-4A2D-9128-DC44EFB66D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9271;p71">
              <a:extLst>
                <a:ext uri="{FF2B5EF4-FFF2-40B4-BE49-F238E27FC236}">
                  <a16:creationId xmlns:a16="http://schemas.microsoft.com/office/drawing/2014/main" id="{3232F018-5320-423F-9FBC-28AA2147BC8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9272;p71">
              <a:extLst>
                <a:ext uri="{FF2B5EF4-FFF2-40B4-BE49-F238E27FC236}">
                  <a16:creationId xmlns:a16="http://schemas.microsoft.com/office/drawing/2014/main" id="{9DBF4F56-A470-4758-BF11-8F2965048EB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18" name="Google Shape;9273;p71">
              <a:extLst>
                <a:ext uri="{FF2B5EF4-FFF2-40B4-BE49-F238E27FC236}">
                  <a16:creationId xmlns:a16="http://schemas.microsoft.com/office/drawing/2014/main" id="{F626C151-95D6-4392-8122-7DFC6C76BD9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9274;p71">
              <a:extLst>
                <a:ext uri="{FF2B5EF4-FFF2-40B4-BE49-F238E27FC236}">
                  <a16:creationId xmlns:a16="http://schemas.microsoft.com/office/drawing/2014/main" id="{68A17FBD-834C-40C6-BF88-365A1BFC1F9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4" name="Group 193">
            <a:extLst>
              <a:ext uri="{FF2B5EF4-FFF2-40B4-BE49-F238E27FC236}">
                <a16:creationId xmlns:a16="http://schemas.microsoft.com/office/drawing/2014/main" id="{EF77961B-2DB5-44B9-80F4-B2989F4632E8}"/>
              </a:ext>
            </a:extLst>
          </p:cNvPr>
          <p:cNvGrpSpPr/>
          <p:nvPr/>
        </p:nvGrpSpPr>
        <p:grpSpPr>
          <a:xfrm>
            <a:off x="4988294" y="1648594"/>
            <a:ext cx="977711" cy="201073"/>
            <a:chOff x="4988294" y="1648594"/>
            <a:chExt cx="977711" cy="201073"/>
          </a:xfrm>
        </p:grpSpPr>
        <p:grpSp>
          <p:nvGrpSpPr>
            <p:cNvPr id="1579" name="Google Shape;9268;p71">
              <a:extLst>
                <a:ext uri="{FF2B5EF4-FFF2-40B4-BE49-F238E27FC236}">
                  <a16:creationId xmlns:a16="http://schemas.microsoft.com/office/drawing/2014/main" id="{A9E4555A-D74F-4DAC-BE90-165449DCD04B}"/>
                </a:ext>
              </a:extLst>
            </p:cNvPr>
            <p:cNvGrpSpPr/>
            <p:nvPr/>
          </p:nvGrpSpPr>
          <p:grpSpPr>
            <a:xfrm>
              <a:off x="4988294" y="1651730"/>
              <a:ext cx="134355" cy="194801"/>
              <a:chOff x="6974158" y="2789537"/>
              <a:chExt cx="255247" cy="327458"/>
            </a:xfrm>
            <a:solidFill>
              <a:srgbClr val="008000"/>
            </a:solidFill>
          </p:grpSpPr>
          <p:sp>
            <p:nvSpPr>
              <p:cNvPr id="1608" name="Google Shape;9269;p71">
                <a:extLst>
                  <a:ext uri="{FF2B5EF4-FFF2-40B4-BE49-F238E27FC236}">
                    <a16:creationId xmlns:a16="http://schemas.microsoft.com/office/drawing/2014/main" id="{44880895-8E88-4BD0-A6EB-95285CDAF4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9270;p71">
                <a:extLst>
                  <a:ext uri="{FF2B5EF4-FFF2-40B4-BE49-F238E27FC236}">
                    <a16:creationId xmlns:a16="http://schemas.microsoft.com/office/drawing/2014/main" id="{0AF6423C-AC1D-48EE-A32F-7698F55067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9271;p71">
                <a:extLst>
                  <a:ext uri="{FF2B5EF4-FFF2-40B4-BE49-F238E27FC236}">
                    <a16:creationId xmlns:a16="http://schemas.microsoft.com/office/drawing/2014/main" id="{98567F71-8FAD-47A3-992A-7B4D69BC0A5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9272;p71">
                <a:extLst>
                  <a:ext uri="{FF2B5EF4-FFF2-40B4-BE49-F238E27FC236}">
                    <a16:creationId xmlns:a16="http://schemas.microsoft.com/office/drawing/2014/main" id="{6391BA67-3F63-466A-9756-2EB42748199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12" name="Google Shape;9273;p71">
                <a:extLst>
                  <a:ext uri="{FF2B5EF4-FFF2-40B4-BE49-F238E27FC236}">
                    <a16:creationId xmlns:a16="http://schemas.microsoft.com/office/drawing/2014/main" id="{7DA233C3-7C2A-464F-B5C2-4F5D0218766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9274;p71">
                <a:extLst>
                  <a:ext uri="{FF2B5EF4-FFF2-40B4-BE49-F238E27FC236}">
                    <a16:creationId xmlns:a16="http://schemas.microsoft.com/office/drawing/2014/main" id="{556BECB2-F363-4A37-8614-F0BF71385D6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0" name="Google Shape;9268;p71">
              <a:extLst>
                <a:ext uri="{FF2B5EF4-FFF2-40B4-BE49-F238E27FC236}">
                  <a16:creationId xmlns:a16="http://schemas.microsoft.com/office/drawing/2014/main" id="{9809181D-F34C-48BA-BF0F-2E1E1B1DF415}"/>
                </a:ext>
              </a:extLst>
            </p:cNvPr>
            <p:cNvGrpSpPr/>
            <p:nvPr/>
          </p:nvGrpSpPr>
          <p:grpSpPr>
            <a:xfrm>
              <a:off x="5194555" y="1654866"/>
              <a:ext cx="134355" cy="194801"/>
              <a:chOff x="6974158" y="2789537"/>
              <a:chExt cx="255247" cy="327458"/>
            </a:xfrm>
            <a:solidFill>
              <a:srgbClr val="008000"/>
            </a:solidFill>
          </p:grpSpPr>
          <p:sp>
            <p:nvSpPr>
              <p:cNvPr id="1602" name="Google Shape;9269;p71">
                <a:extLst>
                  <a:ext uri="{FF2B5EF4-FFF2-40B4-BE49-F238E27FC236}">
                    <a16:creationId xmlns:a16="http://schemas.microsoft.com/office/drawing/2014/main" id="{76DDC342-81CA-4491-ABF5-D72F48E4F16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9270;p71">
                <a:extLst>
                  <a:ext uri="{FF2B5EF4-FFF2-40B4-BE49-F238E27FC236}">
                    <a16:creationId xmlns:a16="http://schemas.microsoft.com/office/drawing/2014/main" id="{52EC41E3-A260-4D89-B86C-CB377D067F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9271;p71">
                <a:extLst>
                  <a:ext uri="{FF2B5EF4-FFF2-40B4-BE49-F238E27FC236}">
                    <a16:creationId xmlns:a16="http://schemas.microsoft.com/office/drawing/2014/main" id="{5BD191C0-553E-490D-BFF4-7067FB7BB04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9272;p71">
                <a:extLst>
                  <a:ext uri="{FF2B5EF4-FFF2-40B4-BE49-F238E27FC236}">
                    <a16:creationId xmlns:a16="http://schemas.microsoft.com/office/drawing/2014/main" id="{40339708-DDF2-4823-9BA6-3660DB1199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9273;p71">
                <a:extLst>
                  <a:ext uri="{FF2B5EF4-FFF2-40B4-BE49-F238E27FC236}">
                    <a16:creationId xmlns:a16="http://schemas.microsoft.com/office/drawing/2014/main" id="{0DA0C390-BB88-49AE-BCBE-D5E333EDFA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9274;p71">
                <a:extLst>
                  <a:ext uri="{FF2B5EF4-FFF2-40B4-BE49-F238E27FC236}">
                    <a16:creationId xmlns:a16="http://schemas.microsoft.com/office/drawing/2014/main" id="{9DE059AB-DE78-46B1-B819-18A6EF0BDD0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1" name="Google Shape;9268;p71">
              <a:extLst>
                <a:ext uri="{FF2B5EF4-FFF2-40B4-BE49-F238E27FC236}">
                  <a16:creationId xmlns:a16="http://schemas.microsoft.com/office/drawing/2014/main" id="{83F4E3E2-2FB8-4E88-98CB-381CC5DA8800}"/>
                </a:ext>
              </a:extLst>
            </p:cNvPr>
            <p:cNvGrpSpPr/>
            <p:nvPr/>
          </p:nvGrpSpPr>
          <p:grpSpPr>
            <a:xfrm>
              <a:off x="5409709" y="1654866"/>
              <a:ext cx="134355" cy="194801"/>
              <a:chOff x="6974158" y="2789537"/>
              <a:chExt cx="255247" cy="327458"/>
            </a:xfrm>
            <a:solidFill>
              <a:srgbClr val="008000"/>
            </a:solidFill>
          </p:grpSpPr>
          <p:sp>
            <p:nvSpPr>
              <p:cNvPr id="1596" name="Google Shape;9269;p71">
                <a:extLst>
                  <a:ext uri="{FF2B5EF4-FFF2-40B4-BE49-F238E27FC236}">
                    <a16:creationId xmlns:a16="http://schemas.microsoft.com/office/drawing/2014/main" id="{2A64C208-B15B-45AA-A953-150B356D8E3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9270;p71">
                <a:extLst>
                  <a:ext uri="{FF2B5EF4-FFF2-40B4-BE49-F238E27FC236}">
                    <a16:creationId xmlns:a16="http://schemas.microsoft.com/office/drawing/2014/main" id="{1B187046-F8FC-4529-B0CE-69365F806DB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9271;p71">
                <a:extLst>
                  <a:ext uri="{FF2B5EF4-FFF2-40B4-BE49-F238E27FC236}">
                    <a16:creationId xmlns:a16="http://schemas.microsoft.com/office/drawing/2014/main" id="{F7DF1A37-3740-4E42-B61D-A943139D44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9272;p71">
                <a:extLst>
                  <a:ext uri="{FF2B5EF4-FFF2-40B4-BE49-F238E27FC236}">
                    <a16:creationId xmlns:a16="http://schemas.microsoft.com/office/drawing/2014/main" id="{263D376E-51BF-4185-9149-3B56C23A1FA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9273;p71">
                <a:extLst>
                  <a:ext uri="{FF2B5EF4-FFF2-40B4-BE49-F238E27FC236}">
                    <a16:creationId xmlns:a16="http://schemas.microsoft.com/office/drawing/2014/main" id="{F717C237-B189-4DEA-ACF2-AD5CAA25D75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9274;p71">
                <a:extLst>
                  <a:ext uri="{FF2B5EF4-FFF2-40B4-BE49-F238E27FC236}">
                    <a16:creationId xmlns:a16="http://schemas.microsoft.com/office/drawing/2014/main" id="{F2F93943-2A72-4980-B696-8B8C99E819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2" name="Google Shape;9268;p71">
              <a:extLst>
                <a:ext uri="{FF2B5EF4-FFF2-40B4-BE49-F238E27FC236}">
                  <a16:creationId xmlns:a16="http://schemas.microsoft.com/office/drawing/2014/main" id="{5B1CE784-827A-4271-8FC6-5914F7BB5F6A}"/>
                </a:ext>
              </a:extLst>
            </p:cNvPr>
            <p:cNvGrpSpPr/>
            <p:nvPr/>
          </p:nvGrpSpPr>
          <p:grpSpPr>
            <a:xfrm>
              <a:off x="5621161" y="1648594"/>
              <a:ext cx="134355" cy="194801"/>
              <a:chOff x="6974158" y="2789537"/>
              <a:chExt cx="255247" cy="327458"/>
            </a:xfrm>
            <a:solidFill>
              <a:srgbClr val="008000"/>
            </a:solidFill>
          </p:grpSpPr>
          <p:sp>
            <p:nvSpPr>
              <p:cNvPr id="1590" name="Google Shape;9269;p71">
                <a:extLst>
                  <a:ext uri="{FF2B5EF4-FFF2-40B4-BE49-F238E27FC236}">
                    <a16:creationId xmlns:a16="http://schemas.microsoft.com/office/drawing/2014/main" id="{D7A1DA7D-469F-4FC9-A16A-B7C51C5993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9270;p71">
                <a:extLst>
                  <a:ext uri="{FF2B5EF4-FFF2-40B4-BE49-F238E27FC236}">
                    <a16:creationId xmlns:a16="http://schemas.microsoft.com/office/drawing/2014/main" id="{90181B84-D26A-45D9-B99E-BF8927978A8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9271;p71">
                <a:extLst>
                  <a:ext uri="{FF2B5EF4-FFF2-40B4-BE49-F238E27FC236}">
                    <a16:creationId xmlns:a16="http://schemas.microsoft.com/office/drawing/2014/main" id="{2150D1A0-1388-44C7-9EF8-E8D229E4CED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9272;p71">
                <a:extLst>
                  <a:ext uri="{FF2B5EF4-FFF2-40B4-BE49-F238E27FC236}">
                    <a16:creationId xmlns:a16="http://schemas.microsoft.com/office/drawing/2014/main" id="{C6334360-6613-408E-B761-BF0BEEB739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9273;p71">
                <a:extLst>
                  <a:ext uri="{FF2B5EF4-FFF2-40B4-BE49-F238E27FC236}">
                    <a16:creationId xmlns:a16="http://schemas.microsoft.com/office/drawing/2014/main" id="{6CDE4F78-1017-4310-A99E-0DE395711E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9274;p71">
                <a:extLst>
                  <a:ext uri="{FF2B5EF4-FFF2-40B4-BE49-F238E27FC236}">
                    <a16:creationId xmlns:a16="http://schemas.microsoft.com/office/drawing/2014/main" id="{1A144EC5-F927-4765-91D6-5F9096D4427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83" name="Google Shape;9268;p71">
              <a:extLst>
                <a:ext uri="{FF2B5EF4-FFF2-40B4-BE49-F238E27FC236}">
                  <a16:creationId xmlns:a16="http://schemas.microsoft.com/office/drawing/2014/main" id="{9C3D0FD4-8F64-4AD6-8B1F-881B68180E2A}"/>
                </a:ext>
              </a:extLst>
            </p:cNvPr>
            <p:cNvGrpSpPr/>
            <p:nvPr/>
          </p:nvGrpSpPr>
          <p:grpSpPr>
            <a:xfrm>
              <a:off x="5831650" y="1654866"/>
              <a:ext cx="134355" cy="194801"/>
              <a:chOff x="6974158" y="2789537"/>
              <a:chExt cx="255247" cy="327458"/>
            </a:xfrm>
            <a:solidFill>
              <a:srgbClr val="008000"/>
            </a:solidFill>
          </p:grpSpPr>
          <p:sp>
            <p:nvSpPr>
              <p:cNvPr id="1584" name="Google Shape;9269;p71">
                <a:extLst>
                  <a:ext uri="{FF2B5EF4-FFF2-40B4-BE49-F238E27FC236}">
                    <a16:creationId xmlns:a16="http://schemas.microsoft.com/office/drawing/2014/main" id="{CE3DCE88-84B2-4D86-9DAE-F5036AD4CF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9270;p71">
                <a:extLst>
                  <a:ext uri="{FF2B5EF4-FFF2-40B4-BE49-F238E27FC236}">
                    <a16:creationId xmlns:a16="http://schemas.microsoft.com/office/drawing/2014/main" id="{A7E6B2CF-F1C6-4D5F-952D-DE3B4DCFEF8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9271;p71">
                <a:extLst>
                  <a:ext uri="{FF2B5EF4-FFF2-40B4-BE49-F238E27FC236}">
                    <a16:creationId xmlns:a16="http://schemas.microsoft.com/office/drawing/2014/main" id="{31792F32-A323-4821-B975-2E1FD9CF566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9272;p71">
                <a:extLst>
                  <a:ext uri="{FF2B5EF4-FFF2-40B4-BE49-F238E27FC236}">
                    <a16:creationId xmlns:a16="http://schemas.microsoft.com/office/drawing/2014/main" id="{E617208F-3F46-4A4B-B11B-B38A545DA73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88" name="Google Shape;9273;p71">
                <a:extLst>
                  <a:ext uri="{FF2B5EF4-FFF2-40B4-BE49-F238E27FC236}">
                    <a16:creationId xmlns:a16="http://schemas.microsoft.com/office/drawing/2014/main" id="{7B4647C9-472B-4E97-9861-022C0C0219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9274;p71">
                <a:extLst>
                  <a:ext uri="{FF2B5EF4-FFF2-40B4-BE49-F238E27FC236}">
                    <a16:creationId xmlns:a16="http://schemas.microsoft.com/office/drawing/2014/main" id="{1C404CDD-14B5-49CB-988A-EBF0743D2D8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78" name="Google Shape;9268;p71">
            <a:extLst>
              <a:ext uri="{FF2B5EF4-FFF2-40B4-BE49-F238E27FC236}">
                <a16:creationId xmlns:a16="http://schemas.microsoft.com/office/drawing/2014/main" id="{CE754C04-0F33-470C-8575-CDA2F7F0444C}"/>
              </a:ext>
            </a:extLst>
          </p:cNvPr>
          <p:cNvGrpSpPr/>
          <p:nvPr/>
        </p:nvGrpSpPr>
        <p:grpSpPr>
          <a:xfrm>
            <a:off x="4778104" y="1196051"/>
            <a:ext cx="134355" cy="194801"/>
            <a:chOff x="6974158" y="2789537"/>
            <a:chExt cx="255247" cy="327458"/>
          </a:xfrm>
          <a:solidFill>
            <a:srgbClr val="FF0066"/>
          </a:solidFill>
        </p:grpSpPr>
        <p:sp>
          <p:nvSpPr>
            <p:cNvPr id="1514" name="Google Shape;9269;p71">
              <a:extLst>
                <a:ext uri="{FF2B5EF4-FFF2-40B4-BE49-F238E27FC236}">
                  <a16:creationId xmlns:a16="http://schemas.microsoft.com/office/drawing/2014/main" id="{A7C9E928-7C65-4FC6-B8FB-3F3A8EDE45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9270;p71">
              <a:extLst>
                <a:ext uri="{FF2B5EF4-FFF2-40B4-BE49-F238E27FC236}">
                  <a16:creationId xmlns:a16="http://schemas.microsoft.com/office/drawing/2014/main" id="{6CB090D4-BF1F-403D-B4E4-8630D4F602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9271;p71">
              <a:extLst>
                <a:ext uri="{FF2B5EF4-FFF2-40B4-BE49-F238E27FC236}">
                  <a16:creationId xmlns:a16="http://schemas.microsoft.com/office/drawing/2014/main" id="{A91C360A-D5F2-42CB-9EB5-E5B4C9F865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9272;p71">
              <a:extLst>
                <a:ext uri="{FF2B5EF4-FFF2-40B4-BE49-F238E27FC236}">
                  <a16:creationId xmlns:a16="http://schemas.microsoft.com/office/drawing/2014/main" id="{AB56A167-4A48-4BA8-8E78-0D892B52823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18" name="Google Shape;9273;p71">
              <a:extLst>
                <a:ext uri="{FF2B5EF4-FFF2-40B4-BE49-F238E27FC236}">
                  <a16:creationId xmlns:a16="http://schemas.microsoft.com/office/drawing/2014/main" id="{6DD44D4C-E4DF-499A-9FFB-6E8DE8D81A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9274;p71">
              <a:extLst>
                <a:ext uri="{FF2B5EF4-FFF2-40B4-BE49-F238E27FC236}">
                  <a16:creationId xmlns:a16="http://schemas.microsoft.com/office/drawing/2014/main" id="{8A4800AD-24E4-40A3-BAD5-5FE37B90163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3" name="Group 192">
            <a:extLst>
              <a:ext uri="{FF2B5EF4-FFF2-40B4-BE49-F238E27FC236}">
                <a16:creationId xmlns:a16="http://schemas.microsoft.com/office/drawing/2014/main" id="{0390715A-E501-4FEE-BBBC-E79611AE6D56}"/>
              </a:ext>
            </a:extLst>
          </p:cNvPr>
          <p:cNvGrpSpPr/>
          <p:nvPr/>
        </p:nvGrpSpPr>
        <p:grpSpPr>
          <a:xfrm>
            <a:off x="4985298" y="1192915"/>
            <a:ext cx="977711" cy="201073"/>
            <a:chOff x="4985298" y="1192915"/>
            <a:chExt cx="977711" cy="201073"/>
          </a:xfrm>
        </p:grpSpPr>
        <p:grpSp>
          <p:nvGrpSpPr>
            <p:cNvPr id="1479" name="Google Shape;9268;p71">
              <a:extLst>
                <a:ext uri="{FF2B5EF4-FFF2-40B4-BE49-F238E27FC236}">
                  <a16:creationId xmlns:a16="http://schemas.microsoft.com/office/drawing/2014/main" id="{B4D43E01-6E34-41FC-88A3-D1CDF72022AA}"/>
                </a:ext>
              </a:extLst>
            </p:cNvPr>
            <p:cNvGrpSpPr/>
            <p:nvPr/>
          </p:nvGrpSpPr>
          <p:grpSpPr>
            <a:xfrm>
              <a:off x="4985298" y="1196051"/>
              <a:ext cx="134355" cy="194801"/>
              <a:chOff x="6974158" y="2789537"/>
              <a:chExt cx="255247" cy="327458"/>
            </a:xfrm>
            <a:solidFill>
              <a:srgbClr val="FF0066"/>
            </a:solidFill>
          </p:grpSpPr>
          <p:sp>
            <p:nvSpPr>
              <p:cNvPr id="1508" name="Google Shape;9269;p71">
                <a:extLst>
                  <a:ext uri="{FF2B5EF4-FFF2-40B4-BE49-F238E27FC236}">
                    <a16:creationId xmlns:a16="http://schemas.microsoft.com/office/drawing/2014/main" id="{97D9B082-EA17-4987-8815-B8FBCA282C8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9270;p71">
                <a:extLst>
                  <a:ext uri="{FF2B5EF4-FFF2-40B4-BE49-F238E27FC236}">
                    <a16:creationId xmlns:a16="http://schemas.microsoft.com/office/drawing/2014/main" id="{B8C1B618-7C28-4EDE-A5C2-DD57CFC4CBC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9271;p71">
                <a:extLst>
                  <a:ext uri="{FF2B5EF4-FFF2-40B4-BE49-F238E27FC236}">
                    <a16:creationId xmlns:a16="http://schemas.microsoft.com/office/drawing/2014/main" id="{1A3F889A-5598-46F1-B044-C27CD9DA42C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9272;p71">
                <a:extLst>
                  <a:ext uri="{FF2B5EF4-FFF2-40B4-BE49-F238E27FC236}">
                    <a16:creationId xmlns:a16="http://schemas.microsoft.com/office/drawing/2014/main" id="{0DF16CD4-2B73-43BA-B496-91CAB5C46BA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512" name="Google Shape;9273;p71">
                <a:extLst>
                  <a:ext uri="{FF2B5EF4-FFF2-40B4-BE49-F238E27FC236}">
                    <a16:creationId xmlns:a16="http://schemas.microsoft.com/office/drawing/2014/main" id="{74E0333A-FDBA-4849-BC6A-1C1F52234B6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9274;p71">
                <a:extLst>
                  <a:ext uri="{FF2B5EF4-FFF2-40B4-BE49-F238E27FC236}">
                    <a16:creationId xmlns:a16="http://schemas.microsoft.com/office/drawing/2014/main" id="{EB76445E-19BE-4E6A-928B-7C15377D632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0" name="Google Shape;9268;p71">
              <a:extLst>
                <a:ext uri="{FF2B5EF4-FFF2-40B4-BE49-F238E27FC236}">
                  <a16:creationId xmlns:a16="http://schemas.microsoft.com/office/drawing/2014/main" id="{B9F58954-9FF2-4EA5-A831-84E7E5B5675D}"/>
                </a:ext>
              </a:extLst>
            </p:cNvPr>
            <p:cNvGrpSpPr/>
            <p:nvPr/>
          </p:nvGrpSpPr>
          <p:grpSpPr>
            <a:xfrm>
              <a:off x="5191559" y="1199187"/>
              <a:ext cx="134355" cy="194801"/>
              <a:chOff x="6974158" y="2789537"/>
              <a:chExt cx="255247" cy="327458"/>
            </a:xfrm>
            <a:solidFill>
              <a:srgbClr val="FF0066"/>
            </a:solidFill>
          </p:grpSpPr>
          <p:sp>
            <p:nvSpPr>
              <p:cNvPr id="1502" name="Google Shape;9269;p71">
                <a:extLst>
                  <a:ext uri="{FF2B5EF4-FFF2-40B4-BE49-F238E27FC236}">
                    <a16:creationId xmlns:a16="http://schemas.microsoft.com/office/drawing/2014/main" id="{BADE6EF8-67D4-485C-A238-BE71A1FFD9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9270;p71">
                <a:extLst>
                  <a:ext uri="{FF2B5EF4-FFF2-40B4-BE49-F238E27FC236}">
                    <a16:creationId xmlns:a16="http://schemas.microsoft.com/office/drawing/2014/main" id="{DA50E893-FCA4-40AA-BA9A-B60987EF27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9271;p71">
                <a:extLst>
                  <a:ext uri="{FF2B5EF4-FFF2-40B4-BE49-F238E27FC236}">
                    <a16:creationId xmlns:a16="http://schemas.microsoft.com/office/drawing/2014/main" id="{E0660AD6-797F-44A4-9FE5-9AF014E038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9272;p71">
                <a:extLst>
                  <a:ext uri="{FF2B5EF4-FFF2-40B4-BE49-F238E27FC236}">
                    <a16:creationId xmlns:a16="http://schemas.microsoft.com/office/drawing/2014/main" id="{9D5159FC-AECC-461F-8E44-ED4CB0BC2A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9273;p71">
                <a:extLst>
                  <a:ext uri="{FF2B5EF4-FFF2-40B4-BE49-F238E27FC236}">
                    <a16:creationId xmlns:a16="http://schemas.microsoft.com/office/drawing/2014/main" id="{5623BF86-1CD5-4BA5-9B16-E09DBF44476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9274;p71">
                <a:extLst>
                  <a:ext uri="{FF2B5EF4-FFF2-40B4-BE49-F238E27FC236}">
                    <a16:creationId xmlns:a16="http://schemas.microsoft.com/office/drawing/2014/main" id="{1C603922-3F45-4FF7-9B1E-D89F3136D4C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1" name="Google Shape;9268;p71">
              <a:extLst>
                <a:ext uri="{FF2B5EF4-FFF2-40B4-BE49-F238E27FC236}">
                  <a16:creationId xmlns:a16="http://schemas.microsoft.com/office/drawing/2014/main" id="{8B969A03-3575-4A69-B1E9-A6CE8382B707}"/>
                </a:ext>
              </a:extLst>
            </p:cNvPr>
            <p:cNvGrpSpPr/>
            <p:nvPr/>
          </p:nvGrpSpPr>
          <p:grpSpPr>
            <a:xfrm>
              <a:off x="5406713" y="1199187"/>
              <a:ext cx="134355" cy="194801"/>
              <a:chOff x="6974158" y="2789537"/>
              <a:chExt cx="255247" cy="327458"/>
            </a:xfrm>
            <a:solidFill>
              <a:srgbClr val="FF0066"/>
            </a:solidFill>
          </p:grpSpPr>
          <p:sp>
            <p:nvSpPr>
              <p:cNvPr id="1496" name="Google Shape;9269;p71">
                <a:extLst>
                  <a:ext uri="{FF2B5EF4-FFF2-40B4-BE49-F238E27FC236}">
                    <a16:creationId xmlns:a16="http://schemas.microsoft.com/office/drawing/2014/main" id="{678BF6E2-0821-44B7-9B67-B893BC9EED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9270;p71">
                <a:extLst>
                  <a:ext uri="{FF2B5EF4-FFF2-40B4-BE49-F238E27FC236}">
                    <a16:creationId xmlns:a16="http://schemas.microsoft.com/office/drawing/2014/main" id="{62978528-0A16-48C1-9B90-CC2F409087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9271;p71">
                <a:extLst>
                  <a:ext uri="{FF2B5EF4-FFF2-40B4-BE49-F238E27FC236}">
                    <a16:creationId xmlns:a16="http://schemas.microsoft.com/office/drawing/2014/main" id="{AA3A6A7E-A622-49D2-ADC3-5CD7D3F8B8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9272;p71">
                <a:extLst>
                  <a:ext uri="{FF2B5EF4-FFF2-40B4-BE49-F238E27FC236}">
                    <a16:creationId xmlns:a16="http://schemas.microsoft.com/office/drawing/2014/main" id="{9965F3CA-69DD-4722-B6E3-5A8148EF66F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9273;p71">
                <a:extLst>
                  <a:ext uri="{FF2B5EF4-FFF2-40B4-BE49-F238E27FC236}">
                    <a16:creationId xmlns:a16="http://schemas.microsoft.com/office/drawing/2014/main" id="{A7C9CFB3-F04C-44DC-9E9D-93F774954D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9274;p71">
                <a:extLst>
                  <a:ext uri="{FF2B5EF4-FFF2-40B4-BE49-F238E27FC236}">
                    <a16:creationId xmlns:a16="http://schemas.microsoft.com/office/drawing/2014/main" id="{D6088D31-1C34-4123-8ED2-E5C27F6499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9268;p71">
              <a:extLst>
                <a:ext uri="{FF2B5EF4-FFF2-40B4-BE49-F238E27FC236}">
                  <a16:creationId xmlns:a16="http://schemas.microsoft.com/office/drawing/2014/main" id="{B9A21F74-44A2-4047-854F-E33E68F42624}"/>
                </a:ext>
              </a:extLst>
            </p:cNvPr>
            <p:cNvGrpSpPr/>
            <p:nvPr/>
          </p:nvGrpSpPr>
          <p:grpSpPr>
            <a:xfrm>
              <a:off x="5618165" y="1192915"/>
              <a:ext cx="134355" cy="194801"/>
              <a:chOff x="6974158" y="2789537"/>
              <a:chExt cx="255247" cy="327458"/>
            </a:xfrm>
            <a:solidFill>
              <a:srgbClr val="FF0066"/>
            </a:solidFill>
          </p:grpSpPr>
          <p:sp>
            <p:nvSpPr>
              <p:cNvPr id="1490" name="Google Shape;9269;p71">
                <a:extLst>
                  <a:ext uri="{FF2B5EF4-FFF2-40B4-BE49-F238E27FC236}">
                    <a16:creationId xmlns:a16="http://schemas.microsoft.com/office/drawing/2014/main" id="{62FA9C37-0035-442E-9CCB-D0DA5002D2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9270;p71">
                <a:extLst>
                  <a:ext uri="{FF2B5EF4-FFF2-40B4-BE49-F238E27FC236}">
                    <a16:creationId xmlns:a16="http://schemas.microsoft.com/office/drawing/2014/main" id="{9BF4A664-2C91-4290-B3AB-5716EAB70B3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9271;p71">
                <a:extLst>
                  <a:ext uri="{FF2B5EF4-FFF2-40B4-BE49-F238E27FC236}">
                    <a16:creationId xmlns:a16="http://schemas.microsoft.com/office/drawing/2014/main" id="{E874B00E-CE1B-4D5A-8C42-A2E474E4FF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9272;p71">
                <a:extLst>
                  <a:ext uri="{FF2B5EF4-FFF2-40B4-BE49-F238E27FC236}">
                    <a16:creationId xmlns:a16="http://schemas.microsoft.com/office/drawing/2014/main" id="{1B3377EE-E33E-44CD-B1B4-6D96E4B5E7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9273;p71">
                <a:extLst>
                  <a:ext uri="{FF2B5EF4-FFF2-40B4-BE49-F238E27FC236}">
                    <a16:creationId xmlns:a16="http://schemas.microsoft.com/office/drawing/2014/main" id="{7D6C79E7-9E00-4F04-B119-1DB74CE52D5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9274;p71">
                <a:extLst>
                  <a:ext uri="{FF2B5EF4-FFF2-40B4-BE49-F238E27FC236}">
                    <a16:creationId xmlns:a16="http://schemas.microsoft.com/office/drawing/2014/main" id="{F9B8108D-AA87-4912-AF75-6DA5C270DE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3" name="Google Shape;9268;p71">
              <a:extLst>
                <a:ext uri="{FF2B5EF4-FFF2-40B4-BE49-F238E27FC236}">
                  <a16:creationId xmlns:a16="http://schemas.microsoft.com/office/drawing/2014/main" id="{E8256C0F-7603-492C-9228-2FA07448B466}"/>
                </a:ext>
              </a:extLst>
            </p:cNvPr>
            <p:cNvGrpSpPr/>
            <p:nvPr/>
          </p:nvGrpSpPr>
          <p:grpSpPr>
            <a:xfrm>
              <a:off x="5828654" y="1199187"/>
              <a:ext cx="134355" cy="194801"/>
              <a:chOff x="6974158" y="2789537"/>
              <a:chExt cx="255247" cy="327458"/>
            </a:xfrm>
            <a:solidFill>
              <a:srgbClr val="FF0066"/>
            </a:solidFill>
          </p:grpSpPr>
          <p:sp>
            <p:nvSpPr>
              <p:cNvPr id="1484" name="Google Shape;9269;p71">
                <a:extLst>
                  <a:ext uri="{FF2B5EF4-FFF2-40B4-BE49-F238E27FC236}">
                    <a16:creationId xmlns:a16="http://schemas.microsoft.com/office/drawing/2014/main" id="{E6053E03-DC31-4721-8140-A5F40EC9D52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9270;p71">
                <a:extLst>
                  <a:ext uri="{FF2B5EF4-FFF2-40B4-BE49-F238E27FC236}">
                    <a16:creationId xmlns:a16="http://schemas.microsoft.com/office/drawing/2014/main" id="{E670DDE7-FBD1-4D85-A094-D91FBE36414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9271;p71">
                <a:extLst>
                  <a:ext uri="{FF2B5EF4-FFF2-40B4-BE49-F238E27FC236}">
                    <a16:creationId xmlns:a16="http://schemas.microsoft.com/office/drawing/2014/main" id="{5462CBE7-2FC3-4C85-9FB5-6A12C29925E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9272;p71">
                <a:extLst>
                  <a:ext uri="{FF2B5EF4-FFF2-40B4-BE49-F238E27FC236}">
                    <a16:creationId xmlns:a16="http://schemas.microsoft.com/office/drawing/2014/main" id="{CBA6F7B7-FB56-4DB2-B016-F35AB89099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88" name="Google Shape;9273;p71">
                <a:extLst>
                  <a:ext uri="{FF2B5EF4-FFF2-40B4-BE49-F238E27FC236}">
                    <a16:creationId xmlns:a16="http://schemas.microsoft.com/office/drawing/2014/main" id="{7CF8699E-BFC1-44BF-851A-FCBB19FD945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9274;p71">
                <a:extLst>
                  <a:ext uri="{FF2B5EF4-FFF2-40B4-BE49-F238E27FC236}">
                    <a16:creationId xmlns:a16="http://schemas.microsoft.com/office/drawing/2014/main" id="{DB53BB87-4CBD-416C-BD58-77C05A9290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78" name="Google Shape;9268;p71">
            <a:extLst>
              <a:ext uri="{FF2B5EF4-FFF2-40B4-BE49-F238E27FC236}">
                <a16:creationId xmlns:a16="http://schemas.microsoft.com/office/drawing/2014/main" id="{373CCD72-71B2-488E-B932-98D647D75E9C}"/>
              </a:ext>
            </a:extLst>
          </p:cNvPr>
          <p:cNvGrpSpPr/>
          <p:nvPr/>
        </p:nvGrpSpPr>
        <p:grpSpPr>
          <a:xfrm>
            <a:off x="4784065" y="2550512"/>
            <a:ext cx="134355" cy="194801"/>
            <a:chOff x="6974158" y="2789537"/>
            <a:chExt cx="255247" cy="327458"/>
          </a:xfrm>
          <a:solidFill>
            <a:srgbClr val="0000FF"/>
          </a:solidFill>
        </p:grpSpPr>
        <p:sp>
          <p:nvSpPr>
            <p:cNvPr id="1414" name="Google Shape;9269;p71">
              <a:extLst>
                <a:ext uri="{FF2B5EF4-FFF2-40B4-BE49-F238E27FC236}">
                  <a16:creationId xmlns:a16="http://schemas.microsoft.com/office/drawing/2014/main" id="{3988B0BC-27CE-45E5-8E06-FFEA3846D71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9270;p71">
              <a:extLst>
                <a:ext uri="{FF2B5EF4-FFF2-40B4-BE49-F238E27FC236}">
                  <a16:creationId xmlns:a16="http://schemas.microsoft.com/office/drawing/2014/main" id="{D1BDAB6E-6B1F-4C36-AC87-9D802F43E08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9271;p71">
              <a:extLst>
                <a:ext uri="{FF2B5EF4-FFF2-40B4-BE49-F238E27FC236}">
                  <a16:creationId xmlns:a16="http://schemas.microsoft.com/office/drawing/2014/main" id="{AF38374E-1D45-442B-A6D7-27E349DD86E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9272;p71">
              <a:extLst>
                <a:ext uri="{FF2B5EF4-FFF2-40B4-BE49-F238E27FC236}">
                  <a16:creationId xmlns:a16="http://schemas.microsoft.com/office/drawing/2014/main" id="{A0331557-5572-4812-BEC4-70C8A39AE8A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18" name="Google Shape;9273;p71">
              <a:extLst>
                <a:ext uri="{FF2B5EF4-FFF2-40B4-BE49-F238E27FC236}">
                  <a16:creationId xmlns:a16="http://schemas.microsoft.com/office/drawing/2014/main" id="{7085002C-3635-40FA-BCDB-590B35EF647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9274;p71">
              <a:extLst>
                <a:ext uri="{FF2B5EF4-FFF2-40B4-BE49-F238E27FC236}">
                  <a16:creationId xmlns:a16="http://schemas.microsoft.com/office/drawing/2014/main" id="{D5B847BD-BE89-4CAA-86E4-6EDF075E924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6" name="Group 195">
            <a:extLst>
              <a:ext uri="{FF2B5EF4-FFF2-40B4-BE49-F238E27FC236}">
                <a16:creationId xmlns:a16="http://schemas.microsoft.com/office/drawing/2014/main" id="{3F3DDD62-F67E-4B62-A867-5D3006331A1D}"/>
              </a:ext>
            </a:extLst>
          </p:cNvPr>
          <p:cNvGrpSpPr/>
          <p:nvPr/>
        </p:nvGrpSpPr>
        <p:grpSpPr>
          <a:xfrm>
            <a:off x="4991259" y="2547376"/>
            <a:ext cx="977711" cy="201073"/>
            <a:chOff x="4991259" y="2547376"/>
            <a:chExt cx="977711" cy="201073"/>
          </a:xfrm>
        </p:grpSpPr>
        <p:grpSp>
          <p:nvGrpSpPr>
            <p:cNvPr id="1379" name="Google Shape;9268;p71">
              <a:extLst>
                <a:ext uri="{FF2B5EF4-FFF2-40B4-BE49-F238E27FC236}">
                  <a16:creationId xmlns:a16="http://schemas.microsoft.com/office/drawing/2014/main" id="{C5FFB296-751E-4E1A-9C00-EBD95AC1E346}"/>
                </a:ext>
              </a:extLst>
            </p:cNvPr>
            <p:cNvGrpSpPr/>
            <p:nvPr/>
          </p:nvGrpSpPr>
          <p:grpSpPr>
            <a:xfrm>
              <a:off x="4991259" y="2550512"/>
              <a:ext cx="134355" cy="194801"/>
              <a:chOff x="6974158" y="2789537"/>
              <a:chExt cx="255247" cy="327458"/>
            </a:xfrm>
            <a:solidFill>
              <a:srgbClr val="0000FF"/>
            </a:solidFill>
          </p:grpSpPr>
          <p:sp>
            <p:nvSpPr>
              <p:cNvPr id="1408" name="Google Shape;9269;p71">
                <a:extLst>
                  <a:ext uri="{FF2B5EF4-FFF2-40B4-BE49-F238E27FC236}">
                    <a16:creationId xmlns:a16="http://schemas.microsoft.com/office/drawing/2014/main" id="{6D46EDA1-8888-4A7C-95E6-4BDE63D8055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9270;p71">
                <a:extLst>
                  <a:ext uri="{FF2B5EF4-FFF2-40B4-BE49-F238E27FC236}">
                    <a16:creationId xmlns:a16="http://schemas.microsoft.com/office/drawing/2014/main" id="{CC239582-DAD8-4444-9539-E3C62B76923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9271;p71">
                <a:extLst>
                  <a:ext uri="{FF2B5EF4-FFF2-40B4-BE49-F238E27FC236}">
                    <a16:creationId xmlns:a16="http://schemas.microsoft.com/office/drawing/2014/main" id="{507209BA-E022-4206-8470-EFFF6753031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9272;p71">
                <a:extLst>
                  <a:ext uri="{FF2B5EF4-FFF2-40B4-BE49-F238E27FC236}">
                    <a16:creationId xmlns:a16="http://schemas.microsoft.com/office/drawing/2014/main" id="{EB49BE53-DF98-4F3C-B2CB-ED7FBEE455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12" name="Google Shape;9273;p71">
                <a:extLst>
                  <a:ext uri="{FF2B5EF4-FFF2-40B4-BE49-F238E27FC236}">
                    <a16:creationId xmlns:a16="http://schemas.microsoft.com/office/drawing/2014/main" id="{4C78A654-C464-4987-8999-62389359EC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9274;p71">
                <a:extLst>
                  <a:ext uri="{FF2B5EF4-FFF2-40B4-BE49-F238E27FC236}">
                    <a16:creationId xmlns:a16="http://schemas.microsoft.com/office/drawing/2014/main" id="{BA103F7D-9E91-415E-8782-E2EBFFA877E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 name="Google Shape;9268;p71">
              <a:extLst>
                <a:ext uri="{FF2B5EF4-FFF2-40B4-BE49-F238E27FC236}">
                  <a16:creationId xmlns:a16="http://schemas.microsoft.com/office/drawing/2014/main" id="{945B67BE-3361-48DA-93F9-AC482D230873}"/>
                </a:ext>
              </a:extLst>
            </p:cNvPr>
            <p:cNvGrpSpPr/>
            <p:nvPr/>
          </p:nvGrpSpPr>
          <p:grpSpPr>
            <a:xfrm>
              <a:off x="5197520" y="2553648"/>
              <a:ext cx="134355" cy="194801"/>
              <a:chOff x="6974158" y="2789537"/>
              <a:chExt cx="255247" cy="327458"/>
            </a:xfrm>
            <a:solidFill>
              <a:srgbClr val="0000FF"/>
            </a:solidFill>
          </p:grpSpPr>
          <p:sp>
            <p:nvSpPr>
              <p:cNvPr id="1402" name="Google Shape;9269;p71">
                <a:extLst>
                  <a:ext uri="{FF2B5EF4-FFF2-40B4-BE49-F238E27FC236}">
                    <a16:creationId xmlns:a16="http://schemas.microsoft.com/office/drawing/2014/main" id="{78E1A1AB-6009-4E9B-AABC-F2239AEF980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9270;p71">
                <a:extLst>
                  <a:ext uri="{FF2B5EF4-FFF2-40B4-BE49-F238E27FC236}">
                    <a16:creationId xmlns:a16="http://schemas.microsoft.com/office/drawing/2014/main" id="{ED1664D7-30AE-472F-9BA1-072BCA8813A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9271;p71">
                <a:extLst>
                  <a:ext uri="{FF2B5EF4-FFF2-40B4-BE49-F238E27FC236}">
                    <a16:creationId xmlns:a16="http://schemas.microsoft.com/office/drawing/2014/main" id="{A9C1AD23-B691-4EAB-B4F9-EEFC910B5C1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9272;p71">
                <a:extLst>
                  <a:ext uri="{FF2B5EF4-FFF2-40B4-BE49-F238E27FC236}">
                    <a16:creationId xmlns:a16="http://schemas.microsoft.com/office/drawing/2014/main" id="{BED77148-84DA-4602-9317-483C6FA0EE3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9273;p71">
                <a:extLst>
                  <a:ext uri="{FF2B5EF4-FFF2-40B4-BE49-F238E27FC236}">
                    <a16:creationId xmlns:a16="http://schemas.microsoft.com/office/drawing/2014/main" id="{5FF891C6-0EC8-43A1-8AC3-AD65C91C39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9274;p71">
                <a:extLst>
                  <a:ext uri="{FF2B5EF4-FFF2-40B4-BE49-F238E27FC236}">
                    <a16:creationId xmlns:a16="http://schemas.microsoft.com/office/drawing/2014/main" id="{BC0ADBCE-ACD0-4249-A4A7-51F2BFF12B8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1" name="Google Shape;9268;p71">
              <a:extLst>
                <a:ext uri="{FF2B5EF4-FFF2-40B4-BE49-F238E27FC236}">
                  <a16:creationId xmlns:a16="http://schemas.microsoft.com/office/drawing/2014/main" id="{946A32DE-FED6-4182-9A1C-2ACB04EBED50}"/>
                </a:ext>
              </a:extLst>
            </p:cNvPr>
            <p:cNvGrpSpPr/>
            <p:nvPr/>
          </p:nvGrpSpPr>
          <p:grpSpPr>
            <a:xfrm>
              <a:off x="5412674" y="2553648"/>
              <a:ext cx="134355" cy="194801"/>
              <a:chOff x="6974158" y="2789537"/>
              <a:chExt cx="255247" cy="327458"/>
            </a:xfrm>
            <a:solidFill>
              <a:srgbClr val="0000FF"/>
            </a:solidFill>
          </p:grpSpPr>
          <p:sp>
            <p:nvSpPr>
              <p:cNvPr id="1396" name="Google Shape;9269;p71">
                <a:extLst>
                  <a:ext uri="{FF2B5EF4-FFF2-40B4-BE49-F238E27FC236}">
                    <a16:creationId xmlns:a16="http://schemas.microsoft.com/office/drawing/2014/main" id="{E0CF1539-0305-4F7B-BB15-775CB0D422C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9270;p71">
                <a:extLst>
                  <a:ext uri="{FF2B5EF4-FFF2-40B4-BE49-F238E27FC236}">
                    <a16:creationId xmlns:a16="http://schemas.microsoft.com/office/drawing/2014/main" id="{75E55F3A-6691-44FE-8770-E93C652C904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9271;p71">
                <a:extLst>
                  <a:ext uri="{FF2B5EF4-FFF2-40B4-BE49-F238E27FC236}">
                    <a16:creationId xmlns:a16="http://schemas.microsoft.com/office/drawing/2014/main" id="{BBFAAAEF-789A-4536-BE0E-0DDFB58CA45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9272;p71">
                <a:extLst>
                  <a:ext uri="{FF2B5EF4-FFF2-40B4-BE49-F238E27FC236}">
                    <a16:creationId xmlns:a16="http://schemas.microsoft.com/office/drawing/2014/main" id="{9FF3FC5A-49FB-4256-921F-F18E611CFA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9273;p71">
                <a:extLst>
                  <a:ext uri="{FF2B5EF4-FFF2-40B4-BE49-F238E27FC236}">
                    <a16:creationId xmlns:a16="http://schemas.microsoft.com/office/drawing/2014/main" id="{DF0B6851-0206-42BE-8786-CA60AE6851C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9274;p71">
                <a:extLst>
                  <a:ext uri="{FF2B5EF4-FFF2-40B4-BE49-F238E27FC236}">
                    <a16:creationId xmlns:a16="http://schemas.microsoft.com/office/drawing/2014/main" id="{C9B850CC-2AF1-4627-B8F2-FBE190DA312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2" name="Google Shape;9268;p71">
              <a:extLst>
                <a:ext uri="{FF2B5EF4-FFF2-40B4-BE49-F238E27FC236}">
                  <a16:creationId xmlns:a16="http://schemas.microsoft.com/office/drawing/2014/main" id="{10054EC3-FD58-489E-B207-EB2527A2B0F7}"/>
                </a:ext>
              </a:extLst>
            </p:cNvPr>
            <p:cNvGrpSpPr/>
            <p:nvPr/>
          </p:nvGrpSpPr>
          <p:grpSpPr>
            <a:xfrm>
              <a:off x="5624126" y="2547376"/>
              <a:ext cx="134355" cy="194801"/>
              <a:chOff x="6974158" y="2789537"/>
              <a:chExt cx="255247" cy="327458"/>
            </a:xfrm>
            <a:solidFill>
              <a:srgbClr val="0000FF"/>
            </a:solidFill>
          </p:grpSpPr>
          <p:sp>
            <p:nvSpPr>
              <p:cNvPr id="1390" name="Google Shape;9269;p71">
                <a:extLst>
                  <a:ext uri="{FF2B5EF4-FFF2-40B4-BE49-F238E27FC236}">
                    <a16:creationId xmlns:a16="http://schemas.microsoft.com/office/drawing/2014/main" id="{7BF56DAD-1564-489D-83BF-B1C7CA0C67D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9270;p71">
                <a:extLst>
                  <a:ext uri="{FF2B5EF4-FFF2-40B4-BE49-F238E27FC236}">
                    <a16:creationId xmlns:a16="http://schemas.microsoft.com/office/drawing/2014/main" id="{2F369491-9185-470D-995E-4CA5F70AC36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9271;p71">
                <a:extLst>
                  <a:ext uri="{FF2B5EF4-FFF2-40B4-BE49-F238E27FC236}">
                    <a16:creationId xmlns:a16="http://schemas.microsoft.com/office/drawing/2014/main" id="{0D8F2681-F968-4562-A429-570F84BE5F0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9272;p71">
                <a:extLst>
                  <a:ext uri="{FF2B5EF4-FFF2-40B4-BE49-F238E27FC236}">
                    <a16:creationId xmlns:a16="http://schemas.microsoft.com/office/drawing/2014/main" id="{58CA0E30-1163-417D-A720-57475C4F2A8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9273;p71">
                <a:extLst>
                  <a:ext uri="{FF2B5EF4-FFF2-40B4-BE49-F238E27FC236}">
                    <a16:creationId xmlns:a16="http://schemas.microsoft.com/office/drawing/2014/main" id="{A6552B37-5893-45C7-B3C6-581BDBC5DB9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9274;p71">
                <a:extLst>
                  <a:ext uri="{FF2B5EF4-FFF2-40B4-BE49-F238E27FC236}">
                    <a16:creationId xmlns:a16="http://schemas.microsoft.com/office/drawing/2014/main" id="{136D6C10-C7B6-482A-9C55-709CC3CEC47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3" name="Google Shape;9268;p71">
              <a:extLst>
                <a:ext uri="{FF2B5EF4-FFF2-40B4-BE49-F238E27FC236}">
                  <a16:creationId xmlns:a16="http://schemas.microsoft.com/office/drawing/2014/main" id="{B7FA8661-E657-4E6C-AEC8-71F7A9254C71}"/>
                </a:ext>
              </a:extLst>
            </p:cNvPr>
            <p:cNvGrpSpPr/>
            <p:nvPr/>
          </p:nvGrpSpPr>
          <p:grpSpPr>
            <a:xfrm>
              <a:off x="5834615" y="2553648"/>
              <a:ext cx="134355" cy="194801"/>
              <a:chOff x="6974158" y="2789537"/>
              <a:chExt cx="255247" cy="327458"/>
            </a:xfrm>
            <a:solidFill>
              <a:srgbClr val="0000FF"/>
            </a:solidFill>
          </p:grpSpPr>
          <p:sp>
            <p:nvSpPr>
              <p:cNvPr id="1384" name="Google Shape;9269;p71">
                <a:extLst>
                  <a:ext uri="{FF2B5EF4-FFF2-40B4-BE49-F238E27FC236}">
                    <a16:creationId xmlns:a16="http://schemas.microsoft.com/office/drawing/2014/main" id="{B4DC1276-0057-4F93-A855-E4688A0D57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9270;p71">
                <a:extLst>
                  <a:ext uri="{FF2B5EF4-FFF2-40B4-BE49-F238E27FC236}">
                    <a16:creationId xmlns:a16="http://schemas.microsoft.com/office/drawing/2014/main" id="{39F9E201-25A6-47C5-918F-CA1BDFDE81C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9271;p71">
                <a:extLst>
                  <a:ext uri="{FF2B5EF4-FFF2-40B4-BE49-F238E27FC236}">
                    <a16:creationId xmlns:a16="http://schemas.microsoft.com/office/drawing/2014/main" id="{352B1411-E02A-4A4F-AEF0-C2EB3F5DF5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9272;p71">
                <a:extLst>
                  <a:ext uri="{FF2B5EF4-FFF2-40B4-BE49-F238E27FC236}">
                    <a16:creationId xmlns:a16="http://schemas.microsoft.com/office/drawing/2014/main" id="{0A649DE7-92E4-4A83-A731-C57C934D09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88" name="Google Shape;9273;p71">
                <a:extLst>
                  <a:ext uri="{FF2B5EF4-FFF2-40B4-BE49-F238E27FC236}">
                    <a16:creationId xmlns:a16="http://schemas.microsoft.com/office/drawing/2014/main" id="{888E68BE-157F-42C8-BFEE-5BB17814B0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9274;p71">
                <a:extLst>
                  <a:ext uri="{FF2B5EF4-FFF2-40B4-BE49-F238E27FC236}">
                    <a16:creationId xmlns:a16="http://schemas.microsoft.com/office/drawing/2014/main" id="{9ABB0F4B-9898-413A-B4B7-670CEFDF150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78" name="Google Shape;9268;p71">
            <a:extLst>
              <a:ext uri="{FF2B5EF4-FFF2-40B4-BE49-F238E27FC236}">
                <a16:creationId xmlns:a16="http://schemas.microsoft.com/office/drawing/2014/main" id="{2426C4B8-2992-44E2-824D-88A01034B661}"/>
              </a:ext>
            </a:extLst>
          </p:cNvPr>
          <p:cNvGrpSpPr/>
          <p:nvPr/>
        </p:nvGrpSpPr>
        <p:grpSpPr>
          <a:xfrm>
            <a:off x="4787845" y="2994707"/>
            <a:ext cx="134355" cy="194801"/>
            <a:chOff x="6974158" y="2789537"/>
            <a:chExt cx="255247" cy="327458"/>
          </a:xfrm>
          <a:solidFill>
            <a:srgbClr val="800000"/>
          </a:solidFill>
        </p:grpSpPr>
        <p:sp>
          <p:nvSpPr>
            <p:cNvPr id="1314" name="Google Shape;9269;p71">
              <a:extLst>
                <a:ext uri="{FF2B5EF4-FFF2-40B4-BE49-F238E27FC236}">
                  <a16:creationId xmlns:a16="http://schemas.microsoft.com/office/drawing/2014/main" id="{B7EACB08-F671-4094-827C-0748E76C319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9270;p71">
              <a:extLst>
                <a:ext uri="{FF2B5EF4-FFF2-40B4-BE49-F238E27FC236}">
                  <a16:creationId xmlns:a16="http://schemas.microsoft.com/office/drawing/2014/main" id="{52CCD134-1C87-4BBC-A2CF-F8F9D807B0B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9271;p71">
              <a:extLst>
                <a:ext uri="{FF2B5EF4-FFF2-40B4-BE49-F238E27FC236}">
                  <a16:creationId xmlns:a16="http://schemas.microsoft.com/office/drawing/2014/main" id="{24CC2A9F-08DD-40FB-BAE9-5369F93F442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9272;p71">
              <a:extLst>
                <a:ext uri="{FF2B5EF4-FFF2-40B4-BE49-F238E27FC236}">
                  <a16:creationId xmlns:a16="http://schemas.microsoft.com/office/drawing/2014/main" id="{52668330-D0D5-47DE-A9AF-5D0E40DA5EC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18" name="Google Shape;9273;p71">
              <a:extLst>
                <a:ext uri="{FF2B5EF4-FFF2-40B4-BE49-F238E27FC236}">
                  <a16:creationId xmlns:a16="http://schemas.microsoft.com/office/drawing/2014/main" id="{0343611B-4BD1-42B5-AF0F-503C1B7D9BF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9274;p71">
              <a:extLst>
                <a:ext uri="{FF2B5EF4-FFF2-40B4-BE49-F238E27FC236}">
                  <a16:creationId xmlns:a16="http://schemas.microsoft.com/office/drawing/2014/main" id="{D93221D1-F139-4613-97FC-E3F3E6D135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7" name="Group 196">
            <a:extLst>
              <a:ext uri="{FF2B5EF4-FFF2-40B4-BE49-F238E27FC236}">
                <a16:creationId xmlns:a16="http://schemas.microsoft.com/office/drawing/2014/main" id="{9919D1A4-4500-4AE9-8030-F91FCDE25933}"/>
              </a:ext>
            </a:extLst>
          </p:cNvPr>
          <p:cNvGrpSpPr/>
          <p:nvPr/>
        </p:nvGrpSpPr>
        <p:grpSpPr>
          <a:xfrm>
            <a:off x="4995039" y="2991571"/>
            <a:ext cx="977711" cy="201073"/>
            <a:chOff x="4995039" y="2991571"/>
            <a:chExt cx="977711" cy="201073"/>
          </a:xfrm>
        </p:grpSpPr>
        <p:grpSp>
          <p:nvGrpSpPr>
            <p:cNvPr id="1279" name="Google Shape;9268;p71">
              <a:extLst>
                <a:ext uri="{FF2B5EF4-FFF2-40B4-BE49-F238E27FC236}">
                  <a16:creationId xmlns:a16="http://schemas.microsoft.com/office/drawing/2014/main" id="{F2029714-8278-430A-BDF4-B7136211CE88}"/>
                </a:ext>
              </a:extLst>
            </p:cNvPr>
            <p:cNvGrpSpPr/>
            <p:nvPr/>
          </p:nvGrpSpPr>
          <p:grpSpPr>
            <a:xfrm>
              <a:off x="4995039" y="2994707"/>
              <a:ext cx="134355" cy="194801"/>
              <a:chOff x="6974158" y="2789537"/>
              <a:chExt cx="255247" cy="327458"/>
            </a:xfrm>
            <a:solidFill>
              <a:srgbClr val="800000"/>
            </a:solidFill>
          </p:grpSpPr>
          <p:sp>
            <p:nvSpPr>
              <p:cNvPr id="1308" name="Google Shape;9269;p71">
                <a:extLst>
                  <a:ext uri="{FF2B5EF4-FFF2-40B4-BE49-F238E27FC236}">
                    <a16:creationId xmlns:a16="http://schemas.microsoft.com/office/drawing/2014/main" id="{7F053DB3-AB05-4E42-9D70-385A39CE9C6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9270;p71">
                <a:extLst>
                  <a:ext uri="{FF2B5EF4-FFF2-40B4-BE49-F238E27FC236}">
                    <a16:creationId xmlns:a16="http://schemas.microsoft.com/office/drawing/2014/main" id="{E73FD9DD-907A-4793-AB09-BB9F8A27665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9271;p71">
                <a:extLst>
                  <a:ext uri="{FF2B5EF4-FFF2-40B4-BE49-F238E27FC236}">
                    <a16:creationId xmlns:a16="http://schemas.microsoft.com/office/drawing/2014/main" id="{DFC30908-2E23-41BB-8E16-7E1DDEE1E4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9272;p71">
                <a:extLst>
                  <a:ext uri="{FF2B5EF4-FFF2-40B4-BE49-F238E27FC236}">
                    <a16:creationId xmlns:a16="http://schemas.microsoft.com/office/drawing/2014/main" id="{89AD235E-10FE-45E1-A035-AADFF57DC8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312" name="Google Shape;9273;p71">
                <a:extLst>
                  <a:ext uri="{FF2B5EF4-FFF2-40B4-BE49-F238E27FC236}">
                    <a16:creationId xmlns:a16="http://schemas.microsoft.com/office/drawing/2014/main" id="{5C4B7F09-55F2-40E8-82E1-1EE7163A9C7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9274;p71">
                <a:extLst>
                  <a:ext uri="{FF2B5EF4-FFF2-40B4-BE49-F238E27FC236}">
                    <a16:creationId xmlns:a16="http://schemas.microsoft.com/office/drawing/2014/main" id="{3BB7D286-483E-4A3A-B99F-0E7F8E1B21E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 name="Google Shape;9268;p71">
              <a:extLst>
                <a:ext uri="{FF2B5EF4-FFF2-40B4-BE49-F238E27FC236}">
                  <a16:creationId xmlns:a16="http://schemas.microsoft.com/office/drawing/2014/main" id="{BEF294AE-1707-458C-837D-47122BD46DA1}"/>
                </a:ext>
              </a:extLst>
            </p:cNvPr>
            <p:cNvGrpSpPr/>
            <p:nvPr/>
          </p:nvGrpSpPr>
          <p:grpSpPr>
            <a:xfrm>
              <a:off x="5201300" y="2997843"/>
              <a:ext cx="134355" cy="194801"/>
              <a:chOff x="6974158" y="2789537"/>
              <a:chExt cx="255247" cy="327458"/>
            </a:xfrm>
            <a:solidFill>
              <a:srgbClr val="800000"/>
            </a:solidFill>
          </p:grpSpPr>
          <p:sp>
            <p:nvSpPr>
              <p:cNvPr id="1302" name="Google Shape;9269;p71">
                <a:extLst>
                  <a:ext uri="{FF2B5EF4-FFF2-40B4-BE49-F238E27FC236}">
                    <a16:creationId xmlns:a16="http://schemas.microsoft.com/office/drawing/2014/main" id="{E67D260C-207B-4C43-AC32-CAF853F09D7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9270;p71">
                <a:extLst>
                  <a:ext uri="{FF2B5EF4-FFF2-40B4-BE49-F238E27FC236}">
                    <a16:creationId xmlns:a16="http://schemas.microsoft.com/office/drawing/2014/main" id="{9236C506-64B8-431E-9FC1-F95AAF8A3C0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9271;p71">
                <a:extLst>
                  <a:ext uri="{FF2B5EF4-FFF2-40B4-BE49-F238E27FC236}">
                    <a16:creationId xmlns:a16="http://schemas.microsoft.com/office/drawing/2014/main" id="{3BDE00DD-E032-4E9C-8E87-9E5AD66391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9272;p71">
                <a:extLst>
                  <a:ext uri="{FF2B5EF4-FFF2-40B4-BE49-F238E27FC236}">
                    <a16:creationId xmlns:a16="http://schemas.microsoft.com/office/drawing/2014/main" id="{90786AFA-F38F-4BE1-89BF-AD5CEF25AF1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9273;p71">
                <a:extLst>
                  <a:ext uri="{FF2B5EF4-FFF2-40B4-BE49-F238E27FC236}">
                    <a16:creationId xmlns:a16="http://schemas.microsoft.com/office/drawing/2014/main" id="{49F7BD37-74C1-485E-AB3F-961137ABFA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9274;p71">
                <a:extLst>
                  <a:ext uri="{FF2B5EF4-FFF2-40B4-BE49-F238E27FC236}">
                    <a16:creationId xmlns:a16="http://schemas.microsoft.com/office/drawing/2014/main" id="{7F3147DD-E168-4C50-BE2F-2CC2386648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 name="Google Shape;9268;p71">
              <a:extLst>
                <a:ext uri="{FF2B5EF4-FFF2-40B4-BE49-F238E27FC236}">
                  <a16:creationId xmlns:a16="http://schemas.microsoft.com/office/drawing/2014/main" id="{0B20D51E-9E96-40B1-8F56-6E28909F9CBF}"/>
                </a:ext>
              </a:extLst>
            </p:cNvPr>
            <p:cNvGrpSpPr/>
            <p:nvPr/>
          </p:nvGrpSpPr>
          <p:grpSpPr>
            <a:xfrm>
              <a:off x="5416454" y="2997843"/>
              <a:ext cx="134355" cy="194801"/>
              <a:chOff x="6974158" y="2789537"/>
              <a:chExt cx="255247" cy="327458"/>
            </a:xfrm>
            <a:solidFill>
              <a:srgbClr val="800000"/>
            </a:solidFill>
          </p:grpSpPr>
          <p:sp>
            <p:nvSpPr>
              <p:cNvPr id="1296" name="Google Shape;9269;p71">
                <a:extLst>
                  <a:ext uri="{FF2B5EF4-FFF2-40B4-BE49-F238E27FC236}">
                    <a16:creationId xmlns:a16="http://schemas.microsoft.com/office/drawing/2014/main" id="{E0011FC7-5AF1-4AA4-AC1E-3FDA10B8C3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9270;p71">
                <a:extLst>
                  <a:ext uri="{FF2B5EF4-FFF2-40B4-BE49-F238E27FC236}">
                    <a16:creationId xmlns:a16="http://schemas.microsoft.com/office/drawing/2014/main" id="{CEC25AEC-1E03-47AC-801D-DF4B61A6AC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9271;p71">
                <a:extLst>
                  <a:ext uri="{FF2B5EF4-FFF2-40B4-BE49-F238E27FC236}">
                    <a16:creationId xmlns:a16="http://schemas.microsoft.com/office/drawing/2014/main" id="{52CF2357-0153-4413-A489-7019B2847F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9272;p71">
                <a:extLst>
                  <a:ext uri="{FF2B5EF4-FFF2-40B4-BE49-F238E27FC236}">
                    <a16:creationId xmlns:a16="http://schemas.microsoft.com/office/drawing/2014/main" id="{571A4F58-AFBE-4935-82EA-02DCFFC2984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9273;p71">
                <a:extLst>
                  <a:ext uri="{FF2B5EF4-FFF2-40B4-BE49-F238E27FC236}">
                    <a16:creationId xmlns:a16="http://schemas.microsoft.com/office/drawing/2014/main" id="{969B408B-E4CD-41E8-9237-7FCD709E5B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9274;p71">
                <a:extLst>
                  <a:ext uri="{FF2B5EF4-FFF2-40B4-BE49-F238E27FC236}">
                    <a16:creationId xmlns:a16="http://schemas.microsoft.com/office/drawing/2014/main" id="{2BA1D9C9-2475-485C-9805-1AFCD615ADF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 name="Google Shape;9268;p71">
              <a:extLst>
                <a:ext uri="{FF2B5EF4-FFF2-40B4-BE49-F238E27FC236}">
                  <a16:creationId xmlns:a16="http://schemas.microsoft.com/office/drawing/2014/main" id="{76A01A74-5D99-4DBF-8780-79B1376E4B92}"/>
                </a:ext>
              </a:extLst>
            </p:cNvPr>
            <p:cNvGrpSpPr/>
            <p:nvPr/>
          </p:nvGrpSpPr>
          <p:grpSpPr>
            <a:xfrm>
              <a:off x="5627906" y="2991571"/>
              <a:ext cx="134355" cy="194801"/>
              <a:chOff x="6974158" y="2789537"/>
              <a:chExt cx="255247" cy="327458"/>
            </a:xfrm>
            <a:solidFill>
              <a:srgbClr val="800000"/>
            </a:solidFill>
          </p:grpSpPr>
          <p:sp>
            <p:nvSpPr>
              <p:cNvPr id="1290" name="Google Shape;9269;p71">
                <a:extLst>
                  <a:ext uri="{FF2B5EF4-FFF2-40B4-BE49-F238E27FC236}">
                    <a16:creationId xmlns:a16="http://schemas.microsoft.com/office/drawing/2014/main" id="{F528122B-86CA-4618-B910-E999E5F71C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9270;p71">
                <a:extLst>
                  <a:ext uri="{FF2B5EF4-FFF2-40B4-BE49-F238E27FC236}">
                    <a16:creationId xmlns:a16="http://schemas.microsoft.com/office/drawing/2014/main" id="{D07A927E-906F-48F3-AC6E-E1FAA3C99E8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9271;p71">
                <a:extLst>
                  <a:ext uri="{FF2B5EF4-FFF2-40B4-BE49-F238E27FC236}">
                    <a16:creationId xmlns:a16="http://schemas.microsoft.com/office/drawing/2014/main" id="{068B100D-FCCC-4744-AB43-6D03DB3404A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9272;p71">
                <a:extLst>
                  <a:ext uri="{FF2B5EF4-FFF2-40B4-BE49-F238E27FC236}">
                    <a16:creationId xmlns:a16="http://schemas.microsoft.com/office/drawing/2014/main" id="{81198CF1-B048-4B09-BE69-1C1C42943C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9273;p71">
                <a:extLst>
                  <a:ext uri="{FF2B5EF4-FFF2-40B4-BE49-F238E27FC236}">
                    <a16:creationId xmlns:a16="http://schemas.microsoft.com/office/drawing/2014/main" id="{492BF913-4258-4E62-847D-5EE82D7C1A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9274;p71">
                <a:extLst>
                  <a:ext uri="{FF2B5EF4-FFF2-40B4-BE49-F238E27FC236}">
                    <a16:creationId xmlns:a16="http://schemas.microsoft.com/office/drawing/2014/main" id="{340346FE-F21D-484A-9B1A-6184A87187F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3" name="Google Shape;9268;p71">
              <a:extLst>
                <a:ext uri="{FF2B5EF4-FFF2-40B4-BE49-F238E27FC236}">
                  <a16:creationId xmlns:a16="http://schemas.microsoft.com/office/drawing/2014/main" id="{87955179-3DA1-4821-8B31-693C243E3BFB}"/>
                </a:ext>
              </a:extLst>
            </p:cNvPr>
            <p:cNvGrpSpPr/>
            <p:nvPr/>
          </p:nvGrpSpPr>
          <p:grpSpPr>
            <a:xfrm>
              <a:off x="5838395" y="2997843"/>
              <a:ext cx="134355" cy="194801"/>
              <a:chOff x="6974158" y="2789537"/>
              <a:chExt cx="255247" cy="327458"/>
            </a:xfrm>
            <a:solidFill>
              <a:srgbClr val="800000"/>
            </a:solidFill>
          </p:grpSpPr>
          <p:sp>
            <p:nvSpPr>
              <p:cNvPr id="1284" name="Google Shape;9269;p71">
                <a:extLst>
                  <a:ext uri="{FF2B5EF4-FFF2-40B4-BE49-F238E27FC236}">
                    <a16:creationId xmlns:a16="http://schemas.microsoft.com/office/drawing/2014/main" id="{DA53E2FB-3ABC-490B-B3A9-419A83756DB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9270;p71">
                <a:extLst>
                  <a:ext uri="{FF2B5EF4-FFF2-40B4-BE49-F238E27FC236}">
                    <a16:creationId xmlns:a16="http://schemas.microsoft.com/office/drawing/2014/main" id="{4F1A967B-A317-489E-AEBD-E122B67964C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9271;p71">
                <a:extLst>
                  <a:ext uri="{FF2B5EF4-FFF2-40B4-BE49-F238E27FC236}">
                    <a16:creationId xmlns:a16="http://schemas.microsoft.com/office/drawing/2014/main" id="{02EE3B8A-14E9-4DD2-8494-FE36FE0216D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9272;p71">
                <a:extLst>
                  <a:ext uri="{FF2B5EF4-FFF2-40B4-BE49-F238E27FC236}">
                    <a16:creationId xmlns:a16="http://schemas.microsoft.com/office/drawing/2014/main" id="{E30B9A4D-21BB-4668-8540-470195CD25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88" name="Google Shape;9273;p71">
                <a:extLst>
                  <a:ext uri="{FF2B5EF4-FFF2-40B4-BE49-F238E27FC236}">
                    <a16:creationId xmlns:a16="http://schemas.microsoft.com/office/drawing/2014/main" id="{A645E897-CBC1-4060-B01E-2CF2672EC34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9274;p71">
                <a:extLst>
                  <a:ext uri="{FF2B5EF4-FFF2-40B4-BE49-F238E27FC236}">
                    <a16:creationId xmlns:a16="http://schemas.microsoft.com/office/drawing/2014/main" id="{CC971C74-F7D9-4EEC-AC9F-C98E1772BB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78" name="Google Shape;9268;p71">
            <a:extLst>
              <a:ext uri="{FF2B5EF4-FFF2-40B4-BE49-F238E27FC236}">
                <a16:creationId xmlns:a16="http://schemas.microsoft.com/office/drawing/2014/main" id="{BADB9CE4-BFBC-4396-8F93-A8F80D331625}"/>
              </a:ext>
            </a:extLst>
          </p:cNvPr>
          <p:cNvGrpSpPr/>
          <p:nvPr/>
        </p:nvGrpSpPr>
        <p:grpSpPr>
          <a:xfrm>
            <a:off x="4779441" y="3440433"/>
            <a:ext cx="134355" cy="194801"/>
            <a:chOff x="6974158" y="2789537"/>
            <a:chExt cx="255247" cy="327458"/>
          </a:xfrm>
          <a:solidFill>
            <a:srgbClr val="660066"/>
          </a:solidFill>
        </p:grpSpPr>
        <p:sp>
          <p:nvSpPr>
            <p:cNvPr id="1214" name="Google Shape;9269;p71">
              <a:extLst>
                <a:ext uri="{FF2B5EF4-FFF2-40B4-BE49-F238E27FC236}">
                  <a16:creationId xmlns:a16="http://schemas.microsoft.com/office/drawing/2014/main" id="{181F3120-240B-4E8E-984A-E2FD53C4204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9270;p71">
              <a:extLst>
                <a:ext uri="{FF2B5EF4-FFF2-40B4-BE49-F238E27FC236}">
                  <a16:creationId xmlns:a16="http://schemas.microsoft.com/office/drawing/2014/main" id="{1357042D-2ADB-4C8B-8920-0BB8AED6B0E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9271;p71">
              <a:extLst>
                <a:ext uri="{FF2B5EF4-FFF2-40B4-BE49-F238E27FC236}">
                  <a16:creationId xmlns:a16="http://schemas.microsoft.com/office/drawing/2014/main" id="{0E21D113-9E9C-4BE8-A559-22306380F8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9272;p71">
              <a:extLst>
                <a:ext uri="{FF2B5EF4-FFF2-40B4-BE49-F238E27FC236}">
                  <a16:creationId xmlns:a16="http://schemas.microsoft.com/office/drawing/2014/main" id="{4208A3C0-0F37-4D07-A6AB-9D9CFE9601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18" name="Google Shape;9273;p71">
              <a:extLst>
                <a:ext uri="{FF2B5EF4-FFF2-40B4-BE49-F238E27FC236}">
                  <a16:creationId xmlns:a16="http://schemas.microsoft.com/office/drawing/2014/main" id="{EEFC635D-8AFE-417E-8595-275DCD2905A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9274;p71">
              <a:extLst>
                <a:ext uri="{FF2B5EF4-FFF2-40B4-BE49-F238E27FC236}">
                  <a16:creationId xmlns:a16="http://schemas.microsoft.com/office/drawing/2014/main" id="{B85E3CFE-B610-411E-962E-632554E300F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8" name="Group 197">
            <a:extLst>
              <a:ext uri="{FF2B5EF4-FFF2-40B4-BE49-F238E27FC236}">
                <a16:creationId xmlns:a16="http://schemas.microsoft.com/office/drawing/2014/main" id="{D38B91AF-9283-429E-904D-6511C3ADEF50}"/>
              </a:ext>
            </a:extLst>
          </p:cNvPr>
          <p:cNvGrpSpPr/>
          <p:nvPr/>
        </p:nvGrpSpPr>
        <p:grpSpPr>
          <a:xfrm>
            <a:off x="4986635" y="3437297"/>
            <a:ext cx="977711" cy="201073"/>
            <a:chOff x="4986635" y="3437297"/>
            <a:chExt cx="977711" cy="201073"/>
          </a:xfrm>
        </p:grpSpPr>
        <p:grpSp>
          <p:nvGrpSpPr>
            <p:cNvPr id="1179" name="Google Shape;9268;p71">
              <a:extLst>
                <a:ext uri="{FF2B5EF4-FFF2-40B4-BE49-F238E27FC236}">
                  <a16:creationId xmlns:a16="http://schemas.microsoft.com/office/drawing/2014/main" id="{37F96DB4-9F7F-494B-8A59-7B5DF11FB5FB}"/>
                </a:ext>
              </a:extLst>
            </p:cNvPr>
            <p:cNvGrpSpPr/>
            <p:nvPr/>
          </p:nvGrpSpPr>
          <p:grpSpPr>
            <a:xfrm>
              <a:off x="4986635" y="3440433"/>
              <a:ext cx="134355" cy="194801"/>
              <a:chOff x="6974158" y="2789537"/>
              <a:chExt cx="255247" cy="327458"/>
            </a:xfrm>
            <a:solidFill>
              <a:srgbClr val="660066"/>
            </a:solidFill>
          </p:grpSpPr>
          <p:sp>
            <p:nvSpPr>
              <p:cNvPr id="1208" name="Google Shape;9269;p71">
                <a:extLst>
                  <a:ext uri="{FF2B5EF4-FFF2-40B4-BE49-F238E27FC236}">
                    <a16:creationId xmlns:a16="http://schemas.microsoft.com/office/drawing/2014/main" id="{428283C5-AE63-4869-8467-5450EA69812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9270;p71">
                <a:extLst>
                  <a:ext uri="{FF2B5EF4-FFF2-40B4-BE49-F238E27FC236}">
                    <a16:creationId xmlns:a16="http://schemas.microsoft.com/office/drawing/2014/main" id="{58529EE7-DB41-4B67-A9D7-5292E0F872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9271;p71">
                <a:extLst>
                  <a:ext uri="{FF2B5EF4-FFF2-40B4-BE49-F238E27FC236}">
                    <a16:creationId xmlns:a16="http://schemas.microsoft.com/office/drawing/2014/main" id="{B10DE896-B1F1-418E-825D-D7E2229345F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9272;p71">
                <a:extLst>
                  <a:ext uri="{FF2B5EF4-FFF2-40B4-BE49-F238E27FC236}">
                    <a16:creationId xmlns:a16="http://schemas.microsoft.com/office/drawing/2014/main" id="{88A7958F-5126-4ED2-A266-BCC1CB4388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212" name="Google Shape;9273;p71">
                <a:extLst>
                  <a:ext uri="{FF2B5EF4-FFF2-40B4-BE49-F238E27FC236}">
                    <a16:creationId xmlns:a16="http://schemas.microsoft.com/office/drawing/2014/main" id="{BEED600E-F003-4C1E-B96E-AB20F3F7485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9274;p71">
                <a:extLst>
                  <a:ext uri="{FF2B5EF4-FFF2-40B4-BE49-F238E27FC236}">
                    <a16:creationId xmlns:a16="http://schemas.microsoft.com/office/drawing/2014/main" id="{7BECF458-44FC-41DC-AA7D-552377CDDD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 name="Google Shape;9268;p71">
              <a:extLst>
                <a:ext uri="{FF2B5EF4-FFF2-40B4-BE49-F238E27FC236}">
                  <a16:creationId xmlns:a16="http://schemas.microsoft.com/office/drawing/2014/main" id="{631A4A6E-5B6E-4627-8B46-9ED755626951}"/>
                </a:ext>
              </a:extLst>
            </p:cNvPr>
            <p:cNvGrpSpPr/>
            <p:nvPr/>
          </p:nvGrpSpPr>
          <p:grpSpPr>
            <a:xfrm>
              <a:off x="5192896" y="3443569"/>
              <a:ext cx="134355" cy="194801"/>
              <a:chOff x="6974158" y="2789537"/>
              <a:chExt cx="255247" cy="327458"/>
            </a:xfrm>
            <a:solidFill>
              <a:srgbClr val="660066"/>
            </a:solidFill>
          </p:grpSpPr>
          <p:sp>
            <p:nvSpPr>
              <p:cNvPr id="1202" name="Google Shape;9269;p71">
                <a:extLst>
                  <a:ext uri="{FF2B5EF4-FFF2-40B4-BE49-F238E27FC236}">
                    <a16:creationId xmlns:a16="http://schemas.microsoft.com/office/drawing/2014/main" id="{A953FF9C-0B34-49F5-A25E-943C300CB99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9270;p71">
                <a:extLst>
                  <a:ext uri="{FF2B5EF4-FFF2-40B4-BE49-F238E27FC236}">
                    <a16:creationId xmlns:a16="http://schemas.microsoft.com/office/drawing/2014/main" id="{E251AF13-2947-4C50-A153-B27743A9C2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9271;p71">
                <a:extLst>
                  <a:ext uri="{FF2B5EF4-FFF2-40B4-BE49-F238E27FC236}">
                    <a16:creationId xmlns:a16="http://schemas.microsoft.com/office/drawing/2014/main" id="{09B132B9-9864-4464-8E76-E21A4E1CEA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9272;p71">
                <a:extLst>
                  <a:ext uri="{FF2B5EF4-FFF2-40B4-BE49-F238E27FC236}">
                    <a16:creationId xmlns:a16="http://schemas.microsoft.com/office/drawing/2014/main" id="{1DFDFA24-6832-426F-9026-A10B0DF51E3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9273;p71">
                <a:extLst>
                  <a:ext uri="{FF2B5EF4-FFF2-40B4-BE49-F238E27FC236}">
                    <a16:creationId xmlns:a16="http://schemas.microsoft.com/office/drawing/2014/main" id="{D53DA0A1-C4A1-4BFB-B2FB-609025FC317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9274;p71">
                <a:extLst>
                  <a:ext uri="{FF2B5EF4-FFF2-40B4-BE49-F238E27FC236}">
                    <a16:creationId xmlns:a16="http://schemas.microsoft.com/office/drawing/2014/main" id="{06E89DB7-2009-453A-B261-CDA1B3E3F68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1" name="Google Shape;9268;p71">
              <a:extLst>
                <a:ext uri="{FF2B5EF4-FFF2-40B4-BE49-F238E27FC236}">
                  <a16:creationId xmlns:a16="http://schemas.microsoft.com/office/drawing/2014/main" id="{63F5906E-2186-4EA9-BCD7-38DB1E071505}"/>
                </a:ext>
              </a:extLst>
            </p:cNvPr>
            <p:cNvGrpSpPr/>
            <p:nvPr/>
          </p:nvGrpSpPr>
          <p:grpSpPr>
            <a:xfrm>
              <a:off x="5408050" y="3443569"/>
              <a:ext cx="134355" cy="194801"/>
              <a:chOff x="6974158" y="2789537"/>
              <a:chExt cx="255247" cy="327458"/>
            </a:xfrm>
            <a:solidFill>
              <a:srgbClr val="660066"/>
            </a:solidFill>
          </p:grpSpPr>
          <p:sp>
            <p:nvSpPr>
              <p:cNvPr id="1196" name="Google Shape;9269;p71">
                <a:extLst>
                  <a:ext uri="{FF2B5EF4-FFF2-40B4-BE49-F238E27FC236}">
                    <a16:creationId xmlns:a16="http://schemas.microsoft.com/office/drawing/2014/main" id="{5F3622E2-FC55-4DB0-BBC9-D18FABA306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9270;p71">
                <a:extLst>
                  <a:ext uri="{FF2B5EF4-FFF2-40B4-BE49-F238E27FC236}">
                    <a16:creationId xmlns:a16="http://schemas.microsoft.com/office/drawing/2014/main" id="{9630AE9D-5E31-435A-8BF3-B12303FCE54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9271;p71">
                <a:extLst>
                  <a:ext uri="{FF2B5EF4-FFF2-40B4-BE49-F238E27FC236}">
                    <a16:creationId xmlns:a16="http://schemas.microsoft.com/office/drawing/2014/main" id="{EBFE95EC-6C68-4B52-B5FE-0599B52F4A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9272;p71">
                <a:extLst>
                  <a:ext uri="{FF2B5EF4-FFF2-40B4-BE49-F238E27FC236}">
                    <a16:creationId xmlns:a16="http://schemas.microsoft.com/office/drawing/2014/main" id="{C92F92BF-FE9C-4043-BC03-53ED9E74862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9273;p71">
                <a:extLst>
                  <a:ext uri="{FF2B5EF4-FFF2-40B4-BE49-F238E27FC236}">
                    <a16:creationId xmlns:a16="http://schemas.microsoft.com/office/drawing/2014/main" id="{7537505F-B4C2-4B7A-934A-B3000483D20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9274;p71">
                <a:extLst>
                  <a:ext uri="{FF2B5EF4-FFF2-40B4-BE49-F238E27FC236}">
                    <a16:creationId xmlns:a16="http://schemas.microsoft.com/office/drawing/2014/main" id="{84F2D081-27EF-4848-94E4-E0AF7A8B114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9268;p71">
              <a:extLst>
                <a:ext uri="{FF2B5EF4-FFF2-40B4-BE49-F238E27FC236}">
                  <a16:creationId xmlns:a16="http://schemas.microsoft.com/office/drawing/2014/main" id="{3395E02A-C527-48D4-A325-78B1CD5BB4B2}"/>
                </a:ext>
              </a:extLst>
            </p:cNvPr>
            <p:cNvGrpSpPr/>
            <p:nvPr/>
          </p:nvGrpSpPr>
          <p:grpSpPr>
            <a:xfrm>
              <a:off x="5619502" y="3437297"/>
              <a:ext cx="134355" cy="194801"/>
              <a:chOff x="6974158" y="2789537"/>
              <a:chExt cx="255247" cy="327458"/>
            </a:xfrm>
            <a:solidFill>
              <a:srgbClr val="660066"/>
            </a:solidFill>
          </p:grpSpPr>
          <p:sp>
            <p:nvSpPr>
              <p:cNvPr id="1190" name="Google Shape;9269;p71">
                <a:extLst>
                  <a:ext uri="{FF2B5EF4-FFF2-40B4-BE49-F238E27FC236}">
                    <a16:creationId xmlns:a16="http://schemas.microsoft.com/office/drawing/2014/main" id="{8B6AD900-2DB1-46A7-B74F-F22499BB235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9270;p71">
                <a:extLst>
                  <a:ext uri="{FF2B5EF4-FFF2-40B4-BE49-F238E27FC236}">
                    <a16:creationId xmlns:a16="http://schemas.microsoft.com/office/drawing/2014/main" id="{DB278210-527C-4D31-B3C3-CC2D26B3211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9271;p71">
                <a:extLst>
                  <a:ext uri="{FF2B5EF4-FFF2-40B4-BE49-F238E27FC236}">
                    <a16:creationId xmlns:a16="http://schemas.microsoft.com/office/drawing/2014/main" id="{AFAE0B0E-674F-4D66-85F6-A069148D2DE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9272;p71">
                <a:extLst>
                  <a:ext uri="{FF2B5EF4-FFF2-40B4-BE49-F238E27FC236}">
                    <a16:creationId xmlns:a16="http://schemas.microsoft.com/office/drawing/2014/main" id="{0FC83036-3349-4FB6-BDE8-ED62EB50591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9273;p71">
                <a:extLst>
                  <a:ext uri="{FF2B5EF4-FFF2-40B4-BE49-F238E27FC236}">
                    <a16:creationId xmlns:a16="http://schemas.microsoft.com/office/drawing/2014/main" id="{D11A1B47-D8AC-449F-A043-26BFFD19D4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9274;p71">
                <a:extLst>
                  <a:ext uri="{FF2B5EF4-FFF2-40B4-BE49-F238E27FC236}">
                    <a16:creationId xmlns:a16="http://schemas.microsoft.com/office/drawing/2014/main" id="{B68DC5D1-0CFE-4518-AB32-44BB173FE0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3" name="Google Shape;9268;p71">
              <a:extLst>
                <a:ext uri="{FF2B5EF4-FFF2-40B4-BE49-F238E27FC236}">
                  <a16:creationId xmlns:a16="http://schemas.microsoft.com/office/drawing/2014/main" id="{BA4BC39E-467C-4C17-8570-00D9D4749E83}"/>
                </a:ext>
              </a:extLst>
            </p:cNvPr>
            <p:cNvGrpSpPr/>
            <p:nvPr/>
          </p:nvGrpSpPr>
          <p:grpSpPr>
            <a:xfrm>
              <a:off x="5829991" y="3443569"/>
              <a:ext cx="134355" cy="194801"/>
              <a:chOff x="6974158" y="2789537"/>
              <a:chExt cx="255247" cy="327458"/>
            </a:xfrm>
            <a:solidFill>
              <a:srgbClr val="660066"/>
            </a:solidFill>
          </p:grpSpPr>
          <p:sp>
            <p:nvSpPr>
              <p:cNvPr id="1184" name="Google Shape;9269;p71">
                <a:extLst>
                  <a:ext uri="{FF2B5EF4-FFF2-40B4-BE49-F238E27FC236}">
                    <a16:creationId xmlns:a16="http://schemas.microsoft.com/office/drawing/2014/main" id="{D5EA514D-B4F9-413E-9353-1B2D38A7923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9270;p71">
                <a:extLst>
                  <a:ext uri="{FF2B5EF4-FFF2-40B4-BE49-F238E27FC236}">
                    <a16:creationId xmlns:a16="http://schemas.microsoft.com/office/drawing/2014/main" id="{35660F43-FDF0-4DB1-AA5E-43BCC63C37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9271;p71">
                <a:extLst>
                  <a:ext uri="{FF2B5EF4-FFF2-40B4-BE49-F238E27FC236}">
                    <a16:creationId xmlns:a16="http://schemas.microsoft.com/office/drawing/2014/main" id="{99CA6276-1BD9-4472-AA76-A7E28D81575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9272;p71">
                <a:extLst>
                  <a:ext uri="{FF2B5EF4-FFF2-40B4-BE49-F238E27FC236}">
                    <a16:creationId xmlns:a16="http://schemas.microsoft.com/office/drawing/2014/main" id="{695D6AD7-3014-4A03-8F0C-F2C552AAE5A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88" name="Google Shape;9273;p71">
                <a:extLst>
                  <a:ext uri="{FF2B5EF4-FFF2-40B4-BE49-F238E27FC236}">
                    <a16:creationId xmlns:a16="http://schemas.microsoft.com/office/drawing/2014/main" id="{89C03A59-2063-4D02-8994-ECFD00191DA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9274;p71">
                <a:extLst>
                  <a:ext uri="{FF2B5EF4-FFF2-40B4-BE49-F238E27FC236}">
                    <a16:creationId xmlns:a16="http://schemas.microsoft.com/office/drawing/2014/main" id="{01647A1D-5280-4C64-8BEF-241B5C9B7D0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78" name="Google Shape;9268;p71">
            <a:extLst>
              <a:ext uri="{FF2B5EF4-FFF2-40B4-BE49-F238E27FC236}">
                <a16:creationId xmlns:a16="http://schemas.microsoft.com/office/drawing/2014/main" id="{8BE81C0B-1E88-43DB-8C1A-B9D43776955C}"/>
              </a:ext>
            </a:extLst>
          </p:cNvPr>
          <p:cNvGrpSpPr/>
          <p:nvPr/>
        </p:nvGrpSpPr>
        <p:grpSpPr>
          <a:xfrm>
            <a:off x="4783963" y="3890138"/>
            <a:ext cx="133670" cy="199341"/>
            <a:chOff x="6974158" y="2789537"/>
            <a:chExt cx="255247" cy="327458"/>
          </a:xfrm>
          <a:solidFill>
            <a:srgbClr val="666633"/>
          </a:solidFill>
        </p:grpSpPr>
        <p:sp>
          <p:nvSpPr>
            <p:cNvPr id="1114" name="Google Shape;9269;p71">
              <a:extLst>
                <a:ext uri="{FF2B5EF4-FFF2-40B4-BE49-F238E27FC236}">
                  <a16:creationId xmlns:a16="http://schemas.microsoft.com/office/drawing/2014/main" id="{AF1F5D75-D9A3-44EB-B89D-463D6B33E32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9270;p71">
              <a:extLst>
                <a:ext uri="{FF2B5EF4-FFF2-40B4-BE49-F238E27FC236}">
                  <a16:creationId xmlns:a16="http://schemas.microsoft.com/office/drawing/2014/main" id="{35188CCB-4774-4F42-AC6E-B64BE83BDB3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9271;p71">
              <a:extLst>
                <a:ext uri="{FF2B5EF4-FFF2-40B4-BE49-F238E27FC236}">
                  <a16:creationId xmlns:a16="http://schemas.microsoft.com/office/drawing/2014/main" id="{EAFA50F5-5C43-407F-A5C2-78AA33AD3A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9272;p71">
              <a:extLst>
                <a:ext uri="{FF2B5EF4-FFF2-40B4-BE49-F238E27FC236}">
                  <a16:creationId xmlns:a16="http://schemas.microsoft.com/office/drawing/2014/main" id="{7686A150-E201-4412-BB24-DDA5E4F73B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18" name="Google Shape;9273;p71">
              <a:extLst>
                <a:ext uri="{FF2B5EF4-FFF2-40B4-BE49-F238E27FC236}">
                  <a16:creationId xmlns:a16="http://schemas.microsoft.com/office/drawing/2014/main" id="{0E30BFEC-B197-495C-91E3-81796940130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9274;p71">
              <a:extLst>
                <a:ext uri="{FF2B5EF4-FFF2-40B4-BE49-F238E27FC236}">
                  <a16:creationId xmlns:a16="http://schemas.microsoft.com/office/drawing/2014/main" id="{1CC96246-1B35-4CC6-90F8-255EC9EB453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 name="Google Shape;9268;p71">
            <a:extLst>
              <a:ext uri="{FF2B5EF4-FFF2-40B4-BE49-F238E27FC236}">
                <a16:creationId xmlns:a16="http://schemas.microsoft.com/office/drawing/2014/main" id="{4534151C-3EEB-46E8-996B-748ABF70E276}"/>
              </a:ext>
            </a:extLst>
          </p:cNvPr>
          <p:cNvGrpSpPr/>
          <p:nvPr/>
        </p:nvGrpSpPr>
        <p:grpSpPr>
          <a:xfrm>
            <a:off x="5409366" y="3893347"/>
            <a:ext cx="133670" cy="199341"/>
            <a:chOff x="6974158" y="2789537"/>
            <a:chExt cx="255247" cy="327458"/>
          </a:xfrm>
          <a:solidFill>
            <a:srgbClr val="666633"/>
          </a:solidFill>
        </p:grpSpPr>
        <p:sp>
          <p:nvSpPr>
            <p:cNvPr id="1096" name="Google Shape;9269;p71">
              <a:extLst>
                <a:ext uri="{FF2B5EF4-FFF2-40B4-BE49-F238E27FC236}">
                  <a16:creationId xmlns:a16="http://schemas.microsoft.com/office/drawing/2014/main" id="{6925B492-9C66-4CC9-ACF4-E8A671846B0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9270;p71">
              <a:extLst>
                <a:ext uri="{FF2B5EF4-FFF2-40B4-BE49-F238E27FC236}">
                  <a16:creationId xmlns:a16="http://schemas.microsoft.com/office/drawing/2014/main" id="{A2C70996-617D-4CE6-A802-66C580EA2CC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9271;p71">
              <a:extLst>
                <a:ext uri="{FF2B5EF4-FFF2-40B4-BE49-F238E27FC236}">
                  <a16:creationId xmlns:a16="http://schemas.microsoft.com/office/drawing/2014/main" id="{0692E293-986D-438E-AAAA-281B285884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9272;p71">
              <a:extLst>
                <a:ext uri="{FF2B5EF4-FFF2-40B4-BE49-F238E27FC236}">
                  <a16:creationId xmlns:a16="http://schemas.microsoft.com/office/drawing/2014/main" id="{E74AFA30-24AC-4F49-B308-F98AB2036F2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9273;p71">
              <a:extLst>
                <a:ext uri="{FF2B5EF4-FFF2-40B4-BE49-F238E27FC236}">
                  <a16:creationId xmlns:a16="http://schemas.microsoft.com/office/drawing/2014/main" id="{0E9366FA-6F94-4F0A-9B07-75DFAE88AB3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9274;p71">
              <a:extLst>
                <a:ext uri="{FF2B5EF4-FFF2-40B4-BE49-F238E27FC236}">
                  <a16:creationId xmlns:a16="http://schemas.microsoft.com/office/drawing/2014/main" id="{A5584E37-0454-4419-B646-B8D4F26E66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9" name="Group 198">
            <a:extLst>
              <a:ext uri="{FF2B5EF4-FFF2-40B4-BE49-F238E27FC236}">
                <a16:creationId xmlns:a16="http://schemas.microsoft.com/office/drawing/2014/main" id="{0B10D38C-9F2A-4E23-BEE9-82E42A41AEB9}"/>
              </a:ext>
            </a:extLst>
          </p:cNvPr>
          <p:cNvGrpSpPr/>
          <p:nvPr/>
        </p:nvGrpSpPr>
        <p:grpSpPr>
          <a:xfrm>
            <a:off x="4990100" y="3886929"/>
            <a:ext cx="972725" cy="205759"/>
            <a:chOff x="4990100" y="3886929"/>
            <a:chExt cx="972725" cy="205759"/>
          </a:xfrm>
        </p:grpSpPr>
        <p:grpSp>
          <p:nvGrpSpPr>
            <p:cNvPr id="1079" name="Google Shape;9268;p71">
              <a:extLst>
                <a:ext uri="{FF2B5EF4-FFF2-40B4-BE49-F238E27FC236}">
                  <a16:creationId xmlns:a16="http://schemas.microsoft.com/office/drawing/2014/main" id="{ED0E5764-8487-4A60-BDDB-4D3892616C90}"/>
                </a:ext>
              </a:extLst>
            </p:cNvPr>
            <p:cNvGrpSpPr/>
            <p:nvPr/>
          </p:nvGrpSpPr>
          <p:grpSpPr>
            <a:xfrm>
              <a:off x="4990100" y="3890138"/>
              <a:ext cx="133670" cy="199341"/>
              <a:chOff x="6974158" y="2789537"/>
              <a:chExt cx="255247" cy="327458"/>
            </a:xfrm>
            <a:solidFill>
              <a:srgbClr val="666633"/>
            </a:solidFill>
          </p:grpSpPr>
          <p:sp>
            <p:nvSpPr>
              <p:cNvPr id="1108" name="Google Shape;9269;p71">
                <a:extLst>
                  <a:ext uri="{FF2B5EF4-FFF2-40B4-BE49-F238E27FC236}">
                    <a16:creationId xmlns:a16="http://schemas.microsoft.com/office/drawing/2014/main" id="{45718F90-44A8-42D7-8B3A-8E8EA3C75C9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9270;p71">
                <a:extLst>
                  <a:ext uri="{FF2B5EF4-FFF2-40B4-BE49-F238E27FC236}">
                    <a16:creationId xmlns:a16="http://schemas.microsoft.com/office/drawing/2014/main" id="{077C25A6-EAD1-4D70-AF35-3F199584DC3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9271;p71">
                <a:extLst>
                  <a:ext uri="{FF2B5EF4-FFF2-40B4-BE49-F238E27FC236}">
                    <a16:creationId xmlns:a16="http://schemas.microsoft.com/office/drawing/2014/main" id="{655C2251-E010-4254-9CCE-0A751CB857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9272;p71">
                <a:extLst>
                  <a:ext uri="{FF2B5EF4-FFF2-40B4-BE49-F238E27FC236}">
                    <a16:creationId xmlns:a16="http://schemas.microsoft.com/office/drawing/2014/main" id="{22E827EF-0B75-4F12-B010-3364F506415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12" name="Google Shape;9273;p71">
                <a:extLst>
                  <a:ext uri="{FF2B5EF4-FFF2-40B4-BE49-F238E27FC236}">
                    <a16:creationId xmlns:a16="http://schemas.microsoft.com/office/drawing/2014/main" id="{DF893205-E470-4724-8909-C5B569E044A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9274;p71">
                <a:extLst>
                  <a:ext uri="{FF2B5EF4-FFF2-40B4-BE49-F238E27FC236}">
                    <a16:creationId xmlns:a16="http://schemas.microsoft.com/office/drawing/2014/main" id="{06FB8447-7771-4BC3-8DD0-59EC6118F92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 name="Google Shape;9268;p71">
              <a:extLst>
                <a:ext uri="{FF2B5EF4-FFF2-40B4-BE49-F238E27FC236}">
                  <a16:creationId xmlns:a16="http://schemas.microsoft.com/office/drawing/2014/main" id="{D4EC183B-0ED9-4B53-A681-BD1ECE1E8B38}"/>
                </a:ext>
              </a:extLst>
            </p:cNvPr>
            <p:cNvGrpSpPr/>
            <p:nvPr/>
          </p:nvGrpSpPr>
          <p:grpSpPr>
            <a:xfrm>
              <a:off x="5195309" y="3893347"/>
              <a:ext cx="133670" cy="199341"/>
              <a:chOff x="6974158" y="2789537"/>
              <a:chExt cx="255247" cy="327458"/>
            </a:xfrm>
            <a:solidFill>
              <a:srgbClr val="666633"/>
            </a:solidFill>
          </p:grpSpPr>
          <p:sp>
            <p:nvSpPr>
              <p:cNvPr id="1102" name="Google Shape;9269;p71">
                <a:extLst>
                  <a:ext uri="{FF2B5EF4-FFF2-40B4-BE49-F238E27FC236}">
                    <a16:creationId xmlns:a16="http://schemas.microsoft.com/office/drawing/2014/main" id="{88C394BC-9875-4F27-97F8-F4AFD264141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9270;p71">
                <a:extLst>
                  <a:ext uri="{FF2B5EF4-FFF2-40B4-BE49-F238E27FC236}">
                    <a16:creationId xmlns:a16="http://schemas.microsoft.com/office/drawing/2014/main" id="{162E734B-CFE2-4F43-A9C5-CE30308C680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9271;p71">
                <a:extLst>
                  <a:ext uri="{FF2B5EF4-FFF2-40B4-BE49-F238E27FC236}">
                    <a16:creationId xmlns:a16="http://schemas.microsoft.com/office/drawing/2014/main" id="{84B329F1-33D2-490C-9C2A-BCDFD1501FD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9272;p71">
                <a:extLst>
                  <a:ext uri="{FF2B5EF4-FFF2-40B4-BE49-F238E27FC236}">
                    <a16:creationId xmlns:a16="http://schemas.microsoft.com/office/drawing/2014/main" id="{6337AB47-7D8D-4455-966D-D022B77C15A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9273;p71">
                <a:extLst>
                  <a:ext uri="{FF2B5EF4-FFF2-40B4-BE49-F238E27FC236}">
                    <a16:creationId xmlns:a16="http://schemas.microsoft.com/office/drawing/2014/main" id="{E45D1E6D-640F-4479-BC3F-F08FA4E72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9274;p71">
                <a:extLst>
                  <a:ext uri="{FF2B5EF4-FFF2-40B4-BE49-F238E27FC236}">
                    <a16:creationId xmlns:a16="http://schemas.microsoft.com/office/drawing/2014/main" id="{07780D29-367D-483C-82F6-B9C0D1F96AC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 name="Google Shape;9268;p71">
              <a:extLst>
                <a:ext uri="{FF2B5EF4-FFF2-40B4-BE49-F238E27FC236}">
                  <a16:creationId xmlns:a16="http://schemas.microsoft.com/office/drawing/2014/main" id="{09521539-DB35-4ABD-8508-9E44FAFE01CC}"/>
                </a:ext>
              </a:extLst>
            </p:cNvPr>
            <p:cNvGrpSpPr/>
            <p:nvPr/>
          </p:nvGrpSpPr>
          <p:grpSpPr>
            <a:xfrm>
              <a:off x="5619740" y="3886929"/>
              <a:ext cx="133670" cy="199341"/>
              <a:chOff x="6974158" y="2789537"/>
              <a:chExt cx="255247" cy="327458"/>
            </a:xfrm>
            <a:solidFill>
              <a:srgbClr val="666633"/>
            </a:solidFill>
          </p:grpSpPr>
          <p:sp>
            <p:nvSpPr>
              <p:cNvPr id="1090" name="Google Shape;9269;p71">
                <a:extLst>
                  <a:ext uri="{FF2B5EF4-FFF2-40B4-BE49-F238E27FC236}">
                    <a16:creationId xmlns:a16="http://schemas.microsoft.com/office/drawing/2014/main" id="{33D0FDE3-7064-4667-9FA2-9C9B2C96A30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9270;p71">
                <a:extLst>
                  <a:ext uri="{FF2B5EF4-FFF2-40B4-BE49-F238E27FC236}">
                    <a16:creationId xmlns:a16="http://schemas.microsoft.com/office/drawing/2014/main" id="{94F51457-739E-452C-AC49-09EF66A560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9271;p71">
                <a:extLst>
                  <a:ext uri="{FF2B5EF4-FFF2-40B4-BE49-F238E27FC236}">
                    <a16:creationId xmlns:a16="http://schemas.microsoft.com/office/drawing/2014/main" id="{DAF80314-148B-4C2E-8187-9E3DE8EB615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9272;p71">
                <a:extLst>
                  <a:ext uri="{FF2B5EF4-FFF2-40B4-BE49-F238E27FC236}">
                    <a16:creationId xmlns:a16="http://schemas.microsoft.com/office/drawing/2014/main" id="{DEB55555-CB04-44C4-A3D5-1B79BD3FAF2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9273;p71">
                <a:extLst>
                  <a:ext uri="{FF2B5EF4-FFF2-40B4-BE49-F238E27FC236}">
                    <a16:creationId xmlns:a16="http://schemas.microsoft.com/office/drawing/2014/main" id="{F6B84DB0-C294-4790-9FA1-34B43127271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9274;p71">
                <a:extLst>
                  <a:ext uri="{FF2B5EF4-FFF2-40B4-BE49-F238E27FC236}">
                    <a16:creationId xmlns:a16="http://schemas.microsoft.com/office/drawing/2014/main" id="{EA4C93B8-4896-496B-856C-FBF8B04E33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3" name="Google Shape;9268;p71">
              <a:extLst>
                <a:ext uri="{FF2B5EF4-FFF2-40B4-BE49-F238E27FC236}">
                  <a16:creationId xmlns:a16="http://schemas.microsoft.com/office/drawing/2014/main" id="{D81E04D0-5E0B-452D-A19F-A74BACE932DC}"/>
                </a:ext>
              </a:extLst>
            </p:cNvPr>
            <p:cNvGrpSpPr/>
            <p:nvPr/>
          </p:nvGrpSpPr>
          <p:grpSpPr>
            <a:xfrm>
              <a:off x="5829155" y="3893347"/>
              <a:ext cx="133670" cy="199341"/>
              <a:chOff x="6974158" y="2789537"/>
              <a:chExt cx="255247" cy="327458"/>
            </a:xfrm>
            <a:solidFill>
              <a:srgbClr val="666633"/>
            </a:solidFill>
          </p:grpSpPr>
          <p:sp>
            <p:nvSpPr>
              <p:cNvPr id="1084" name="Google Shape;9269;p71">
                <a:extLst>
                  <a:ext uri="{FF2B5EF4-FFF2-40B4-BE49-F238E27FC236}">
                    <a16:creationId xmlns:a16="http://schemas.microsoft.com/office/drawing/2014/main" id="{2499E639-1728-4448-874C-10C33397F58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9270;p71">
                <a:extLst>
                  <a:ext uri="{FF2B5EF4-FFF2-40B4-BE49-F238E27FC236}">
                    <a16:creationId xmlns:a16="http://schemas.microsoft.com/office/drawing/2014/main" id="{33573976-CF6D-4570-9A4E-94AF2E0227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9271;p71">
                <a:extLst>
                  <a:ext uri="{FF2B5EF4-FFF2-40B4-BE49-F238E27FC236}">
                    <a16:creationId xmlns:a16="http://schemas.microsoft.com/office/drawing/2014/main" id="{49398995-114B-4F3F-A684-0A961206E02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9272;p71">
                <a:extLst>
                  <a:ext uri="{FF2B5EF4-FFF2-40B4-BE49-F238E27FC236}">
                    <a16:creationId xmlns:a16="http://schemas.microsoft.com/office/drawing/2014/main" id="{B2164554-A339-46C6-95BE-4525C10144D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88" name="Google Shape;9273;p71">
                <a:extLst>
                  <a:ext uri="{FF2B5EF4-FFF2-40B4-BE49-F238E27FC236}">
                    <a16:creationId xmlns:a16="http://schemas.microsoft.com/office/drawing/2014/main" id="{0C5DE42D-5B46-4845-A216-273918AFEA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9274;p71">
                <a:extLst>
                  <a:ext uri="{FF2B5EF4-FFF2-40B4-BE49-F238E27FC236}">
                    <a16:creationId xmlns:a16="http://schemas.microsoft.com/office/drawing/2014/main" id="{6DDB69D1-D4E4-4E82-ADBB-5944DF9DBEF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42" name="TextBox 1841">
            <a:extLst>
              <a:ext uri="{FF2B5EF4-FFF2-40B4-BE49-F238E27FC236}">
                <a16:creationId xmlns:a16="http://schemas.microsoft.com/office/drawing/2014/main" id="{C63B1DB0-9A2D-48AA-9E90-8AE0EF8952D2}"/>
              </a:ext>
            </a:extLst>
          </p:cNvPr>
          <p:cNvSpPr txBox="1"/>
          <p:nvPr/>
        </p:nvSpPr>
        <p:spPr>
          <a:xfrm>
            <a:off x="5972750" y="70653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66"/>
                </a:solidFill>
                <a:effectLst/>
                <a:uLnTx/>
                <a:uFillTx/>
                <a:latin typeface="Lora" panose="020B0604020202020204" charset="0"/>
                <a:cs typeface="Arial"/>
                <a:sym typeface="Arial"/>
              </a:rPr>
              <a:t>CG9</a:t>
            </a:r>
          </a:p>
        </p:txBody>
      </p:sp>
      <p:sp>
        <p:nvSpPr>
          <p:cNvPr id="1843" name="TextBox 1842">
            <a:extLst>
              <a:ext uri="{FF2B5EF4-FFF2-40B4-BE49-F238E27FC236}">
                <a16:creationId xmlns:a16="http://schemas.microsoft.com/office/drawing/2014/main" id="{75B92AF3-D5D9-4434-A9B2-309A85C005E9}"/>
              </a:ext>
            </a:extLst>
          </p:cNvPr>
          <p:cNvSpPr txBox="1"/>
          <p:nvPr/>
        </p:nvSpPr>
        <p:spPr>
          <a:xfrm>
            <a:off x="5947534" y="1152457"/>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66"/>
                </a:solidFill>
                <a:effectLst/>
                <a:uLnTx/>
                <a:uFillTx/>
                <a:latin typeface="Lora" panose="020B0604020202020204" charset="0"/>
                <a:cs typeface="Arial"/>
                <a:sym typeface="Arial"/>
              </a:rPr>
              <a:t>CG10</a:t>
            </a:r>
          </a:p>
        </p:txBody>
      </p:sp>
      <p:sp>
        <p:nvSpPr>
          <p:cNvPr id="1844" name="TextBox 1843">
            <a:extLst>
              <a:ext uri="{FF2B5EF4-FFF2-40B4-BE49-F238E27FC236}">
                <a16:creationId xmlns:a16="http://schemas.microsoft.com/office/drawing/2014/main" id="{525F1639-32FF-411A-8AA4-692F1E23FCDA}"/>
              </a:ext>
            </a:extLst>
          </p:cNvPr>
          <p:cNvSpPr txBox="1"/>
          <p:nvPr/>
        </p:nvSpPr>
        <p:spPr>
          <a:xfrm>
            <a:off x="5947534" y="1598382"/>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9900"/>
                </a:solidFill>
                <a:effectLst/>
                <a:uLnTx/>
                <a:uFillTx/>
                <a:latin typeface="Lora" panose="020B0604020202020204" charset="0"/>
                <a:cs typeface="Arial"/>
                <a:sym typeface="Arial"/>
              </a:rPr>
              <a:t>CG11</a:t>
            </a:r>
          </a:p>
        </p:txBody>
      </p:sp>
      <p:sp>
        <p:nvSpPr>
          <p:cNvPr id="1845" name="TextBox 1844">
            <a:extLst>
              <a:ext uri="{FF2B5EF4-FFF2-40B4-BE49-F238E27FC236}">
                <a16:creationId xmlns:a16="http://schemas.microsoft.com/office/drawing/2014/main" id="{B207DF40-ECC6-481C-8930-BBA2EFF0BF48}"/>
              </a:ext>
            </a:extLst>
          </p:cNvPr>
          <p:cNvSpPr txBox="1"/>
          <p:nvPr/>
        </p:nvSpPr>
        <p:spPr>
          <a:xfrm>
            <a:off x="5947538" y="2068788"/>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5F5F5F"/>
                </a:solidFill>
                <a:effectLst/>
                <a:uLnTx/>
                <a:uFillTx/>
                <a:latin typeface="Lora" panose="020B0604020202020204" charset="0"/>
                <a:cs typeface="Arial"/>
                <a:sym typeface="Arial"/>
              </a:rPr>
              <a:t>CG12</a:t>
            </a:r>
          </a:p>
        </p:txBody>
      </p:sp>
      <p:sp>
        <p:nvSpPr>
          <p:cNvPr id="1846" name="TextBox 1845">
            <a:extLst>
              <a:ext uri="{FF2B5EF4-FFF2-40B4-BE49-F238E27FC236}">
                <a16:creationId xmlns:a16="http://schemas.microsoft.com/office/drawing/2014/main" id="{2B73BAE4-6951-45ED-A929-95D2B0160D44}"/>
              </a:ext>
            </a:extLst>
          </p:cNvPr>
          <p:cNvSpPr txBox="1"/>
          <p:nvPr/>
        </p:nvSpPr>
        <p:spPr>
          <a:xfrm>
            <a:off x="5947533" y="2514713"/>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FF"/>
                </a:solidFill>
                <a:effectLst/>
                <a:uLnTx/>
                <a:uFillTx/>
                <a:latin typeface="Lora" panose="020B0604020202020204" charset="0"/>
                <a:cs typeface="Arial"/>
                <a:sym typeface="Arial"/>
              </a:rPr>
              <a:t>CG13</a:t>
            </a:r>
          </a:p>
        </p:txBody>
      </p:sp>
      <p:sp>
        <p:nvSpPr>
          <p:cNvPr id="1847" name="TextBox 1846">
            <a:extLst>
              <a:ext uri="{FF2B5EF4-FFF2-40B4-BE49-F238E27FC236}">
                <a16:creationId xmlns:a16="http://schemas.microsoft.com/office/drawing/2014/main" id="{5AB17BCC-2129-4ED7-912C-174EF60959A5}"/>
              </a:ext>
            </a:extLst>
          </p:cNvPr>
          <p:cNvSpPr txBox="1"/>
          <p:nvPr/>
        </p:nvSpPr>
        <p:spPr>
          <a:xfrm>
            <a:off x="5947533" y="2955705"/>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A50021"/>
                </a:solidFill>
                <a:effectLst/>
                <a:uLnTx/>
                <a:uFillTx/>
                <a:latin typeface="Lora" panose="020B0604020202020204" charset="0"/>
                <a:cs typeface="Arial"/>
                <a:sym typeface="Arial"/>
              </a:rPr>
              <a:t>CG14</a:t>
            </a:r>
          </a:p>
        </p:txBody>
      </p:sp>
      <p:sp>
        <p:nvSpPr>
          <p:cNvPr id="1848" name="TextBox 1847">
            <a:extLst>
              <a:ext uri="{FF2B5EF4-FFF2-40B4-BE49-F238E27FC236}">
                <a16:creationId xmlns:a16="http://schemas.microsoft.com/office/drawing/2014/main" id="{FB540BBA-54A8-4653-9549-CF5796B91DFD}"/>
              </a:ext>
            </a:extLst>
          </p:cNvPr>
          <p:cNvSpPr txBox="1"/>
          <p:nvPr/>
        </p:nvSpPr>
        <p:spPr>
          <a:xfrm>
            <a:off x="5947532" y="340902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CG15</a:t>
            </a:r>
          </a:p>
        </p:txBody>
      </p:sp>
      <p:sp>
        <p:nvSpPr>
          <p:cNvPr id="1849" name="TextBox 1848">
            <a:extLst>
              <a:ext uri="{FF2B5EF4-FFF2-40B4-BE49-F238E27FC236}">
                <a16:creationId xmlns:a16="http://schemas.microsoft.com/office/drawing/2014/main" id="{55A3BC7B-E9E3-4788-A2E5-30D68BF95637}"/>
              </a:ext>
            </a:extLst>
          </p:cNvPr>
          <p:cNvSpPr txBox="1"/>
          <p:nvPr/>
        </p:nvSpPr>
        <p:spPr>
          <a:xfrm>
            <a:off x="5947531" y="386319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808000"/>
                </a:solidFill>
                <a:effectLst/>
                <a:uLnTx/>
                <a:uFillTx/>
                <a:latin typeface="Lora" panose="020B0604020202020204" charset="0"/>
                <a:cs typeface="Arial"/>
                <a:sym typeface="Arial"/>
              </a:rPr>
              <a:t>CG16</a:t>
            </a:r>
          </a:p>
        </p:txBody>
      </p:sp>
      <p:sp>
        <p:nvSpPr>
          <p:cNvPr id="841" name="TextBox 840">
            <a:extLst>
              <a:ext uri="{FF2B5EF4-FFF2-40B4-BE49-F238E27FC236}">
                <a16:creationId xmlns:a16="http://schemas.microsoft.com/office/drawing/2014/main" id="{4A05311B-FD46-48EF-A9F1-B6B7EAC5C9EB}"/>
              </a:ext>
            </a:extLst>
          </p:cNvPr>
          <p:cNvSpPr txBox="1"/>
          <p:nvPr/>
        </p:nvSpPr>
        <p:spPr>
          <a:xfrm>
            <a:off x="0" y="685179"/>
            <a:ext cx="2338925" cy="2549416"/>
          </a:xfrm>
          <a:prstGeom prst="rect">
            <a:avLst/>
          </a:prstGeom>
          <a:noFill/>
          <a:ln>
            <a:solidFill>
              <a:schemeClr val="accent2"/>
            </a:solidFill>
          </a:ln>
        </p:spPr>
        <p:txBody>
          <a:bodyPr wrap="square" rtlCol="0">
            <a:spAutoFit/>
          </a:bodyPr>
          <a:lstStyle/>
          <a:p>
            <a:pPr marL="0" marR="0" lvl="0" indent="0" algn="r"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At the top of the hour, Speaker ONE in each CG will come forward to draw their questions.</a:t>
            </a:r>
          </a:p>
          <a:p>
            <a:pPr marL="0" marR="0" lvl="0" indent="0" algn="r"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60-minute prep time begins</a:t>
            </a:r>
          </a:p>
          <a:p>
            <a:pPr marL="0" marR="0" lvl="0" indent="0" algn="r"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Speakers may sit anywhere in the auditorium to research the compiled SharePoint drive evidence and prepare talking points on a notecard.</a:t>
            </a:r>
          </a:p>
        </p:txBody>
      </p:sp>
      <p:sp>
        <p:nvSpPr>
          <p:cNvPr id="842" name="TextBox 841">
            <a:extLst>
              <a:ext uri="{FF2B5EF4-FFF2-40B4-BE49-F238E27FC236}">
                <a16:creationId xmlns:a16="http://schemas.microsoft.com/office/drawing/2014/main" id="{70C635CF-4DA5-4E42-A1D8-31AB75E0EF6A}"/>
              </a:ext>
            </a:extLst>
          </p:cNvPr>
          <p:cNvSpPr txBox="1"/>
          <p:nvPr/>
        </p:nvSpPr>
        <p:spPr>
          <a:xfrm>
            <a:off x="0" y="3293672"/>
            <a:ext cx="2341425" cy="692497"/>
          </a:xfrm>
          <a:prstGeom prst="rect">
            <a:avLst/>
          </a:prstGeom>
          <a:noFill/>
          <a:ln>
            <a:solidFill>
              <a:schemeClr val="accent2"/>
            </a:solidFill>
          </a:ln>
        </p:spPr>
        <p:txBody>
          <a:bodyPr wrap="square" rtlCol="0">
            <a:spAutoFit/>
          </a:bodyPr>
          <a:lstStyle/>
          <a:p>
            <a:pPr marL="0" marR="0" lvl="0" indent="0" algn="r" defTabSz="914400" rtl="0" eaLnBrk="1" fontAlgn="auto" latinLnBrk="0" hangingPunct="1">
              <a:lnSpc>
                <a:spcPct val="100000"/>
              </a:lnSpc>
              <a:spcBef>
                <a:spcPts val="300"/>
              </a:spcBef>
              <a:spcAft>
                <a:spcPts val="3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In ten-minute increments, </a:t>
            </a:r>
            <a:r>
              <a:rPr kumimoji="0" lang="en-US" sz="1300" b="1" i="0" u="none" strike="noStrike" kern="0" cap="none" spc="0" normalizeH="0" baseline="0" noProof="0" dirty="0">
                <a:ln>
                  <a:noFill/>
                </a:ln>
                <a:solidFill>
                  <a:srgbClr val="000000"/>
                </a:solidFill>
                <a:effectLst/>
                <a:uLnTx/>
                <a:uFillTx/>
                <a:latin typeface="Lora" panose="020B0604020202020204" charset="0"/>
                <a:cs typeface="Arial"/>
                <a:sym typeface="Arial"/>
              </a:rPr>
              <a:t>next speakers will come forward</a:t>
            </a: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 to do the same.</a:t>
            </a:r>
          </a:p>
        </p:txBody>
      </p:sp>
      <p:sp>
        <p:nvSpPr>
          <p:cNvPr id="713" name="TextBox 712">
            <a:extLst>
              <a:ext uri="{FF2B5EF4-FFF2-40B4-BE49-F238E27FC236}">
                <a16:creationId xmlns:a16="http://schemas.microsoft.com/office/drawing/2014/main" id="{76F70C42-E73B-4A87-B5B9-9A4CD31F9F3A}"/>
              </a:ext>
            </a:extLst>
          </p:cNvPr>
          <p:cNvSpPr txBox="1"/>
          <p:nvPr/>
        </p:nvSpPr>
        <p:spPr>
          <a:xfrm>
            <a:off x="6529979" y="685179"/>
            <a:ext cx="2598501" cy="1877437"/>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Speakers One all get the same three questions.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1" i="0" u="none" strike="noStrike" kern="0" cap="none" spc="0" normalizeH="0" baseline="0" noProof="0" dirty="0">
                <a:ln>
                  <a:noFill/>
                </a:ln>
                <a:solidFill>
                  <a:srgbClr val="000000"/>
                </a:solidFill>
                <a:effectLst/>
                <a:uLnTx/>
                <a:uFillTx/>
                <a:latin typeface="Lora" panose="020B0604020202020204" charset="0"/>
                <a:cs typeface="Arial"/>
                <a:sym typeface="Arial"/>
              </a:rPr>
              <a:t>Speakers Two all get the same three questions.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Speakers three all get the same three questions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…and so on.</a:t>
            </a:r>
          </a:p>
        </p:txBody>
      </p:sp>
      <p:sp>
        <p:nvSpPr>
          <p:cNvPr id="714" name="TextBox 713">
            <a:extLst>
              <a:ext uri="{FF2B5EF4-FFF2-40B4-BE49-F238E27FC236}">
                <a16:creationId xmlns:a16="http://schemas.microsoft.com/office/drawing/2014/main" id="{054E05A8-700B-487D-84D9-E96390A87F4B}"/>
              </a:ext>
            </a:extLst>
          </p:cNvPr>
          <p:cNvSpPr txBox="1"/>
          <p:nvPr/>
        </p:nvSpPr>
        <p:spPr>
          <a:xfrm>
            <a:off x="6516806" y="2641641"/>
            <a:ext cx="2611674" cy="1821011"/>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It is conventional and helpful to use the last 20 minutes to wander the halls and quietly practice the speech on your feet.</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300" b="0" i="0" u="none" strike="noStrike" kern="0" cap="none" spc="0" normalizeH="0" baseline="0" noProof="0" dirty="0">
                <a:ln>
                  <a:noFill/>
                </a:ln>
                <a:solidFill>
                  <a:srgbClr val="000000"/>
                </a:solidFill>
                <a:effectLst/>
                <a:uLnTx/>
                <a:uFillTx/>
                <a:latin typeface="Lora" panose="020B0604020202020204" charset="0"/>
                <a:cs typeface="Arial"/>
                <a:sym typeface="Arial"/>
              </a:rPr>
              <a:t>At the end of prep time, stand near the closed CG room door. You will be called in to speak.</a:t>
            </a:r>
          </a:p>
        </p:txBody>
      </p:sp>
      <p:sp>
        <p:nvSpPr>
          <p:cNvPr id="715" name="TextBox 714">
            <a:extLst>
              <a:ext uri="{FF2B5EF4-FFF2-40B4-BE49-F238E27FC236}">
                <a16:creationId xmlns:a16="http://schemas.microsoft.com/office/drawing/2014/main" id="{4C006F09-0954-4B67-BC76-CE7EE6FC222C}"/>
              </a:ext>
            </a:extLst>
          </p:cNvPr>
          <p:cNvSpPr txBox="1"/>
          <p:nvPr/>
        </p:nvSpPr>
        <p:spPr>
          <a:xfrm>
            <a:off x="2462725" y="4570798"/>
            <a:ext cx="3989831" cy="307777"/>
          </a:xfrm>
          <a:prstGeom prst="rect">
            <a:avLst/>
          </a:prstGeom>
          <a:solidFill>
            <a:schemeClr val="accent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Front of Room: Facilitator(s)</a:t>
            </a:r>
          </a:p>
        </p:txBody>
      </p:sp>
    </p:spTree>
    <p:extLst>
      <p:ext uri="{BB962C8B-B14F-4D97-AF65-F5344CB8AC3E}">
        <p14:creationId xmlns:p14="http://schemas.microsoft.com/office/powerpoint/2010/main" val="54329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77778E-6 2.46914E-7 L 0.00157 0.70031 " pathEditMode="relative" rAng="0" ptsTypes="AA">
                                      <p:cBhvr>
                                        <p:cTn id="6" dur="2000" fill="hold"/>
                                        <p:tgtEl>
                                          <p:spTgt spid="13"/>
                                        </p:tgtEl>
                                        <p:attrNameLst>
                                          <p:attrName>ppt_x</p:attrName>
                                          <p:attrName>ppt_y</p:attrName>
                                        </p:attrNameLst>
                                      </p:cBhvr>
                                      <p:rCtr x="69" y="35000"/>
                                    </p:animMotion>
                                  </p:childTnLst>
                                </p:cTn>
                              </p:par>
                              <p:par>
                                <p:cTn id="7" presetID="42" presetClass="path" presetSubtype="0" accel="50000" decel="50000" fill="hold" nodeType="withEffect">
                                  <p:stCondLst>
                                    <p:cond delay="0"/>
                                  </p:stCondLst>
                                  <p:childTnLst>
                                    <p:animMotion origin="layout" path="M 1.66667E-6 1.35802E-6 L 0.02795 0.60957 " pathEditMode="relative" rAng="0" ptsTypes="AA">
                                      <p:cBhvr>
                                        <p:cTn id="8" dur="2000" fill="hold"/>
                                        <p:tgtEl>
                                          <p:spTgt spid="564"/>
                                        </p:tgtEl>
                                        <p:attrNameLst>
                                          <p:attrName>ppt_x</p:attrName>
                                          <p:attrName>ppt_y</p:attrName>
                                        </p:attrNameLst>
                                      </p:cBhvr>
                                      <p:rCtr x="1389" y="30463"/>
                                    </p:animMotion>
                                  </p:childTnLst>
                                </p:cTn>
                              </p:par>
                              <p:par>
                                <p:cTn id="9" presetID="42" presetClass="path" presetSubtype="0" accel="50000" decel="50000" fill="hold" nodeType="withEffect">
                                  <p:stCondLst>
                                    <p:cond delay="0"/>
                                  </p:stCondLst>
                                  <p:childTnLst>
                                    <p:animMotion origin="layout" path="M 4.44444E-6 2.46914E-6 L 0.05191 0.52561 " pathEditMode="relative" rAng="0" ptsTypes="AA">
                                      <p:cBhvr>
                                        <p:cTn id="10" dur="2000" fill="hold"/>
                                        <p:tgtEl>
                                          <p:spTgt spid="463"/>
                                        </p:tgtEl>
                                        <p:attrNameLst>
                                          <p:attrName>ppt_x</p:attrName>
                                          <p:attrName>ppt_y</p:attrName>
                                        </p:attrNameLst>
                                      </p:cBhvr>
                                      <p:rCtr x="2587" y="26265"/>
                                    </p:animMotion>
                                  </p:childTnLst>
                                </p:cTn>
                              </p:par>
                              <p:par>
                                <p:cTn id="11" presetID="42" presetClass="path" presetSubtype="0" accel="50000" decel="50000" fill="hold" nodeType="withEffect">
                                  <p:stCondLst>
                                    <p:cond delay="0"/>
                                  </p:stCondLst>
                                  <p:childTnLst>
                                    <p:animMotion origin="layout" path="M -2.77778E-6 -3.20988E-6 L 0.07066 0.43982 " pathEditMode="relative" rAng="0" ptsTypes="AA">
                                      <p:cBhvr>
                                        <p:cTn id="12" dur="2000" fill="hold"/>
                                        <p:tgtEl>
                                          <p:spTgt spid="261"/>
                                        </p:tgtEl>
                                        <p:attrNameLst>
                                          <p:attrName>ppt_x</p:attrName>
                                          <p:attrName>ppt_y</p:attrName>
                                        </p:attrNameLst>
                                      </p:cBhvr>
                                      <p:rCtr x="3524" y="21975"/>
                                    </p:animMotion>
                                  </p:childTnLst>
                                </p:cTn>
                              </p:par>
                              <p:par>
                                <p:cTn id="13" presetID="42" presetClass="path" presetSubtype="0" accel="50000" decel="50000" fill="hold" nodeType="withEffect">
                                  <p:stCondLst>
                                    <p:cond delay="0"/>
                                  </p:stCondLst>
                                  <p:childTnLst>
                                    <p:animMotion origin="layout" path="M -2.77778E-6 1.11111E-6 L 0.10382 0.35463 " pathEditMode="relative" rAng="0" ptsTypes="AA">
                                      <p:cBhvr>
                                        <p:cTn id="14" dur="2000" fill="hold"/>
                                        <p:tgtEl>
                                          <p:spTgt spid="665"/>
                                        </p:tgtEl>
                                        <p:attrNameLst>
                                          <p:attrName>ppt_x</p:attrName>
                                          <p:attrName>ppt_y</p:attrName>
                                        </p:attrNameLst>
                                      </p:cBhvr>
                                      <p:rCtr x="5191" y="17716"/>
                                    </p:animMotion>
                                  </p:childTnLst>
                                </p:cTn>
                              </p:par>
                              <p:par>
                                <p:cTn id="15" presetID="42" presetClass="path" presetSubtype="0" accel="50000" decel="50000" fill="hold" nodeType="withEffect">
                                  <p:stCondLst>
                                    <p:cond delay="0"/>
                                  </p:stCondLst>
                                  <p:childTnLst>
                                    <p:animMotion origin="layout" path="M -1.11111E-6 -4.5679E-6 L 0.13767 0.26729 " pathEditMode="relative" rAng="0" ptsTypes="AA">
                                      <p:cBhvr>
                                        <p:cTn id="16" dur="2000" fill="hold"/>
                                        <p:tgtEl>
                                          <p:spTgt spid="766"/>
                                        </p:tgtEl>
                                        <p:attrNameLst>
                                          <p:attrName>ppt_x</p:attrName>
                                          <p:attrName>ppt_y</p:attrName>
                                        </p:attrNameLst>
                                      </p:cBhvr>
                                      <p:rCtr x="6875" y="13364"/>
                                    </p:animMotion>
                                  </p:childTnLst>
                                </p:cTn>
                              </p:par>
                              <p:par>
                                <p:cTn id="17" presetID="42" presetClass="path" presetSubtype="0" accel="50000" decel="50000" fill="hold" nodeType="withEffect">
                                  <p:stCondLst>
                                    <p:cond delay="0"/>
                                  </p:stCondLst>
                                  <p:childTnLst>
                                    <p:animMotion origin="layout" path="M -2.77778E-7 -2.46914E-6 L 0.15608 0.18735 " pathEditMode="relative" rAng="0" ptsTypes="AA">
                                      <p:cBhvr>
                                        <p:cTn id="18" dur="2000" fill="hold"/>
                                        <p:tgtEl>
                                          <p:spTgt spid="867"/>
                                        </p:tgtEl>
                                        <p:attrNameLst>
                                          <p:attrName>ppt_x</p:attrName>
                                          <p:attrName>ppt_y</p:attrName>
                                        </p:attrNameLst>
                                      </p:cBhvr>
                                      <p:rCtr x="7795" y="9352"/>
                                    </p:animMotion>
                                  </p:childTnLst>
                                </p:cTn>
                              </p:par>
                              <p:par>
                                <p:cTn id="19" presetID="42" presetClass="path" presetSubtype="0" accel="50000" decel="50000" fill="hold" nodeType="withEffect">
                                  <p:stCondLst>
                                    <p:cond delay="0"/>
                                  </p:stCondLst>
                                  <p:childTnLst>
                                    <p:animMotion origin="layout" path="M -1.11111E-6 4.5679E-6 L 0.17413 0.0966 " pathEditMode="relative" rAng="0" ptsTypes="AA">
                                      <p:cBhvr>
                                        <p:cTn id="20" dur="2000" fill="hold"/>
                                        <p:tgtEl>
                                          <p:spTgt spid="968"/>
                                        </p:tgtEl>
                                        <p:attrNameLst>
                                          <p:attrName>ppt_x</p:attrName>
                                          <p:attrName>ppt_y</p:attrName>
                                        </p:attrNameLst>
                                      </p:cBhvr>
                                      <p:rCtr x="8698" y="4815"/>
                                    </p:animMotion>
                                  </p:childTnLst>
                                </p:cTn>
                              </p:par>
                              <p:par>
                                <p:cTn id="21" presetID="42" presetClass="path" presetSubtype="0" accel="50000" decel="50000" fill="hold" nodeType="withEffect">
                                  <p:stCondLst>
                                    <p:cond delay="0"/>
                                  </p:stCondLst>
                                  <p:childTnLst>
                                    <p:animMotion origin="layout" path="M 4.44444E-6 4.32099E-6 L -0.0224 0.70864 " pathEditMode="relative" rAng="0" ptsTypes="AA">
                                      <p:cBhvr>
                                        <p:cTn id="22" dur="2000" fill="hold"/>
                                        <p:tgtEl>
                                          <p:spTgt spid="1778"/>
                                        </p:tgtEl>
                                        <p:attrNameLst>
                                          <p:attrName>ppt_x</p:attrName>
                                          <p:attrName>ppt_y</p:attrName>
                                        </p:attrNameLst>
                                      </p:cBhvr>
                                      <p:rCtr x="-1128" y="35432"/>
                                    </p:animMotion>
                                  </p:childTnLst>
                                </p:cTn>
                              </p:par>
                              <p:par>
                                <p:cTn id="23" presetID="42" presetClass="path" presetSubtype="0" accel="50000" decel="50000" fill="hold" nodeType="withEffect">
                                  <p:stCondLst>
                                    <p:cond delay="0"/>
                                  </p:stCondLst>
                                  <p:childTnLst>
                                    <p:animMotion origin="layout" path="M -1.11111E-6 -4.5679E-6 L -0.00121 0.60865 " pathEditMode="relative" rAng="0" ptsTypes="AA">
                                      <p:cBhvr>
                                        <p:cTn id="24" dur="2000" fill="hold"/>
                                        <p:tgtEl>
                                          <p:spTgt spid="1478"/>
                                        </p:tgtEl>
                                        <p:attrNameLst>
                                          <p:attrName>ppt_x</p:attrName>
                                          <p:attrName>ppt_y</p:attrName>
                                        </p:attrNameLst>
                                      </p:cBhvr>
                                      <p:rCtr x="-69" y="30432"/>
                                    </p:animMotion>
                                  </p:childTnLst>
                                </p:cTn>
                              </p:par>
                              <p:par>
                                <p:cTn id="25" presetID="42" presetClass="path" presetSubtype="0" accel="50000" decel="50000" fill="hold" nodeType="withEffect">
                                  <p:stCondLst>
                                    <p:cond delay="0"/>
                                  </p:stCondLst>
                                  <p:childTnLst>
                                    <p:animMotion origin="layout" path="M 1.66667E-6 -4.81481E-6 L 0.02048 0.52439 " pathEditMode="relative" rAng="0" ptsTypes="AA">
                                      <p:cBhvr>
                                        <p:cTn id="26" dur="2000" fill="hold"/>
                                        <p:tgtEl>
                                          <p:spTgt spid="1578"/>
                                        </p:tgtEl>
                                        <p:attrNameLst>
                                          <p:attrName>ppt_x</p:attrName>
                                          <p:attrName>ppt_y</p:attrName>
                                        </p:attrNameLst>
                                      </p:cBhvr>
                                      <p:rCtr x="1024" y="26204"/>
                                    </p:animMotion>
                                  </p:childTnLst>
                                </p:cTn>
                              </p:par>
                              <p:par>
                                <p:cTn id="27" presetID="42" presetClass="path" presetSubtype="0" accel="50000" decel="50000" fill="hold" nodeType="withEffect">
                                  <p:stCondLst>
                                    <p:cond delay="0"/>
                                  </p:stCondLst>
                                  <p:childTnLst>
                                    <p:animMotion origin="layout" path="M 4.44444E-6 8.64198E-7 L 0.046 0.44259 " pathEditMode="relative" rAng="0" ptsTypes="AA">
                                      <p:cBhvr>
                                        <p:cTn id="28" dur="2000" fill="hold"/>
                                        <p:tgtEl>
                                          <p:spTgt spid="1678"/>
                                        </p:tgtEl>
                                        <p:attrNameLst>
                                          <p:attrName>ppt_x</p:attrName>
                                          <p:attrName>ppt_y</p:attrName>
                                        </p:attrNameLst>
                                      </p:cBhvr>
                                      <p:rCtr x="2292" y="22130"/>
                                    </p:animMotion>
                                  </p:childTnLst>
                                </p:cTn>
                              </p:par>
                              <p:par>
                                <p:cTn id="29" presetID="42" presetClass="path" presetSubtype="0" accel="50000" decel="50000" fill="hold" nodeType="withEffect">
                                  <p:stCondLst>
                                    <p:cond delay="0"/>
                                  </p:stCondLst>
                                  <p:childTnLst>
                                    <p:animMotion origin="layout" path="M 4.44444E-6 -4.81481E-6 L 0.06979 0.35186 " pathEditMode="relative" rAng="0" ptsTypes="AA">
                                      <p:cBhvr>
                                        <p:cTn id="30" dur="2000" fill="hold"/>
                                        <p:tgtEl>
                                          <p:spTgt spid="1378"/>
                                        </p:tgtEl>
                                        <p:attrNameLst>
                                          <p:attrName>ppt_x</p:attrName>
                                          <p:attrName>ppt_y</p:attrName>
                                        </p:attrNameLst>
                                      </p:cBhvr>
                                      <p:rCtr x="3490" y="17593"/>
                                    </p:animMotion>
                                  </p:childTnLst>
                                </p:cTn>
                              </p:par>
                              <p:par>
                                <p:cTn id="31" presetID="42" presetClass="path" presetSubtype="0" accel="50000" decel="50000" fill="hold" nodeType="withEffect">
                                  <p:stCondLst>
                                    <p:cond delay="0"/>
                                  </p:stCondLst>
                                  <p:childTnLst>
                                    <p:animMotion origin="layout" path="M -2.77778E-6 4.07407E-6 L 0.10018 0.26574 " pathEditMode="relative" rAng="0" ptsTypes="AA">
                                      <p:cBhvr>
                                        <p:cTn id="32" dur="2000" fill="hold"/>
                                        <p:tgtEl>
                                          <p:spTgt spid="1278"/>
                                        </p:tgtEl>
                                        <p:attrNameLst>
                                          <p:attrName>ppt_x</p:attrName>
                                          <p:attrName>ppt_y</p:attrName>
                                        </p:attrNameLst>
                                      </p:cBhvr>
                                      <p:rCtr x="5000" y="13272"/>
                                    </p:animMotion>
                                  </p:childTnLst>
                                </p:cTn>
                              </p:par>
                              <p:par>
                                <p:cTn id="33" presetID="42" presetClass="path" presetSubtype="0" accel="50000" decel="50000" fill="hold" nodeType="withEffect">
                                  <p:stCondLst>
                                    <p:cond delay="0"/>
                                  </p:stCondLst>
                                  <p:childTnLst>
                                    <p:animMotion origin="layout" path="M -4.72222E-6 -4.32099E-6 L 0.12848 0.18334 " pathEditMode="relative" rAng="0" ptsTypes="AA">
                                      <p:cBhvr>
                                        <p:cTn id="34" dur="2000" fill="hold"/>
                                        <p:tgtEl>
                                          <p:spTgt spid="1178"/>
                                        </p:tgtEl>
                                        <p:attrNameLst>
                                          <p:attrName>ppt_x</p:attrName>
                                          <p:attrName>ppt_y</p:attrName>
                                        </p:attrNameLst>
                                      </p:cBhvr>
                                      <p:rCtr x="6424" y="9167"/>
                                    </p:animMotion>
                                  </p:childTnLst>
                                </p:cTn>
                              </p:par>
                              <p:par>
                                <p:cTn id="35" presetID="42" presetClass="path" presetSubtype="0" accel="50000" decel="50000" fill="hold" nodeType="withEffect">
                                  <p:stCondLst>
                                    <p:cond delay="0"/>
                                  </p:stCondLst>
                                  <p:childTnLst>
                                    <p:animMotion origin="layout" path="M 4.44444E-6 2.71605E-6 L 0.1559 0.09166 " pathEditMode="relative" rAng="0" ptsTypes="AA">
                                      <p:cBhvr>
                                        <p:cTn id="36" dur="2000" fill="hold"/>
                                        <p:tgtEl>
                                          <p:spTgt spid="1078"/>
                                        </p:tgtEl>
                                        <p:attrNameLst>
                                          <p:attrName>ppt_x</p:attrName>
                                          <p:attrName>ppt_y</p:attrName>
                                        </p:attrNameLst>
                                      </p:cBhvr>
                                      <p:rCtr x="7795" y="4568"/>
                                    </p:animMotion>
                                  </p:childTnLst>
                                </p:cTn>
                              </p:par>
                            </p:childTnLst>
                          </p:cTn>
                        </p:par>
                      </p:childTnLst>
                    </p:cTn>
                  </p:par>
                  <p:par>
                    <p:cTn id="37" fill="hold">
                      <p:stCondLst>
                        <p:cond delay="indefinite"/>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713">
                                            <p:txEl>
                                              <p:pRg st="1" end="1"/>
                                            </p:txEl>
                                          </p:spTgt>
                                        </p:tgtEl>
                                      </p:cBhvr>
                                    </p:animEffect>
                                    <p:animScale>
                                      <p:cBhvr>
                                        <p:cTn id="41" dur="250" autoRev="1" fill="hold"/>
                                        <p:tgtEl>
                                          <p:spTgt spid="713">
                                            <p:txEl>
                                              <p:pRg st="1" end="1"/>
                                            </p:txEl>
                                          </p:spTgt>
                                        </p:tgtEl>
                                      </p:cBhvr>
                                      <p:by x="105000" y="105000"/>
                                    </p:animScale>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500"/>
                                        <p:tgtEl>
                                          <p:spTgt spid="13"/>
                                        </p:tgtEl>
                                      </p:cBhvr>
                                    </p:animEffect>
                                    <p:set>
                                      <p:cBhvr>
                                        <p:cTn id="46" dur="1" fill="hold">
                                          <p:stCondLst>
                                            <p:cond delay="499"/>
                                          </p:stCondLst>
                                        </p:cTn>
                                        <p:tgtEl>
                                          <p:spTgt spid="13"/>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500"/>
                                        <p:tgtEl>
                                          <p:spTgt spid="564"/>
                                        </p:tgtEl>
                                      </p:cBhvr>
                                    </p:animEffect>
                                    <p:set>
                                      <p:cBhvr>
                                        <p:cTn id="49" dur="1" fill="hold">
                                          <p:stCondLst>
                                            <p:cond delay="499"/>
                                          </p:stCondLst>
                                        </p:cTn>
                                        <p:tgtEl>
                                          <p:spTgt spid="564"/>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500"/>
                                        <p:tgtEl>
                                          <p:spTgt spid="463"/>
                                        </p:tgtEl>
                                      </p:cBhvr>
                                    </p:animEffect>
                                    <p:set>
                                      <p:cBhvr>
                                        <p:cTn id="52" dur="1" fill="hold">
                                          <p:stCondLst>
                                            <p:cond delay="499"/>
                                          </p:stCondLst>
                                        </p:cTn>
                                        <p:tgtEl>
                                          <p:spTgt spid="463"/>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500"/>
                                        <p:tgtEl>
                                          <p:spTgt spid="261"/>
                                        </p:tgtEl>
                                      </p:cBhvr>
                                    </p:animEffect>
                                    <p:set>
                                      <p:cBhvr>
                                        <p:cTn id="55" dur="1" fill="hold">
                                          <p:stCondLst>
                                            <p:cond delay="499"/>
                                          </p:stCondLst>
                                        </p:cTn>
                                        <p:tgtEl>
                                          <p:spTgt spid="261"/>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500"/>
                                        <p:tgtEl>
                                          <p:spTgt spid="665"/>
                                        </p:tgtEl>
                                      </p:cBhvr>
                                    </p:animEffect>
                                    <p:set>
                                      <p:cBhvr>
                                        <p:cTn id="58" dur="1" fill="hold">
                                          <p:stCondLst>
                                            <p:cond delay="499"/>
                                          </p:stCondLst>
                                        </p:cTn>
                                        <p:tgtEl>
                                          <p:spTgt spid="665"/>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500"/>
                                        <p:tgtEl>
                                          <p:spTgt spid="766"/>
                                        </p:tgtEl>
                                      </p:cBhvr>
                                    </p:animEffect>
                                    <p:set>
                                      <p:cBhvr>
                                        <p:cTn id="61" dur="1" fill="hold">
                                          <p:stCondLst>
                                            <p:cond delay="499"/>
                                          </p:stCondLst>
                                        </p:cTn>
                                        <p:tgtEl>
                                          <p:spTgt spid="766"/>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867"/>
                                        </p:tgtEl>
                                      </p:cBhvr>
                                    </p:animEffect>
                                    <p:set>
                                      <p:cBhvr>
                                        <p:cTn id="64" dur="1" fill="hold">
                                          <p:stCondLst>
                                            <p:cond delay="499"/>
                                          </p:stCondLst>
                                        </p:cTn>
                                        <p:tgtEl>
                                          <p:spTgt spid="867"/>
                                        </p:tgtEl>
                                        <p:attrNameLst>
                                          <p:attrName>style.visibility</p:attrName>
                                        </p:attrNameLst>
                                      </p:cBhvr>
                                      <p:to>
                                        <p:strVal val="hidden"/>
                                      </p:to>
                                    </p:set>
                                  </p:childTnLst>
                                </p:cTn>
                              </p:par>
                              <p:par>
                                <p:cTn id="65" presetID="10" presetClass="exit" presetSubtype="0" fill="hold" nodeType="withEffect">
                                  <p:stCondLst>
                                    <p:cond delay="0"/>
                                  </p:stCondLst>
                                  <p:childTnLst>
                                    <p:animEffect transition="out" filter="fade">
                                      <p:cBhvr>
                                        <p:cTn id="66" dur="500"/>
                                        <p:tgtEl>
                                          <p:spTgt spid="968"/>
                                        </p:tgtEl>
                                      </p:cBhvr>
                                    </p:animEffect>
                                    <p:set>
                                      <p:cBhvr>
                                        <p:cTn id="67" dur="1" fill="hold">
                                          <p:stCondLst>
                                            <p:cond delay="499"/>
                                          </p:stCondLst>
                                        </p:cTn>
                                        <p:tgtEl>
                                          <p:spTgt spid="968"/>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500"/>
                                        <p:tgtEl>
                                          <p:spTgt spid="1778"/>
                                        </p:tgtEl>
                                      </p:cBhvr>
                                    </p:animEffect>
                                    <p:set>
                                      <p:cBhvr>
                                        <p:cTn id="70" dur="1" fill="hold">
                                          <p:stCondLst>
                                            <p:cond delay="499"/>
                                          </p:stCondLst>
                                        </p:cTn>
                                        <p:tgtEl>
                                          <p:spTgt spid="1778"/>
                                        </p:tgtEl>
                                        <p:attrNameLst>
                                          <p:attrName>style.visibility</p:attrName>
                                        </p:attrNameLst>
                                      </p:cBhvr>
                                      <p:to>
                                        <p:strVal val="hidden"/>
                                      </p:to>
                                    </p:set>
                                  </p:childTnLst>
                                </p:cTn>
                              </p:par>
                              <p:par>
                                <p:cTn id="71" presetID="10" presetClass="exit" presetSubtype="0" fill="hold" nodeType="withEffect">
                                  <p:stCondLst>
                                    <p:cond delay="0"/>
                                  </p:stCondLst>
                                  <p:childTnLst>
                                    <p:animEffect transition="out" filter="fade">
                                      <p:cBhvr>
                                        <p:cTn id="72" dur="500"/>
                                        <p:tgtEl>
                                          <p:spTgt spid="1478"/>
                                        </p:tgtEl>
                                      </p:cBhvr>
                                    </p:animEffect>
                                    <p:set>
                                      <p:cBhvr>
                                        <p:cTn id="73" dur="1" fill="hold">
                                          <p:stCondLst>
                                            <p:cond delay="499"/>
                                          </p:stCondLst>
                                        </p:cTn>
                                        <p:tgtEl>
                                          <p:spTgt spid="1478"/>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500"/>
                                        <p:tgtEl>
                                          <p:spTgt spid="1578"/>
                                        </p:tgtEl>
                                      </p:cBhvr>
                                    </p:animEffect>
                                    <p:set>
                                      <p:cBhvr>
                                        <p:cTn id="76" dur="1" fill="hold">
                                          <p:stCondLst>
                                            <p:cond delay="499"/>
                                          </p:stCondLst>
                                        </p:cTn>
                                        <p:tgtEl>
                                          <p:spTgt spid="1578"/>
                                        </p:tgtEl>
                                        <p:attrNameLst>
                                          <p:attrName>style.visibility</p:attrName>
                                        </p:attrNameLst>
                                      </p:cBhvr>
                                      <p:to>
                                        <p:strVal val="hidden"/>
                                      </p:to>
                                    </p:set>
                                  </p:childTnLst>
                                </p:cTn>
                              </p:par>
                              <p:par>
                                <p:cTn id="77" presetID="10" presetClass="exit" presetSubtype="0" fill="hold" nodeType="withEffect">
                                  <p:stCondLst>
                                    <p:cond delay="0"/>
                                  </p:stCondLst>
                                  <p:childTnLst>
                                    <p:animEffect transition="out" filter="fade">
                                      <p:cBhvr>
                                        <p:cTn id="78" dur="500"/>
                                        <p:tgtEl>
                                          <p:spTgt spid="1678"/>
                                        </p:tgtEl>
                                      </p:cBhvr>
                                    </p:animEffect>
                                    <p:set>
                                      <p:cBhvr>
                                        <p:cTn id="79" dur="1" fill="hold">
                                          <p:stCondLst>
                                            <p:cond delay="499"/>
                                          </p:stCondLst>
                                        </p:cTn>
                                        <p:tgtEl>
                                          <p:spTgt spid="1678"/>
                                        </p:tgtEl>
                                        <p:attrNameLst>
                                          <p:attrName>style.visibility</p:attrName>
                                        </p:attrNameLst>
                                      </p:cBhvr>
                                      <p:to>
                                        <p:strVal val="hidden"/>
                                      </p:to>
                                    </p:set>
                                  </p:childTnLst>
                                </p:cTn>
                              </p:par>
                              <p:par>
                                <p:cTn id="80" presetID="10" presetClass="exit" presetSubtype="0" fill="hold" nodeType="withEffect">
                                  <p:stCondLst>
                                    <p:cond delay="0"/>
                                  </p:stCondLst>
                                  <p:childTnLst>
                                    <p:animEffect transition="out" filter="fade">
                                      <p:cBhvr>
                                        <p:cTn id="81" dur="500"/>
                                        <p:tgtEl>
                                          <p:spTgt spid="1378"/>
                                        </p:tgtEl>
                                      </p:cBhvr>
                                    </p:animEffect>
                                    <p:set>
                                      <p:cBhvr>
                                        <p:cTn id="82" dur="1" fill="hold">
                                          <p:stCondLst>
                                            <p:cond delay="499"/>
                                          </p:stCondLst>
                                        </p:cTn>
                                        <p:tgtEl>
                                          <p:spTgt spid="1378"/>
                                        </p:tgtEl>
                                        <p:attrNameLst>
                                          <p:attrName>style.visibility</p:attrName>
                                        </p:attrNameLst>
                                      </p:cBhvr>
                                      <p:to>
                                        <p:strVal val="hidden"/>
                                      </p:to>
                                    </p:set>
                                  </p:childTnLst>
                                </p:cTn>
                              </p:par>
                              <p:par>
                                <p:cTn id="83" presetID="10" presetClass="exit" presetSubtype="0" fill="hold" nodeType="withEffect">
                                  <p:stCondLst>
                                    <p:cond delay="0"/>
                                  </p:stCondLst>
                                  <p:childTnLst>
                                    <p:animEffect transition="out" filter="fade">
                                      <p:cBhvr>
                                        <p:cTn id="84" dur="500"/>
                                        <p:tgtEl>
                                          <p:spTgt spid="1278"/>
                                        </p:tgtEl>
                                      </p:cBhvr>
                                    </p:animEffect>
                                    <p:set>
                                      <p:cBhvr>
                                        <p:cTn id="85" dur="1" fill="hold">
                                          <p:stCondLst>
                                            <p:cond delay="499"/>
                                          </p:stCondLst>
                                        </p:cTn>
                                        <p:tgtEl>
                                          <p:spTgt spid="1278"/>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500"/>
                                        <p:tgtEl>
                                          <p:spTgt spid="1178"/>
                                        </p:tgtEl>
                                      </p:cBhvr>
                                    </p:animEffect>
                                    <p:set>
                                      <p:cBhvr>
                                        <p:cTn id="88" dur="1" fill="hold">
                                          <p:stCondLst>
                                            <p:cond delay="499"/>
                                          </p:stCondLst>
                                        </p:cTn>
                                        <p:tgtEl>
                                          <p:spTgt spid="1178"/>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500"/>
                                        <p:tgtEl>
                                          <p:spTgt spid="1078"/>
                                        </p:tgtEl>
                                      </p:cBhvr>
                                    </p:animEffect>
                                    <p:set>
                                      <p:cBhvr>
                                        <p:cTn id="91" dur="1" fill="hold">
                                          <p:stCondLst>
                                            <p:cond delay="499"/>
                                          </p:stCondLst>
                                        </p:cTn>
                                        <p:tgtEl>
                                          <p:spTgt spid="107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597;p25">
            <a:extLst>
              <a:ext uri="{FF2B5EF4-FFF2-40B4-BE49-F238E27FC236}">
                <a16:creationId xmlns:a16="http://schemas.microsoft.com/office/drawing/2014/main" id="{F794E677-BC8F-424B-B0D0-61D2BB715228}"/>
              </a:ext>
            </a:extLst>
          </p:cNvPr>
          <p:cNvSpPr txBox="1">
            <a:spLocks/>
          </p:cNvSpPr>
          <p:nvPr/>
        </p:nvSpPr>
        <p:spPr>
          <a:xfrm>
            <a:off x="736648" y="225004"/>
            <a:ext cx="7723500" cy="61521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latin typeface="Fira Sans Extra Condensed Medium" panose="020B0604020202020204" charset="0"/>
              </a:rPr>
              <a:t>Let’s Build Something Meaningful Together</a:t>
            </a:r>
            <a:br>
              <a:rPr lang="en-US" dirty="0"/>
            </a:br>
            <a:r>
              <a:rPr lang="en-US" sz="1200" dirty="0">
                <a:latin typeface="Fira Sans Extra Condensed Medium" panose="020B0604020202020204" charset="0"/>
              </a:rPr>
              <a:t>Agenda Slide</a:t>
            </a:r>
            <a:endParaRPr lang="en-US" dirty="0">
              <a:latin typeface="Fira Sans Extra Condensed Medium" panose="020B0604020202020204" charset="0"/>
            </a:endParaRPr>
          </a:p>
        </p:txBody>
      </p:sp>
      <p:grpSp>
        <p:nvGrpSpPr>
          <p:cNvPr id="44" name="Group 43">
            <a:extLst>
              <a:ext uri="{FF2B5EF4-FFF2-40B4-BE49-F238E27FC236}">
                <a16:creationId xmlns:a16="http://schemas.microsoft.com/office/drawing/2014/main" id="{C7E8F896-A8E8-433D-AB9E-022941195D19}"/>
              </a:ext>
            </a:extLst>
          </p:cNvPr>
          <p:cNvGrpSpPr/>
          <p:nvPr/>
        </p:nvGrpSpPr>
        <p:grpSpPr>
          <a:xfrm>
            <a:off x="619725" y="2071445"/>
            <a:ext cx="3289851" cy="2120597"/>
            <a:chOff x="619725" y="2071445"/>
            <a:chExt cx="3289851" cy="2120597"/>
          </a:xfrm>
        </p:grpSpPr>
        <p:grpSp>
          <p:nvGrpSpPr>
            <p:cNvPr id="15" name="Google Shape;3592;p67">
              <a:extLst>
                <a:ext uri="{FF2B5EF4-FFF2-40B4-BE49-F238E27FC236}">
                  <a16:creationId xmlns:a16="http://schemas.microsoft.com/office/drawing/2014/main" id="{C949F91D-529D-4772-B8EE-CD5F3437A433}"/>
                </a:ext>
              </a:extLst>
            </p:cNvPr>
            <p:cNvGrpSpPr/>
            <p:nvPr/>
          </p:nvGrpSpPr>
          <p:grpSpPr>
            <a:xfrm>
              <a:off x="2595786" y="2071445"/>
              <a:ext cx="1313790" cy="1251032"/>
              <a:chOff x="6777990" y="3874492"/>
              <a:chExt cx="411129" cy="427733"/>
            </a:xfrm>
          </p:grpSpPr>
          <p:cxnSp>
            <p:nvCxnSpPr>
              <p:cNvPr id="25" name="Google Shape;3593;p67">
                <a:extLst>
                  <a:ext uri="{FF2B5EF4-FFF2-40B4-BE49-F238E27FC236}">
                    <a16:creationId xmlns:a16="http://schemas.microsoft.com/office/drawing/2014/main" id="{C2ED13AF-34F4-4930-BFB2-004548B3B3DA}"/>
                  </a:ext>
                </a:extLst>
              </p:cNvPr>
              <p:cNvCxnSpPr>
                <a:cxnSpLocks/>
              </p:cNvCxnSpPr>
              <p:nvPr/>
            </p:nvCxnSpPr>
            <p:spPr>
              <a:xfrm flipH="1">
                <a:off x="6977019" y="4216875"/>
                <a:ext cx="0" cy="85350"/>
              </a:xfrm>
              <a:prstGeom prst="straightConnector1">
                <a:avLst/>
              </a:prstGeom>
              <a:noFill/>
              <a:ln w="19050" cap="flat" cmpd="sng">
                <a:solidFill>
                  <a:srgbClr val="FB8569"/>
                </a:solidFill>
                <a:prstDash val="solid"/>
                <a:round/>
                <a:headEnd type="none" w="med" len="med"/>
                <a:tailEnd type="diamond" w="med" len="med"/>
              </a:ln>
            </p:spPr>
          </p:cxnSp>
          <p:sp>
            <p:nvSpPr>
              <p:cNvPr id="26" name="Google Shape;3594;p67">
                <a:extLst>
                  <a:ext uri="{FF2B5EF4-FFF2-40B4-BE49-F238E27FC236}">
                    <a16:creationId xmlns:a16="http://schemas.microsoft.com/office/drawing/2014/main" id="{E6FCE25B-9F5B-4514-9570-CF726A39FD4D}"/>
                  </a:ext>
                </a:extLst>
              </p:cNvPr>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FB8569"/>
              </a:solidFill>
              <a:ln w="19050" cap="flat" cmpd="sng">
                <a:solidFill>
                  <a:srgbClr val="FB8569"/>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 name="Google Shape;5270;p72">
              <a:extLst>
                <a:ext uri="{FF2B5EF4-FFF2-40B4-BE49-F238E27FC236}">
                  <a16:creationId xmlns:a16="http://schemas.microsoft.com/office/drawing/2014/main" id="{F91F122E-050B-4535-8CC6-0356C3BD6CCD}"/>
                </a:ext>
              </a:extLst>
            </p:cNvPr>
            <p:cNvSpPr/>
            <p:nvPr/>
          </p:nvSpPr>
          <p:spPr>
            <a:xfrm>
              <a:off x="2939131" y="2326116"/>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bg1"/>
            </a:solid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3" name="Google Shape;615;p25">
              <a:extLst>
                <a:ext uri="{FF2B5EF4-FFF2-40B4-BE49-F238E27FC236}">
                  <a16:creationId xmlns:a16="http://schemas.microsoft.com/office/drawing/2014/main" id="{9FBCA0E5-C8F6-4B9A-A928-A5148CFDA5E7}"/>
                </a:ext>
              </a:extLst>
            </p:cNvPr>
            <p:cNvSpPr txBox="1"/>
            <p:nvPr/>
          </p:nvSpPr>
          <p:spPr>
            <a:xfrm>
              <a:off x="619725" y="3322145"/>
              <a:ext cx="2787334" cy="869897"/>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Intentional Oral Comm Design</a:t>
              </a:r>
            </a:p>
            <a:p>
              <a:pPr algn="r"/>
              <a:r>
                <a:rPr lang="en-US" sz="1200" dirty="0">
                  <a:latin typeface="Roboto"/>
                  <a:ea typeface="Roboto"/>
                  <a:cs typeface="Roboto"/>
                  <a:sym typeface="Roboto"/>
                </a:rPr>
                <a:t>Building Oral Communication assignments that meet your goals</a:t>
              </a:r>
            </a:p>
          </p:txBody>
        </p:sp>
      </p:grpSp>
      <p:grpSp>
        <p:nvGrpSpPr>
          <p:cNvPr id="46" name="Group 45">
            <a:extLst>
              <a:ext uri="{FF2B5EF4-FFF2-40B4-BE49-F238E27FC236}">
                <a16:creationId xmlns:a16="http://schemas.microsoft.com/office/drawing/2014/main" id="{4B366ADD-E42C-434D-A9FF-5A63EBE551CE}"/>
              </a:ext>
            </a:extLst>
          </p:cNvPr>
          <p:cNvGrpSpPr/>
          <p:nvPr/>
        </p:nvGrpSpPr>
        <p:grpSpPr>
          <a:xfrm>
            <a:off x="3707737" y="1184065"/>
            <a:ext cx="1713000" cy="1929298"/>
            <a:chOff x="3707737" y="1184065"/>
            <a:chExt cx="1713000" cy="1929298"/>
          </a:xfrm>
        </p:grpSpPr>
        <p:grpSp>
          <p:nvGrpSpPr>
            <p:cNvPr id="16" name="Google Shape;3595;p67">
              <a:extLst>
                <a:ext uri="{FF2B5EF4-FFF2-40B4-BE49-F238E27FC236}">
                  <a16:creationId xmlns:a16="http://schemas.microsoft.com/office/drawing/2014/main" id="{4996AC05-35FE-487C-89A7-AAE29F7A2BDA}"/>
                </a:ext>
              </a:extLst>
            </p:cNvPr>
            <p:cNvGrpSpPr/>
            <p:nvPr/>
          </p:nvGrpSpPr>
          <p:grpSpPr>
            <a:xfrm>
              <a:off x="3907359" y="1895168"/>
              <a:ext cx="1313771" cy="1218195"/>
              <a:chOff x="7188425" y="3814223"/>
              <a:chExt cx="411123" cy="416506"/>
            </a:xfrm>
          </p:grpSpPr>
          <p:cxnSp>
            <p:nvCxnSpPr>
              <p:cNvPr id="23" name="Google Shape;3596;p67">
                <a:extLst>
                  <a:ext uri="{FF2B5EF4-FFF2-40B4-BE49-F238E27FC236}">
                    <a16:creationId xmlns:a16="http://schemas.microsoft.com/office/drawing/2014/main" id="{98381012-1DD7-4613-8D96-5A0D09CEC607}"/>
                  </a:ext>
                </a:extLst>
              </p:cNvPr>
              <p:cNvCxnSpPr>
                <a:cxnSpLocks/>
              </p:cNvCxnSpPr>
              <p:nvPr/>
            </p:nvCxnSpPr>
            <p:spPr>
              <a:xfrm flipH="1" flipV="1">
                <a:off x="7393986" y="3814223"/>
                <a:ext cx="2" cy="66671"/>
              </a:xfrm>
              <a:prstGeom prst="straightConnector1">
                <a:avLst/>
              </a:prstGeom>
              <a:noFill/>
              <a:ln w="19050" cap="flat" cmpd="sng">
                <a:solidFill>
                  <a:srgbClr val="FB569C"/>
                </a:solidFill>
                <a:prstDash val="solid"/>
                <a:round/>
                <a:headEnd type="none" w="med" len="med"/>
                <a:tailEnd type="diamond" w="med" len="med"/>
              </a:ln>
            </p:spPr>
          </p:cxnSp>
          <p:sp>
            <p:nvSpPr>
              <p:cNvPr id="24" name="Google Shape;3597;p67">
                <a:extLst>
                  <a:ext uri="{FF2B5EF4-FFF2-40B4-BE49-F238E27FC236}">
                    <a16:creationId xmlns:a16="http://schemas.microsoft.com/office/drawing/2014/main" id="{B09B3E61-079C-4D07-B995-6D8967F7ABC0}"/>
                  </a:ext>
                </a:extLst>
              </p:cNvPr>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FB569C"/>
              </a:solidFill>
              <a:ln w="19050" cap="flat" cmpd="sng">
                <a:solidFill>
                  <a:srgbClr val="FB569C"/>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 name="Google Shape;5119;p71">
              <a:extLst>
                <a:ext uri="{FF2B5EF4-FFF2-40B4-BE49-F238E27FC236}">
                  <a16:creationId xmlns:a16="http://schemas.microsoft.com/office/drawing/2014/main" id="{025A7D6B-AA37-4BED-B7C3-A62AADEC4910}"/>
                </a:ext>
              </a:extLst>
            </p:cNvPr>
            <p:cNvGrpSpPr/>
            <p:nvPr/>
          </p:nvGrpSpPr>
          <p:grpSpPr>
            <a:xfrm>
              <a:off x="4358969" y="2353637"/>
              <a:ext cx="452337" cy="452337"/>
              <a:chOff x="899850" y="4992125"/>
              <a:chExt cx="481825" cy="481825"/>
            </a:xfrm>
            <a:solidFill>
              <a:schemeClr val="lt1"/>
            </a:solidFill>
          </p:grpSpPr>
          <p:sp>
            <p:nvSpPr>
              <p:cNvPr id="30" name="Google Shape;5120;p71">
                <a:extLst>
                  <a:ext uri="{FF2B5EF4-FFF2-40B4-BE49-F238E27FC236}">
                    <a16:creationId xmlns:a16="http://schemas.microsoft.com/office/drawing/2014/main" id="{598E28AC-A5EA-4C21-BFF6-0FCD744B7E08}"/>
                  </a:ext>
                </a:extLst>
              </p:cNvPr>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1" name="Google Shape;5121;p71">
                <a:extLst>
                  <a:ext uri="{FF2B5EF4-FFF2-40B4-BE49-F238E27FC236}">
                    <a16:creationId xmlns:a16="http://schemas.microsoft.com/office/drawing/2014/main" id="{41DA09FD-FCA8-41E4-9326-B36CE3183BDF}"/>
                  </a:ext>
                </a:extLst>
              </p:cNvPr>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2" name="Google Shape;5122;p71">
                <a:extLst>
                  <a:ext uri="{FF2B5EF4-FFF2-40B4-BE49-F238E27FC236}">
                    <a16:creationId xmlns:a16="http://schemas.microsoft.com/office/drawing/2014/main" id="{0AA86D4E-DE1F-4897-8ED9-35CB762C7054}"/>
                  </a:ext>
                </a:extLst>
              </p:cNvPr>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grpSp>
        <p:sp>
          <p:nvSpPr>
            <p:cNvPr id="40" name="Google Shape;600;p25">
              <a:extLst>
                <a:ext uri="{FF2B5EF4-FFF2-40B4-BE49-F238E27FC236}">
                  <a16:creationId xmlns:a16="http://schemas.microsoft.com/office/drawing/2014/main" id="{B6971F04-2F8C-4A02-96E0-94ECEF4F7350}"/>
                </a:ext>
              </a:extLst>
            </p:cNvPr>
            <p:cNvSpPr txBox="1"/>
            <p:nvPr/>
          </p:nvSpPr>
          <p:spPr>
            <a:xfrm>
              <a:off x="3707737" y="1184065"/>
              <a:ext cx="1713000" cy="600816"/>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The AI Question</a:t>
              </a:r>
            </a:p>
            <a:p>
              <a:pPr lvl="0" algn="ctr"/>
              <a:r>
                <a:rPr lang="en-US" sz="1200" dirty="0">
                  <a:latin typeface="Roboto"/>
                  <a:ea typeface="Roboto"/>
                  <a:cs typeface="Roboto"/>
                  <a:sym typeface="Roboto"/>
                </a:rPr>
                <a:t>Working with AI to support instruction</a:t>
              </a:r>
              <a:endParaRPr sz="1200" dirty="0">
                <a:solidFill>
                  <a:schemeClr val="accent3"/>
                </a:solidFill>
                <a:latin typeface="Fira Sans Extra Condensed Medium"/>
                <a:ea typeface="Fira Sans Extra Condensed Medium"/>
                <a:cs typeface="Fira Sans Extra Condensed Medium"/>
                <a:sym typeface="Fira Sans Extra Condensed Medium"/>
              </a:endParaRPr>
            </a:p>
          </p:txBody>
        </p:sp>
      </p:grpSp>
      <p:grpSp>
        <p:nvGrpSpPr>
          <p:cNvPr id="47" name="Group 46">
            <a:extLst>
              <a:ext uri="{FF2B5EF4-FFF2-40B4-BE49-F238E27FC236}">
                <a16:creationId xmlns:a16="http://schemas.microsoft.com/office/drawing/2014/main" id="{908788B9-FC96-4A87-BF88-AE52F4CB0D44}"/>
              </a:ext>
            </a:extLst>
          </p:cNvPr>
          <p:cNvGrpSpPr/>
          <p:nvPr/>
        </p:nvGrpSpPr>
        <p:grpSpPr>
          <a:xfrm>
            <a:off x="5233250" y="2071441"/>
            <a:ext cx="3290951" cy="2135339"/>
            <a:chOff x="5233250" y="2071441"/>
            <a:chExt cx="3290951" cy="2135339"/>
          </a:xfrm>
        </p:grpSpPr>
        <p:grpSp>
          <p:nvGrpSpPr>
            <p:cNvPr id="17" name="Google Shape;3598;p67">
              <a:extLst>
                <a:ext uri="{FF2B5EF4-FFF2-40B4-BE49-F238E27FC236}">
                  <a16:creationId xmlns:a16="http://schemas.microsoft.com/office/drawing/2014/main" id="{80A5B5F5-1CE3-4C16-ADD8-970C1F160531}"/>
                </a:ext>
              </a:extLst>
            </p:cNvPr>
            <p:cNvGrpSpPr/>
            <p:nvPr/>
          </p:nvGrpSpPr>
          <p:grpSpPr>
            <a:xfrm>
              <a:off x="5233250" y="2071441"/>
              <a:ext cx="1314893" cy="1251034"/>
              <a:chOff x="7603341" y="3874492"/>
              <a:chExt cx="411474" cy="427734"/>
            </a:xfrm>
          </p:grpSpPr>
          <p:cxnSp>
            <p:nvCxnSpPr>
              <p:cNvPr id="21" name="Google Shape;3599;p67">
                <a:extLst>
                  <a:ext uri="{FF2B5EF4-FFF2-40B4-BE49-F238E27FC236}">
                    <a16:creationId xmlns:a16="http://schemas.microsoft.com/office/drawing/2014/main" id="{3F3F081D-FA36-4FEC-8915-58C272839636}"/>
                  </a:ext>
                </a:extLst>
              </p:cNvPr>
              <p:cNvCxnSpPr>
                <a:cxnSpLocks/>
              </p:cNvCxnSpPr>
              <p:nvPr/>
            </p:nvCxnSpPr>
            <p:spPr>
              <a:xfrm>
                <a:off x="7809095" y="4216875"/>
                <a:ext cx="0" cy="85351"/>
              </a:xfrm>
              <a:prstGeom prst="straightConnector1">
                <a:avLst/>
              </a:prstGeom>
              <a:noFill/>
              <a:ln w="19050" cap="flat" cmpd="sng">
                <a:solidFill>
                  <a:srgbClr val="9C27B0"/>
                </a:solidFill>
                <a:prstDash val="solid"/>
                <a:round/>
                <a:headEnd type="none" w="med" len="med"/>
                <a:tailEnd type="diamond" w="med" len="med"/>
              </a:ln>
            </p:spPr>
          </p:cxnSp>
          <p:sp>
            <p:nvSpPr>
              <p:cNvPr id="22" name="Google Shape;3600;p67">
                <a:extLst>
                  <a:ext uri="{FF2B5EF4-FFF2-40B4-BE49-F238E27FC236}">
                    <a16:creationId xmlns:a16="http://schemas.microsoft.com/office/drawing/2014/main" id="{48AF6541-7AE3-4806-B54A-163E38393A4F}"/>
                  </a:ext>
                </a:extLst>
              </p:cNvPr>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9C27B0"/>
              </a:solidFill>
              <a:ln w="19050" cap="flat" cmpd="sng">
                <a:solidFill>
                  <a:srgbClr val="9C27B0"/>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 name="Google Shape;6182;p74">
              <a:extLst>
                <a:ext uri="{FF2B5EF4-FFF2-40B4-BE49-F238E27FC236}">
                  <a16:creationId xmlns:a16="http://schemas.microsoft.com/office/drawing/2014/main" id="{30F1BC82-EF52-4BD0-A762-216D6961DE3C}"/>
                </a:ext>
              </a:extLst>
            </p:cNvPr>
            <p:cNvGrpSpPr/>
            <p:nvPr/>
          </p:nvGrpSpPr>
          <p:grpSpPr>
            <a:xfrm>
              <a:off x="5683725" y="2317241"/>
              <a:ext cx="476624" cy="475329"/>
              <a:chOff x="-31455100" y="3909350"/>
              <a:chExt cx="294600" cy="293800"/>
            </a:xfrm>
            <a:solidFill>
              <a:schemeClr val="lt1"/>
            </a:solidFill>
          </p:grpSpPr>
          <p:sp>
            <p:nvSpPr>
              <p:cNvPr id="35" name="Google Shape;6183;p74">
                <a:extLst>
                  <a:ext uri="{FF2B5EF4-FFF2-40B4-BE49-F238E27FC236}">
                    <a16:creationId xmlns:a16="http://schemas.microsoft.com/office/drawing/2014/main" id="{B01FBA75-BB09-4028-B211-2B04C6810C37}"/>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6" name="Google Shape;6184;p74">
                <a:extLst>
                  <a:ext uri="{FF2B5EF4-FFF2-40B4-BE49-F238E27FC236}">
                    <a16:creationId xmlns:a16="http://schemas.microsoft.com/office/drawing/2014/main" id="{BB1B3139-97B5-44A5-AB69-8CECFEC79F8C}"/>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41" name="Google Shape;620;p25">
              <a:extLst>
                <a:ext uri="{FF2B5EF4-FFF2-40B4-BE49-F238E27FC236}">
                  <a16:creationId xmlns:a16="http://schemas.microsoft.com/office/drawing/2014/main" id="{C2470A78-6113-4096-A39C-1F268CD24B23}"/>
                </a:ext>
              </a:extLst>
            </p:cNvPr>
            <p:cNvSpPr txBox="1"/>
            <p:nvPr/>
          </p:nvSpPr>
          <p:spPr>
            <a:xfrm>
              <a:off x="5857686" y="3336883"/>
              <a:ext cx="2666515" cy="869897"/>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1700" dirty="0">
                  <a:solidFill>
                    <a:srgbClr val="9C27B0"/>
                  </a:solidFill>
                  <a:latin typeface="Fira Sans Extra Condensed Medium"/>
                  <a:ea typeface="Fira Sans Extra Condensed Medium"/>
                  <a:cs typeface="Fira Sans Extra Condensed Medium"/>
                  <a:sym typeface="Fira Sans Extra Condensed Medium"/>
                </a:rPr>
                <a:t>A Lasting Effect</a:t>
              </a:r>
            </a:p>
            <a:p>
              <a:r>
                <a:rPr lang="en-US" sz="1200" dirty="0">
                  <a:latin typeface="Roboto"/>
                  <a:ea typeface="Roboto"/>
                  <a:cs typeface="Roboto"/>
                  <a:sym typeface="Roboto"/>
                </a:rPr>
                <a:t>Creating space to maintain continuity and high standards</a:t>
              </a:r>
            </a:p>
          </p:txBody>
        </p:sp>
      </p:grpSp>
      <p:sp>
        <p:nvSpPr>
          <p:cNvPr id="43" name="TextBox 42">
            <a:extLst>
              <a:ext uri="{FF2B5EF4-FFF2-40B4-BE49-F238E27FC236}">
                <a16:creationId xmlns:a16="http://schemas.microsoft.com/office/drawing/2014/main" id="{6A815822-822C-437B-AB6A-960F02AF76B3}"/>
              </a:ext>
            </a:extLst>
          </p:cNvPr>
          <p:cNvSpPr txBox="1"/>
          <p:nvPr/>
        </p:nvSpPr>
        <p:spPr>
          <a:xfrm>
            <a:off x="710213" y="4550625"/>
            <a:ext cx="7723500" cy="369332"/>
          </a:xfrm>
          <a:prstGeom prst="rect">
            <a:avLst/>
          </a:prstGeom>
          <a:solidFill>
            <a:srgbClr val="FFFFCC"/>
          </a:solidFill>
        </p:spPr>
        <p:txBody>
          <a:bodyPr wrap="square" rtlCol="0">
            <a:spAutoFit/>
          </a:bodyPr>
          <a:lstStyle/>
          <a:p>
            <a:pPr algn="ctr"/>
            <a:r>
              <a:rPr lang="en-US" sz="1800" dirty="0">
                <a:latin typeface="Fira Sans Extra Condensed" panose="020B0604020202020204" charset="0"/>
                <a:ea typeface="Roboto" panose="020B0604020202020204" charset="0"/>
              </a:rPr>
              <a:t>“PowerPoint makes us stupid.” General James Mattis (Ret.)</a:t>
            </a:r>
          </a:p>
        </p:txBody>
      </p:sp>
      <p:grpSp>
        <p:nvGrpSpPr>
          <p:cNvPr id="48" name="Group 47">
            <a:extLst>
              <a:ext uri="{FF2B5EF4-FFF2-40B4-BE49-F238E27FC236}">
                <a16:creationId xmlns:a16="http://schemas.microsoft.com/office/drawing/2014/main" id="{E53751EA-F15C-480E-B88C-334CE8EA661E}"/>
              </a:ext>
            </a:extLst>
          </p:cNvPr>
          <p:cNvGrpSpPr/>
          <p:nvPr/>
        </p:nvGrpSpPr>
        <p:grpSpPr>
          <a:xfrm>
            <a:off x="963520" y="2142907"/>
            <a:ext cx="985023" cy="952304"/>
            <a:chOff x="7004880" y="3207233"/>
            <a:chExt cx="1562072" cy="1562469"/>
          </a:xfrm>
        </p:grpSpPr>
        <p:sp>
          <p:nvSpPr>
            <p:cNvPr id="49" name="Google Shape;7447;p76">
              <a:extLst>
                <a:ext uri="{FF2B5EF4-FFF2-40B4-BE49-F238E27FC236}">
                  <a16:creationId xmlns:a16="http://schemas.microsoft.com/office/drawing/2014/main" id="{A64B1EB5-4D72-4C3F-BDCA-6CC8D1931E9C}"/>
                </a:ext>
              </a:extLst>
            </p:cNvPr>
            <p:cNvSpPr/>
            <p:nvPr/>
          </p:nvSpPr>
          <p:spPr>
            <a:xfrm>
              <a:off x="7089244" y="3561189"/>
              <a:ext cx="1160520" cy="1089269"/>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gradFill>
              <a:gsLst>
                <a:gs pos="49000">
                  <a:srgbClr val="CC9900"/>
                </a:gs>
                <a:gs pos="38000">
                  <a:schemeClr val="tx1"/>
                </a:gs>
                <a:gs pos="59000">
                  <a:schemeClr val="tx1"/>
                </a:gs>
              </a:gsLst>
              <a:lin ang="18900000" scaled="1"/>
            </a:gra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7448;p76">
              <a:extLst>
                <a:ext uri="{FF2B5EF4-FFF2-40B4-BE49-F238E27FC236}">
                  <a16:creationId xmlns:a16="http://schemas.microsoft.com/office/drawing/2014/main" id="{0C16ED80-F4D5-4897-B844-FB9E9E381325}"/>
                </a:ext>
              </a:extLst>
            </p:cNvPr>
            <p:cNvSpPr/>
            <p:nvPr/>
          </p:nvSpPr>
          <p:spPr>
            <a:xfrm>
              <a:off x="7627322" y="3678876"/>
              <a:ext cx="498060" cy="466521"/>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gradFill flip="none" rotWithShape="1">
              <a:gsLst>
                <a:gs pos="0">
                  <a:srgbClr val="CC9900"/>
                </a:gs>
                <a:gs pos="86000">
                  <a:schemeClr val="tx1"/>
                </a:gs>
              </a:gsLst>
              <a:lin ang="189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7449;p76">
              <a:extLst>
                <a:ext uri="{FF2B5EF4-FFF2-40B4-BE49-F238E27FC236}">
                  <a16:creationId xmlns:a16="http://schemas.microsoft.com/office/drawing/2014/main" id="{487762D6-602E-4854-BAAD-C3B93F93B0B1}"/>
                </a:ext>
              </a:extLst>
            </p:cNvPr>
            <p:cNvSpPr/>
            <p:nvPr/>
          </p:nvSpPr>
          <p:spPr>
            <a:xfrm>
              <a:off x="7755757" y="3207233"/>
              <a:ext cx="811195" cy="905893"/>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CC9900"/>
            </a:solidFill>
            <a:ln>
              <a:solidFill>
                <a:schemeClr val="tx1"/>
              </a:solidFill>
            </a:ln>
            <a:effectLst>
              <a:glow rad="38100">
                <a:schemeClr val="tx1"/>
              </a:glo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7450;p76">
              <a:extLst>
                <a:ext uri="{FF2B5EF4-FFF2-40B4-BE49-F238E27FC236}">
                  <a16:creationId xmlns:a16="http://schemas.microsoft.com/office/drawing/2014/main" id="{A761E74C-A169-4297-934C-B6B7BED4B770}"/>
                </a:ext>
              </a:extLst>
            </p:cNvPr>
            <p:cNvSpPr/>
            <p:nvPr/>
          </p:nvSpPr>
          <p:spPr>
            <a:xfrm>
              <a:off x="7225754" y="4068592"/>
              <a:ext cx="473845" cy="47215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CC9900"/>
            </a:solidFill>
            <a:ln>
              <a:solidFill>
                <a:srgbClr val="CC9900"/>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7451;p76">
              <a:extLst>
                <a:ext uri="{FF2B5EF4-FFF2-40B4-BE49-F238E27FC236}">
                  <a16:creationId xmlns:a16="http://schemas.microsoft.com/office/drawing/2014/main" id="{2331A761-FC6D-4061-951C-0CE090D3C046}"/>
                </a:ext>
              </a:extLst>
            </p:cNvPr>
            <p:cNvSpPr/>
            <p:nvPr/>
          </p:nvSpPr>
          <p:spPr>
            <a:xfrm>
              <a:off x="7004880" y="4359143"/>
              <a:ext cx="413690" cy="410559"/>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gradFill flip="none" rotWithShape="1">
              <a:gsLst>
                <a:gs pos="0">
                  <a:srgbClr val="CC9900"/>
                </a:gs>
                <a:gs pos="100000">
                  <a:schemeClr val="tx1"/>
                </a:gs>
              </a:gsLst>
              <a:lin ang="81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7452;p76">
              <a:extLst>
                <a:ext uri="{FF2B5EF4-FFF2-40B4-BE49-F238E27FC236}">
                  <a16:creationId xmlns:a16="http://schemas.microsoft.com/office/drawing/2014/main" id="{D323EBFE-708F-4114-A20C-EF3A63A88E74}"/>
                </a:ext>
              </a:extLst>
            </p:cNvPr>
            <p:cNvSpPr/>
            <p:nvPr/>
          </p:nvSpPr>
          <p:spPr>
            <a:xfrm>
              <a:off x="7133208" y="4165410"/>
              <a:ext cx="469894" cy="472283"/>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tx1"/>
            </a:soli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 name="TextBox 54">
            <a:extLst>
              <a:ext uri="{FF2B5EF4-FFF2-40B4-BE49-F238E27FC236}">
                <a16:creationId xmlns:a16="http://schemas.microsoft.com/office/drawing/2014/main" id="{59A9BD09-9996-44E3-A4C5-B01DAD9173F9}"/>
              </a:ext>
            </a:extLst>
          </p:cNvPr>
          <p:cNvSpPr txBox="1"/>
          <p:nvPr/>
        </p:nvSpPr>
        <p:spPr>
          <a:xfrm>
            <a:off x="427220" y="1662611"/>
            <a:ext cx="2485748" cy="400110"/>
          </a:xfrm>
          <a:prstGeom prst="rect">
            <a:avLst/>
          </a:prstGeom>
          <a:noFill/>
        </p:spPr>
        <p:txBody>
          <a:bodyPr wrap="square" rtlCol="0">
            <a:spAutoFit/>
          </a:bodyPr>
          <a:lstStyle/>
          <a:p>
            <a:pPr algn="ctr"/>
            <a:r>
              <a:rPr lang="en-US" sz="2000" dirty="0">
                <a:latin typeface="Ink Free" panose="03080402000500000000" pitchFamily="66" charset="0"/>
              </a:rPr>
              <a:t>I love Hive Minds!</a:t>
            </a:r>
          </a:p>
        </p:txBody>
      </p:sp>
    </p:spTree>
    <p:extLst>
      <p:ext uri="{BB962C8B-B14F-4D97-AF65-F5344CB8AC3E}">
        <p14:creationId xmlns:p14="http://schemas.microsoft.com/office/powerpoint/2010/main" val="17164789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22" presetClass="entr" presetSubtype="8" fill="hold" grpId="0" nodeType="afterEffect">
                                  <p:stCondLst>
                                    <p:cond delay="0"/>
                                  </p:stCondLst>
                                  <p:iterate type="lt">
                                    <p:tmPct val="10000"/>
                                  </p:iterate>
                                  <p:childTnLst>
                                    <p:set>
                                      <p:cBhvr>
                                        <p:cTn id="13" dur="1" fill="hold">
                                          <p:stCondLst>
                                            <p:cond delay="0"/>
                                          </p:stCondLst>
                                        </p:cTn>
                                        <p:tgtEl>
                                          <p:spTgt spid="55"/>
                                        </p:tgtEl>
                                        <p:attrNameLst>
                                          <p:attrName>style.visibility</p:attrName>
                                        </p:attrNameLst>
                                      </p:cBhvr>
                                      <p:to>
                                        <p:strVal val="visible"/>
                                      </p:to>
                                    </p:set>
                                    <p:animEffect transition="in" filter="wipe(left)">
                                      <p:cBhvr>
                                        <p:cTn id="14" dur="500"/>
                                        <p:tgtEl>
                                          <p:spTgt spid="5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5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305;p39">
            <a:extLst>
              <a:ext uri="{FF2B5EF4-FFF2-40B4-BE49-F238E27FC236}">
                <a16:creationId xmlns:a16="http://schemas.microsoft.com/office/drawing/2014/main" id="{9894B13E-66E5-4B56-B5B3-E125560578B9}"/>
              </a:ext>
            </a:extLst>
          </p:cNvPr>
          <p:cNvSpPr txBox="1">
            <a:spLocks/>
          </p:cNvSpPr>
          <p:nvPr/>
        </p:nvSpPr>
        <p:spPr>
          <a:xfrm>
            <a:off x="2229" y="135759"/>
            <a:ext cx="9144000" cy="338899"/>
          </a:xfrm>
          <a:prstGeom prst="rect">
            <a:avLst/>
          </a:prstGeom>
          <a:no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prstClr val="black"/>
              </a:buClr>
              <a:buSzPts val="3000"/>
              <a:buFont typeface="Lora"/>
              <a:buNone/>
              <a:tabLst/>
              <a:defRPr/>
            </a:pPr>
            <a:r>
              <a:rPr kumimoji="0" lang="en-US" sz="1600" b="0" i="0" u="none" strike="noStrike" kern="0" cap="none" spc="0" normalizeH="0" baseline="0" noProof="0" dirty="0">
                <a:ln>
                  <a:noFill/>
                </a:ln>
                <a:solidFill>
                  <a:srgbClr val="000000"/>
                </a:solidFill>
                <a:effectLst/>
                <a:uLnTx/>
                <a:uFillTx/>
                <a:latin typeface="Fira Sans Extra Condensed Medium" panose="020B0604020202020204" charset="0"/>
                <a:ea typeface="Roboto" panose="020B0604020202020204" charset="0"/>
                <a:cs typeface="Roboto" panose="020B0604020202020204" charset="0"/>
                <a:sym typeface="Lora"/>
              </a:rPr>
              <a:t>At 60-Minute mark, Speaker One reports to the CG room to deliver the speech with a notecard</a:t>
            </a:r>
            <a:endParaRPr kumimoji="0" lang="en-US" sz="1600" b="0" i="0" u="none" strike="noStrike" kern="0" cap="none" spc="0" normalizeH="0" baseline="0" noProof="0" dirty="0">
              <a:ln>
                <a:noFill/>
              </a:ln>
              <a:solidFill>
                <a:prstClr val="black"/>
              </a:solidFill>
              <a:effectLst/>
              <a:uLnTx/>
              <a:uFillTx/>
              <a:latin typeface="Fira Sans Extra Condensed Medium" panose="020B0604020202020204" charset="0"/>
              <a:ea typeface="Roboto" panose="020B0604020202020204" charset="0"/>
              <a:cs typeface="Roboto" panose="020B0604020202020204" charset="0"/>
              <a:sym typeface="Lora"/>
            </a:endParaRPr>
          </a:p>
        </p:txBody>
      </p:sp>
      <p:sp>
        <p:nvSpPr>
          <p:cNvPr id="200" name="TextBox 199">
            <a:extLst>
              <a:ext uri="{FF2B5EF4-FFF2-40B4-BE49-F238E27FC236}">
                <a16:creationId xmlns:a16="http://schemas.microsoft.com/office/drawing/2014/main" id="{7322D7E3-B313-46CB-8DCE-B41163C95F97}"/>
              </a:ext>
            </a:extLst>
          </p:cNvPr>
          <p:cNvSpPr txBox="1"/>
          <p:nvPr/>
        </p:nvSpPr>
        <p:spPr>
          <a:xfrm>
            <a:off x="288888" y="638388"/>
            <a:ext cx="217918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CG1 Classroom, </a:t>
            </a:r>
            <a:r>
              <a:rPr kumimoji="0" lang="en-US" sz="1100" b="0" i="0" u="none" strike="noStrike" kern="0" cap="none" spc="0" normalizeH="0" baseline="0" noProof="0" dirty="0">
                <a:ln>
                  <a:noFill/>
                </a:ln>
                <a:solidFill>
                  <a:srgbClr val="666633"/>
                </a:solidFill>
                <a:effectLst/>
                <a:uLnTx/>
                <a:uFillTx/>
                <a:latin typeface="Roboto" panose="020B0604020202020204" charset="0"/>
                <a:ea typeface="Roboto" panose="020B0604020202020204" charset="0"/>
                <a:cs typeface="Roboto" panose="020B0604020202020204" charset="0"/>
                <a:sym typeface="Arial"/>
              </a:rPr>
              <a:t>CG 16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1" name="TextBox 1830">
            <a:extLst>
              <a:ext uri="{FF2B5EF4-FFF2-40B4-BE49-F238E27FC236}">
                <a16:creationId xmlns:a16="http://schemas.microsoft.com/office/drawing/2014/main" id="{05C76FB3-648E-471F-968C-1FD12582991B}"/>
              </a:ext>
            </a:extLst>
          </p:cNvPr>
          <p:cNvSpPr txBox="1"/>
          <p:nvPr/>
        </p:nvSpPr>
        <p:spPr>
          <a:xfrm>
            <a:off x="284669" y="1136069"/>
            <a:ext cx="2182275"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990099"/>
                </a:solidFill>
                <a:effectLst/>
                <a:uLnTx/>
                <a:uFillTx/>
                <a:latin typeface="Roboto" panose="020B0604020202020204" charset="0"/>
                <a:ea typeface="Roboto" panose="020B0604020202020204" charset="0"/>
                <a:cs typeface="Roboto" panose="020B0604020202020204" charset="0"/>
                <a:sym typeface="Arial"/>
              </a:rPr>
              <a:t>CG2 Classroom, </a:t>
            </a:r>
            <a:r>
              <a:rPr kumimoji="0" lang="en-US" sz="10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CG 1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2" name="TextBox 1831">
            <a:extLst>
              <a:ext uri="{FF2B5EF4-FFF2-40B4-BE49-F238E27FC236}">
                <a16:creationId xmlns:a16="http://schemas.microsoft.com/office/drawing/2014/main" id="{D7F8E582-0F78-4B0D-BA2C-1A5D7DA8B6BD}"/>
              </a:ext>
            </a:extLst>
          </p:cNvPr>
          <p:cNvSpPr txBox="1"/>
          <p:nvPr/>
        </p:nvSpPr>
        <p:spPr>
          <a:xfrm>
            <a:off x="288887" y="1634673"/>
            <a:ext cx="217918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0000CC"/>
                </a:solidFill>
                <a:effectLst/>
                <a:uLnTx/>
                <a:uFillTx/>
                <a:latin typeface="Roboto" panose="020B0604020202020204" charset="0"/>
                <a:ea typeface="Roboto" panose="020B0604020202020204" charset="0"/>
                <a:cs typeface="Roboto" panose="020B0604020202020204" charset="0"/>
                <a:sym typeface="Arial"/>
              </a:rPr>
              <a:t>CG3 Classroom, </a:t>
            </a:r>
            <a:r>
              <a:rPr kumimoji="0" lang="en-US" sz="1000" b="0" i="0" u="none" strike="noStrike" kern="0" cap="none" spc="0" normalizeH="0" baseline="0" noProof="0" dirty="0">
                <a:ln>
                  <a:noFill/>
                </a:ln>
                <a:solidFill>
                  <a:srgbClr val="990099"/>
                </a:solidFill>
                <a:effectLst/>
                <a:uLnTx/>
                <a:uFillTx/>
                <a:latin typeface="Roboto" panose="020B0604020202020204" charset="0"/>
                <a:ea typeface="Roboto" panose="020B0604020202020204" charset="0"/>
                <a:cs typeface="Roboto" panose="020B0604020202020204" charset="0"/>
                <a:sym typeface="Arial"/>
              </a:rPr>
              <a:t>CG 2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3" name="TextBox 1832">
            <a:extLst>
              <a:ext uri="{FF2B5EF4-FFF2-40B4-BE49-F238E27FC236}">
                <a16:creationId xmlns:a16="http://schemas.microsoft.com/office/drawing/2014/main" id="{B792994C-8211-4AC8-8457-C1A1DC59346D}"/>
              </a:ext>
            </a:extLst>
          </p:cNvPr>
          <p:cNvSpPr txBox="1"/>
          <p:nvPr/>
        </p:nvSpPr>
        <p:spPr>
          <a:xfrm>
            <a:off x="288886" y="2145049"/>
            <a:ext cx="2178057"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663300"/>
                </a:solidFill>
                <a:effectLst/>
                <a:uLnTx/>
                <a:uFillTx/>
                <a:latin typeface="Roboto" panose="020B0604020202020204" charset="0"/>
                <a:ea typeface="Roboto" panose="020B0604020202020204" charset="0"/>
                <a:cs typeface="Roboto" panose="020B0604020202020204" charset="0"/>
                <a:sym typeface="Arial"/>
              </a:rPr>
              <a:t>CG4 Classroom, </a:t>
            </a:r>
            <a:r>
              <a:rPr kumimoji="0" lang="en-US" sz="1000" b="0" i="0" u="none" strike="noStrike" kern="0" cap="none" spc="0" normalizeH="0" baseline="0" noProof="0" dirty="0">
                <a:ln>
                  <a:noFill/>
                </a:ln>
                <a:solidFill>
                  <a:srgbClr val="0000CC"/>
                </a:solidFill>
                <a:effectLst/>
                <a:uLnTx/>
                <a:uFillTx/>
                <a:latin typeface="Roboto" panose="020B0604020202020204" charset="0"/>
                <a:ea typeface="Roboto" panose="020B0604020202020204" charset="0"/>
                <a:cs typeface="Roboto" panose="020B0604020202020204" charset="0"/>
                <a:sym typeface="Arial"/>
              </a:rPr>
              <a:t>CG 3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4" name="TextBox 1833">
            <a:extLst>
              <a:ext uri="{FF2B5EF4-FFF2-40B4-BE49-F238E27FC236}">
                <a16:creationId xmlns:a16="http://schemas.microsoft.com/office/drawing/2014/main" id="{8CB47240-846A-4E53-94E7-DFFD1CFD174F}"/>
              </a:ext>
            </a:extLst>
          </p:cNvPr>
          <p:cNvSpPr txBox="1"/>
          <p:nvPr/>
        </p:nvSpPr>
        <p:spPr>
          <a:xfrm>
            <a:off x="288887" y="2648621"/>
            <a:ext cx="217805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006600"/>
                </a:solidFill>
                <a:effectLst/>
                <a:uLnTx/>
                <a:uFillTx/>
                <a:latin typeface="Roboto" panose="020B0604020202020204" charset="0"/>
                <a:ea typeface="Roboto" panose="020B0604020202020204" charset="0"/>
                <a:cs typeface="Roboto" panose="020B0604020202020204" charset="0"/>
                <a:sym typeface="Arial"/>
              </a:rPr>
              <a:t>CG5 Classroom, </a:t>
            </a:r>
            <a:r>
              <a:rPr kumimoji="0" lang="en-US" sz="1000" b="0" i="0" u="none" strike="noStrike" kern="0" cap="none" spc="0" normalizeH="0" baseline="0" noProof="0" dirty="0">
                <a:ln>
                  <a:noFill/>
                </a:ln>
                <a:solidFill>
                  <a:srgbClr val="663300"/>
                </a:solidFill>
                <a:effectLst/>
                <a:uLnTx/>
                <a:uFillTx/>
                <a:latin typeface="Roboto" panose="020B0604020202020204" charset="0"/>
                <a:ea typeface="Roboto" panose="020B0604020202020204" charset="0"/>
                <a:cs typeface="Roboto" panose="020B0604020202020204" charset="0"/>
                <a:sym typeface="Arial"/>
              </a:rPr>
              <a:t>CG 4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5" name="TextBox 1834">
            <a:extLst>
              <a:ext uri="{FF2B5EF4-FFF2-40B4-BE49-F238E27FC236}">
                <a16:creationId xmlns:a16="http://schemas.microsoft.com/office/drawing/2014/main" id="{DB0E8D6F-09A4-4AD2-8EDE-C665FBB31B82}"/>
              </a:ext>
            </a:extLst>
          </p:cNvPr>
          <p:cNvSpPr txBox="1"/>
          <p:nvPr/>
        </p:nvSpPr>
        <p:spPr>
          <a:xfrm>
            <a:off x="284669" y="3148635"/>
            <a:ext cx="217805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DA8200"/>
                </a:solidFill>
                <a:effectLst/>
                <a:uLnTx/>
                <a:uFillTx/>
                <a:latin typeface="Roboto" panose="020B0604020202020204" charset="0"/>
                <a:ea typeface="Roboto" panose="020B0604020202020204" charset="0"/>
                <a:cs typeface="Roboto" panose="020B0604020202020204" charset="0"/>
                <a:sym typeface="Arial"/>
              </a:rPr>
              <a:t>CG6 Classroom,</a:t>
            </a:r>
            <a:r>
              <a:rPr kumimoji="0" lang="en-US" sz="1000" b="0" i="0" u="none" strike="noStrike" kern="0" cap="none" spc="0" normalizeH="0" baseline="0" noProof="0" dirty="0">
                <a:ln>
                  <a:noFill/>
                </a:ln>
                <a:solidFill>
                  <a:srgbClr val="006600"/>
                </a:solidFill>
                <a:effectLst/>
                <a:uLnTx/>
                <a:uFillTx/>
                <a:latin typeface="Roboto" panose="020B0604020202020204" charset="0"/>
                <a:ea typeface="Roboto" panose="020B0604020202020204" charset="0"/>
                <a:cs typeface="Roboto" panose="020B0604020202020204" charset="0"/>
                <a:sym typeface="Arial"/>
              </a:rPr>
              <a:t> CG 5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grpSp>
        <p:nvGrpSpPr>
          <p:cNvPr id="3373" name="Google Shape;9268;p71">
            <a:extLst>
              <a:ext uri="{FF2B5EF4-FFF2-40B4-BE49-F238E27FC236}">
                <a16:creationId xmlns:a16="http://schemas.microsoft.com/office/drawing/2014/main" id="{28EF3F0A-859F-4F74-A760-F1362F5C9FC1}"/>
              </a:ext>
            </a:extLst>
          </p:cNvPr>
          <p:cNvGrpSpPr/>
          <p:nvPr/>
        </p:nvGrpSpPr>
        <p:grpSpPr>
          <a:xfrm>
            <a:off x="2634722" y="734324"/>
            <a:ext cx="133670" cy="199341"/>
            <a:chOff x="6974158" y="2789537"/>
            <a:chExt cx="255247" cy="327458"/>
          </a:xfrm>
        </p:grpSpPr>
        <p:sp>
          <p:nvSpPr>
            <p:cNvPr id="3467" name="Google Shape;9269;p71">
              <a:extLst>
                <a:ext uri="{FF2B5EF4-FFF2-40B4-BE49-F238E27FC236}">
                  <a16:creationId xmlns:a16="http://schemas.microsoft.com/office/drawing/2014/main" id="{A0768AAD-F4FD-4C54-9EB7-62A0AA55456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9270;p71">
              <a:extLst>
                <a:ext uri="{FF2B5EF4-FFF2-40B4-BE49-F238E27FC236}">
                  <a16:creationId xmlns:a16="http://schemas.microsoft.com/office/drawing/2014/main" id="{0EF93983-FAB1-4F85-8FC7-4FD9B0CFD1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9271;p71">
              <a:extLst>
                <a:ext uri="{FF2B5EF4-FFF2-40B4-BE49-F238E27FC236}">
                  <a16:creationId xmlns:a16="http://schemas.microsoft.com/office/drawing/2014/main" id="{64B3A2A1-10DC-4A48-9AFA-14233FF77E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9272;p71">
              <a:extLst>
                <a:ext uri="{FF2B5EF4-FFF2-40B4-BE49-F238E27FC236}">
                  <a16:creationId xmlns:a16="http://schemas.microsoft.com/office/drawing/2014/main" id="{B09BE708-DFB9-4B93-B445-08932205306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71" name="Google Shape;9273;p71">
              <a:extLst>
                <a:ext uri="{FF2B5EF4-FFF2-40B4-BE49-F238E27FC236}">
                  <a16:creationId xmlns:a16="http://schemas.microsoft.com/office/drawing/2014/main" id="{BFA7473D-219F-40C6-8966-6207FC44465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9274;p71">
              <a:extLst>
                <a:ext uri="{FF2B5EF4-FFF2-40B4-BE49-F238E27FC236}">
                  <a16:creationId xmlns:a16="http://schemas.microsoft.com/office/drawing/2014/main" id="{3C462DE9-18EA-4245-84A1-00694EEBD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4" name="Group 3373">
            <a:extLst>
              <a:ext uri="{FF2B5EF4-FFF2-40B4-BE49-F238E27FC236}">
                <a16:creationId xmlns:a16="http://schemas.microsoft.com/office/drawing/2014/main" id="{91A01830-A0D3-4AFA-8B87-0A27E5509F76}"/>
              </a:ext>
            </a:extLst>
          </p:cNvPr>
          <p:cNvGrpSpPr/>
          <p:nvPr/>
        </p:nvGrpSpPr>
        <p:grpSpPr>
          <a:xfrm>
            <a:off x="2844450" y="727906"/>
            <a:ext cx="1178862" cy="205759"/>
            <a:chOff x="2298228" y="746090"/>
            <a:chExt cx="1781951" cy="294826"/>
          </a:xfrm>
        </p:grpSpPr>
        <p:grpSp>
          <p:nvGrpSpPr>
            <p:cNvPr id="3425" name="Google Shape;9268;p71">
              <a:extLst>
                <a:ext uri="{FF2B5EF4-FFF2-40B4-BE49-F238E27FC236}">
                  <a16:creationId xmlns:a16="http://schemas.microsoft.com/office/drawing/2014/main" id="{AEBA8DCE-80B8-4D49-83AC-40AA543C960D}"/>
                </a:ext>
              </a:extLst>
            </p:cNvPr>
            <p:cNvGrpSpPr/>
            <p:nvPr/>
          </p:nvGrpSpPr>
          <p:grpSpPr>
            <a:xfrm>
              <a:off x="2298228" y="750688"/>
              <a:ext cx="202053" cy="285630"/>
              <a:chOff x="6974158" y="2789537"/>
              <a:chExt cx="255247" cy="327458"/>
            </a:xfrm>
          </p:grpSpPr>
          <p:sp>
            <p:nvSpPr>
              <p:cNvPr id="3461" name="Google Shape;9269;p71">
                <a:extLst>
                  <a:ext uri="{FF2B5EF4-FFF2-40B4-BE49-F238E27FC236}">
                    <a16:creationId xmlns:a16="http://schemas.microsoft.com/office/drawing/2014/main" id="{BD346B86-8257-440D-A2A9-1FA149BD6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9270;p71">
                <a:extLst>
                  <a:ext uri="{FF2B5EF4-FFF2-40B4-BE49-F238E27FC236}">
                    <a16:creationId xmlns:a16="http://schemas.microsoft.com/office/drawing/2014/main" id="{0F27C8A9-5B36-4F1D-A924-546522AE5F5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9271;p71">
                <a:extLst>
                  <a:ext uri="{FF2B5EF4-FFF2-40B4-BE49-F238E27FC236}">
                    <a16:creationId xmlns:a16="http://schemas.microsoft.com/office/drawing/2014/main" id="{378F97F7-FEBD-4F11-A5A4-D2E584CA4C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9272;p71">
                <a:extLst>
                  <a:ext uri="{FF2B5EF4-FFF2-40B4-BE49-F238E27FC236}">
                    <a16:creationId xmlns:a16="http://schemas.microsoft.com/office/drawing/2014/main" id="{F7C7E619-D75D-45BF-A7EE-F3E54EBD12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65" name="Google Shape;9273;p71">
                <a:extLst>
                  <a:ext uri="{FF2B5EF4-FFF2-40B4-BE49-F238E27FC236}">
                    <a16:creationId xmlns:a16="http://schemas.microsoft.com/office/drawing/2014/main" id="{594D2E10-D43A-4C56-B3AD-5726ADF72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9274;p71">
                <a:extLst>
                  <a:ext uri="{FF2B5EF4-FFF2-40B4-BE49-F238E27FC236}">
                    <a16:creationId xmlns:a16="http://schemas.microsoft.com/office/drawing/2014/main" id="{085D9399-8BB5-4D3B-B35B-6A7D72BCC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6" name="Google Shape;9268;p71">
              <a:extLst>
                <a:ext uri="{FF2B5EF4-FFF2-40B4-BE49-F238E27FC236}">
                  <a16:creationId xmlns:a16="http://schemas.microsoft.com/office/drawing/2014/main" id="{2CFDBACA-416F-40BE-8D31-B20F82082233}"/>
                </a:ext>
              </a:extLst>
            </p:cNvPr>
            <p:cNvGrpSpPr/>
            <p:nvPr/>
          </p:nvGrpSpPr>
          <p:grpSpPr>
            <a:xfrm>
              <a:off x="2609822" y="750688"/>
              <a:ext cx="202053" cy="285630"/>
              <a:chOff x="6974158" y="2789537"/>
              <a:chExt cx="255247" cy="327458"/>
            </a:xfrm>
          </p:grpSpPr>
          <p:sp>
            <p:nvSpPr>
              <p:cNvPr id="3455" name="Google Shape;9269;p71">
                <a:extLst>
                  <a:ext uri="{FF2B5EF4-FFF2-40B4-BE49-F238E27FC236}">
                    <a16:creationId xmlns:a16="http://schemas.microsoft.com/office/drawing/2014/main" id="{00631D23-6AED-4E4A-B003-4724652B785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9270;p71">
                <a:extLst>
                  <a:ext uri="{FF2B5EF4-FFF2-40B4-BE49-F238E27FC236}">
                    <a16:creationId xmlns:a16="http://schemas.microsoft.com/office/drawing/2014/main" id="{64EF79EA-3318-4BE7-9E75-C9CD62042BA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9271;p71">
                <a:extLst>
                  <a:ext uri="{FF2B5EF4-FFF2-40B4-BE49-F238E27FC236}">
                    <a16:creationId xmlns:a16="http://schemas.microsoft.com/office/drawing/2014/main" id="{A2A149F6-5163-46B9-99B5-17D90D43026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9272;p71">
                <a:extLst>
                  <a:ext uri="{FF2B5EF4-FFF2-40B4-BE49-F238E27FC236}">
                    <a16:creationId xmlns:a16="http://schemas.microsoft.com/office/drawing/2014/main" id="{34352DC0-4F14-48EC-B5CD-A4BD7C3CD07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59" name="Google Shape;9273;p71">
                <a:extLst>
                  <a:ext uri="{FF2B5EF4-FFF2-40B4-BE49-F238E27FC236}">
                    <a16:creationId xmlns:a16="http://schemas.microsoft.com/office/drawing/2014/main" id="{9578E7B9-6116-4243-B4DD-5482EF8D2B1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9274;p71">
                <a:extLst>
                  <a:ext uri="{FF2B5EF4-FFF2-40B4-BE49-F238E27FC236}">
                    <a16:creationId xmlns:a16="http://schemas.microsoft.com/office/drawing/2014/main" id="{3BB4A400-E228-4345-8EEF-2E8332FE399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7" name="Google Shape;9268;p71">
              <a:extLst>
                <a:ext uri="{FF2B5EF4-FFF2-40B4-BE49-F238E27FC236}">
                  <a16:creationId xmlns:a16="http://schemas.microsoft.com/office/drawing/2014/main" id="{08D57EB4-407F-466F-A0AB-21B4AA92EB73}"/>
                </a:ext>
              </a:extLst>
            </p:cNvPr>
            <p:cNvGrpSpPr/>
            <p:nvPr/>
          </p:nvGrpSpPr>
          <p:grpSpPr>
            <a:xfrm>
              <a:off x="2920013" y="755286"/>
              <a:ext cx="202053" cy="285630"/>
              <a:chOff x="6974158" y="2789537"/>
              <a:chExt cx="255247" cy="327458"/>
            </a:xfrm>
          </p:grpSpPr>
          <p:sp>
            <p:nvSpPr>
              <p:cNvPr id="3449" name="Google Shape;9269;p71">
                <a:extLst>
                  <a:ext uri="{FF2B5EF4-FFF2-40B4-BE49-F238E27FC236}">
                    <a16:creationId xmlns:a16="http://schemas.microsoft.com/office/drawing/2014/main" id="{AB9EC7FD-5036-45B3-B0B0-3E7DB259F8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9270;p71">
                <a:extLst>
                  <a:ext uri="{FF2B5EF4-FFF2-40B4-BE49-F238E27FC236}">
                    <a16:creationId xmlns:a16="http://schemas.microsoft.com/office/drawing/2014/main" id="{22BA8D72-4121-4D5F-A7D5-6EB09BDDA2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9271;p71">
                <a:extLst>
                  <a:ext uri="{FF2B5EF4-FFF2-40B4-BE49-F238E27FC236}">
                    <a16:creationId xmlns:a16="http://schemas.microsoft.com/office/drawing/2014/main" id="{354FD3D9-00DC-4906-A590-6ED96750850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9272;p71">
                <a:extLst>
                  <a:ext uri="{FF2B5EF4-FFF2-40B4-BE49-F238E27FC236}">
                    <a16:creationId xmlns:a16="http://schemas.microsoft.com/office/drawing/2014/main" id="{0C0373A1-C796-4202-BE5B-7876483310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9273;p71">
                <a:extLst>
                  <a:ext uri="{FF2B5EF4-FFF2-40B4-BE49-F238E27FC236}">
                    <a16:creationId xmlns:a16="http://schemas.microsoft.com/office/drawing/2014/main" id="{FA1EDE95-04B7-492B-9332-290585B97F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9274;p71">
                <a:extLst>
                  <a:ext uri="{FF2B5EF4-FFF2-40B4-BE49-F238E27FC236}">
                    <a16:creationId xmlns:a16="http://schemas.microsoft.com/office/drawing/2014/main" id="{56AB174F-53C1-47A4-B7A4-81D55719E1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8" name="Google Shape;9268;p71">
              <a:extLst>
                <a:ext uri="{FF2B5EF4-FFF2-40B4-BE49-F238E27FC236}">
                  <a16:creationId xmlns:a16="http://schemas.microsoft.com/office/drawing/2014/main" id="{054CF322-3AC7-42A1-A9D2-28CC03AF18F0}"/>
                </a:ext>
              </a:extLst>
            </p:cNvPr>
            <p:cNvGrpSpPr/>
            <p:nvPr/>
          </p:nvGrpSpPr>
          <p:grpSpPr>
            <a:xfrm>
              <a:off x="3243579" y="755286"/>
              <a:ext cx="202053" cy="285630"/>
              <a:chOff x="6974158" y="2789537"/>
              <a:chExt cx="255247" cy="327458"/>
            </a:xfrm>
          </p:grpSpPr>
          <p:sp>
            <p:nvSpPr>
              <p:cNvPr id="3443" name="Google Shape;9269;p71">
                <a:extLst>
                  <a:ext uri="{FF2B5EF4-FFF2-40B4-BE49-F238E27FC236}">
                    <a16:creationId xmlns:a16="http://schemas.microsoft.com/office/drawing/2014/main" id="{E71843C2-6666-4B24-BCA8-31B546E749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9270;p71">
                <a:extLst>
                  <a:ext uri="{FF2B5EF4-FFF2-40B4-BE49-F238E27FC236}">
                    <a16:creationId xmlns:a16="http://schemas.microsoft.com/office/drawing/2014/main" id="{7439305D-B171-49FD-812B-EBEB272007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9271;p71">
                <a:extLst>
                  <a:ext uri="{FF2B5EF4-FFF2-40B4-BE49-F238E27FC236}">
                    <a16:creationId xmlns:a16="http://schemas.microsoft.com/office/drawing/2014/main" id="{FA32BEEC-0F57-4A0A-A4DB-0CDF82B8B4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9272;p71">
                <a:extLst>
                  <a:ext uri="{FF2B5EF4-FFF2-40B4-BE49-F238E27FC236}">
                    <a16:creationId xmlns:a16="http://schemas.microsoft.com/office/drawing/2014/main" id="{67558524-3FA1-4451-A573-44524B3FAE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9273;p71">
                <a:extLst>
                  <a:ext uri="{FF2B5EF4-FFF2-40B4-BE49-F238E27FC236}">
                    <a16:creationId xmlns:a16="http://schemas.microsoft.com/office/drawing/2014/main" id="{E60D839E-B4E5-4882-BA96-717F4CC62E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9274;p71">
                <a:extLst>
                  <a:ext uri="{FF2B5EF4-FFF2-40B4-BE49-F238E27FC236}">
                    <a16:creationId xmlns:a16="http://schemas.microsoft.com/office/drawing/2014/main" id="{E98F35C5-97D0-4750-A990-DC99E5CF10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9" name="Google Shape;9268;p71">
              <a:extLst>
                <a:ext uri="{FF2B5EF4-FFF2-40B4-BE49-F238E27FC236}">
                  <a16:creationId xmlns:a16="http://schemas.microsoft.com/office/drawing/2014/main" id="{F2274479-94F7-4ADA-B59D-984CBDAD0875}"/>
                </a:ext>
              </a:extLst>
            </p:cNvPr>
            <p:cNvGrpSpPr/>
            <p:nvPr/>
          </p:nvGrpSpPr>
          <p:grpSpPr>
            <a:xfrm>
              <a:off x="3561576" y="746090"/>
              <a:ext cx="202053" cy="285630"/>
              <a:chOff x="6974158" y="2789537"/>
              <a:chExt cx="255247" cy="327458"/>
            </a:xfrm>
          </p:grpSpPr>
          <p:sp>
            <p:nvSpPr>
              <p:cNvPr id="3437" name="Google Shape;9269;p71">
                <a:extLst>
                  <a:ext uri="{FF2B5EF4-FFF2-40B4-BE49-F238E27FC236}">
                    <a16:creationId xmlns:a16="http://schemas.microsoft.com/office/drawing/2014/main" id="{66DED7DA-5901-4464-B29A-FF527C3E41D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9270;p71">
                <a:extLst>
                  <a:ext uri="{FF2B5EF4-FFF2-40B4-BE49-F238E27FC236}">
                    <a16:creationId xmlns:a16="http://schemas.microsoft.com/office/drawing/2014/main" id="{9A74668E-347E-4656-908E-77FFF7DB32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9271;p71">
                <a:extLst>
                  <a:ext uri="{FF2B5EF4-FFF2-40B4-BE49-F238E27FC236}">
                    <a16:creationId xmlns:a16="http://schemas.microsoft.com/office/drawing/2014/main" id="{0294010E-1C16-4B14-8683-A8E4AEB97AB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9272;p71">
                <a:extLst>
                  <a:ext uri="{FF2B5EF4-FFF2-40B4-BE49-F238E27FC236}">
                    <a16:creationId xmlns:a16="http://schemas.microsoft.com/office/drawing/2014/main" id="{ED2273CB-4629-473C-A829-62BDB4ABA2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9273;p71">
                <a:extLst>
                  <a:ext uri="{FF2B5EF4-FFF2-40B4-BE49-F238E27FC236}">
                    <a16:creationId xmlns:a16="http://schemas.microsoft.com/office/drawing/2014/main" id="{B2A0359F-C6AF-4200-A7AF-CB7FA363AC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9274;p71">
                <a:extLst>
                  <a:ext uri="{FF2B5EF4-FFF2-40B4-BE49-F238E27FC236}">
                    <a16:creationId xmlns:a16="http://schemas.microsoft.com/office/drawing/2014/main" id="{621FA0D5-750D-453F-A8A0-887BF793977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30" name="Google Shape;9268;p71">
              <a:extLst>
                <a:ext uri="{FF2B5EF4-FFF2-40B4-BE49-F238E27FC236}">
                  <a16:creationId xmlns:a16="http://schemas.microsoft.com/office/drawing/2014/main" id="{54CCA867-197E-4F8D-852D-43C96CACA631}"/>
                </a:ext>
              </a:extLst>
            </p:cNvPr>
            <p:cNvGrpSpPr/>
            <p:nvPr/>
          </p:nvGrpSpPr>
          <p:grpSpPr>
            <a:xfrm>
              <a:off x="3878126" y="755286"/>
              <a:ext cx="202053" cy="285630"/>
              <a:chOff x="6974158" y="2789537"/>
              <a:chExt cx="255247" cy="327458"/>
            </a:xfrm>
          </p:grpSpPr>
          <p:sp>
            <p:nvSpPr>
              <p:cNvPr id="3431" name="Google Shape;9269;p71">
                <a:extLst>
                  <a:ext uri="{FF2B5EF4-FFF2-40B4-BE49-F238E27FC236}">
                    <a16:creationId xmlns:a16="http://schemas.microsoft.com/office/drawing/2014/main" id="{1EE9CF27-B562-40B0-A5B8-35D1C149A0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9270;p71">
                <a:extLst>
                  <a:ext uri="{FF2B5EF4-FFF2-40B4-BE49-F238E27FC236}">
                    <a16:creationId xmlns:a16="http://schemas.microsoft.com/office/drawing/2014/main" id="{7EF10FEB-64DE-4779-95A1-61E6F703EDC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9271;p71">
                <a:extLst>
                  <a:ext uri="{FF2B5EF4-FFF2-40B4-BE49-F238E27FC236}">
                    <a16:creationId xmlns:a16="http://schemas.microsoft.com/office/drawing/2014/main" id="{F78BA644-58EB-4756-A724-0CA8A71778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9272;p71">
                <a:extLst>
                  <a:ext uri="{FF2B5EF4-FFF2-40B4-BE49-F238E27FC236}">
                    <a16:creationId xmlns:a16="http://schemas.microsoft.com/office/drawing/2014/main" id="{9EB1B312-DB92-469A-A586-E0020A8900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35" name="Google Shape;9273;p71">
                <a:extLst>
                  <a:ext uri="{FF2B5EF4-FFF2-40B4-BE49-F238E27FC236}">
                    <a16:creationId xmlns:a16="http://schemas.microsoft.com/office/drawing/2014/main" id="{C36E75CA-CFAB-4CCE-8829-808C73B8CD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9274;p71">
                <a:extLst>
                  <a:ext uri="{FF2B5EF4-FFF2-40B4-BE49-F238E27FC236}">
                    <a16:creationId xmlns:a16="http://schemas.microsoft.com/office/drawing/2014/main" id="{E6AC657F-BD41-49EE-8B50-A7D7CA3081B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 name="Group 1">
            <a:extLst>
              <a:ext uri="{FF2B5EF4-FFF2-40B4-BE49-F238E27FC236}">
                <a16:creationId xmlns:a16="http://schemas.microsoft.com/office/drawing/2014/main" id="{E952C6B5-2A91-4D71-8980-261975C129B3}"/>
              </a:ext>
            </a:extLst>
          </p:cNvPr>
          <p:cNvGrpSpPr/>
          <p:nvPr/>
        </p:nvGrpSpPr>
        <p:grpSpPr>
          <a:xfrm>
            <a:off x="350672" y="869033"/>
            <a:ext cx="1390425" cy="205759"/>
            <a:chOff x="2631177" y="959240"/>
            <a:chExt cx="1390425" cy="205759"/>
          </a:xfrm>
        </p:grpSpPr>
        <p:grpSp>
          <p:nvGrpSpPr>
            <p:cNvPr id="3375" name="Google Shape;9275;p71">
              <a:extLst>
                <a:ext uri="{FF2B5EF4-FFF2-40B4-BE49-F238E27FC236}">
                  <a16:creationId xmlns:a16="http://schemas.microsoft.com/office/drawing/2014/main" id="{E6D69F14-A3BA-4E38-A369-E98330038F08}"/>
                </a:ext>
              </a:extLst>
            </p:cNvPr>
            <p:cNvGrpSpPr/>
            <p:nvPr/>
          </p:nvGrpSpPr>
          <p:grpSpPr>
            <a:xfrm>
              <a:off x="2631177" y="959240"/>
              <a:ext cx="140757" cy="199341"/>
              <a:chOff x="7530697" y="2790299"/>
              <a:chExt cx="244291" cy="326314"/>
            </a:xfrm>
            <a:solidFill>
              <a:schemeClr val="tx1"/>
            </a:solidFill>
          </p:grpSpPr>
          <p:sp>
            <p:nvSpPr>
              <p:cNvPr id="3419" name="Google Shape;9276;p71">
                <a:extLst>
                  <a:ext uri="{FF2B5EF4-FFF2-40B4-BE49-F238E27FC236}">
                    <a16:creationId xmlns:a16="http://schemas.microsoft.com/office/drawing/2014/main" id="{80FFD93B-76A4-4C1C-B3DD-0086276DBA7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9277;p71">
                <a:extLst>
                  <a:ext uri="{FF2B5EF4-FFF2-40B4-BE49-F238E27FC236}">
                    <a16:creationId xmlns:a16="http://schemas.microsoft.com/office/drawing/2014/main" id="{327F7152-2D10-4099-886B-A3CD7CF8B38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9278;p71">
                <a:extLst>
                  <a:ext uri="{FF2B5EF4-FFF2-40B4-BE49-F238E27FC236}">
                    <a16:creationId xmlns:a16="http://schemas.microsoft.com/office/drawing/2014/main" id="{BA9FA2DE-9EB5-401A-8E67-8E86AF2E98F2}"/>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9279;p71">
                <a:extLst>
                  <a:ext uri="{FF2B5EF4-FFF2-40B4-BE49-F238E27FC236}">
                    <a16:creationId xmlns:a16="http://schemas.microsoft.com/office/drawing/2014/main" id="{8C23BFE1-0D25-4E26-8D1A-EE15C02A78D5}"/>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9280;p71">
                <a:extLst>
                  <a:ext uri="{FF2B5EF4-FFF2-40B4-BE49-F238E27FC236}">
                    <a16:creationId xmlns:a16="http://schemas.microsoft.com/office/drawing/2014/main" id="{3455B036-3048-4344-98FC-25B2D02B631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9281;p71">
                <a:extLst>
                  <a:ext uri="{FF2B5EF4-FFF2-40B4-BE49-F238E27FC236}">
                    <a16:creationId xmlns:a16="http://schemas.microsoft.com/office/drawing/2014/main" id="{CB69FE0A-30F9-4078-9CF2-1219667882D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6" name="Group 3375">
              <a:extLst>
                <a:ext uri="{FF2B5EF4-FFF2-40B4-BE49-F238E27FC236}">
                  <a16:creationId xmlns:a16="http://schemas.microsoft.com/office/drawing/2014/main" id="{FD4301BD-368F-459A-A9C7-B8F596836F22}"/>
                </a:ext>
              </a:extLst>
            </p:cNvPr>
            <p:cNvGrpSpPr/>
            <p:nvPr/>
          </p:nvGrpSpPr>
          <p:grpSpPr>
            <a:xfrm>
              <a:off x="2842740" y="959240"/>
              <a:ext cx="1178862" cy="205759"/>
              <a:chOff x="2298228" y="746090"/>
              <a:chExt cx="1781951" cy="294826"/>
            </a:xfrm>
          </p:grpSpPr>
          <p:grpSp>
            <p:nvGrpSpPr>
              <p:cNvPr id="3377" name="Google Shape;9268;p71">
                <a:extLst>
                  <a:ext uri="{FF2B5EF4-FFF2-40B4-BE49-F238E27FC236}">
                    <a16:creationId xmlns:a16="http://schemas.microsoft.com/office/drawing/2014/main" id="{11046E6A-A80A-45B8-809D-8B078D443236}"/>
                  </a:ext>
                </a:extLst>
              </p:cNvPr>
              <p:cNvGrpSpPr/>
              <p:nvPr/>
            </p:nvGrpSpPr>
            <p:grpSpPr>
              <a:xfrm>
                <a:off x="2298228" y="750688"/>
                <a:ext cx="202053" cy="285630"/>
                <a:chOff x="6974158" y="2789537"/>
                <a:chExt cx="255247" cy="327458"/>
              </a:xfrm>
            </p:grpSpPr>
            <p:sp>
              <p:nvSpPr>
                <p:cNvPr id="3413" name="Google Shape;9269;p71">
                  <a:extLst>
                    <a:ext uri="{FF2B5EF4-FFF2-40B4-BE49-F238E27FC236}">
                      <a16:creationId xmlns:a16="http://schemas.microsoft.com/office/drawing/2014/main" id="{0F19D921-09C3-4AA9-B23C-6BEC14111DB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9270;p71">
                  <a:extLst>
                    <a:ext uri="{FF2B5EF4-FFF2-40B4-BE49-F238E27FC236}">
                      <a16:creationId xmlns:a16="http://schemas.microsoft.com/office/drawing/2014/main" id="{2D187A4B-0F31-46E9-8071-45D25DD6BD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9271;p71">
                  <a:extLst>
                    <a:ext uri="{FF2B5EF4-FFF2-40B4-BE49-F238E27FC236}">
                      <a16:creationId xmlns:a16="http://schemas.microsoft.com/office/drawing/2014/main" id="{D4C4744A-8D6B-4EAE-B954-9BC93B0B94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9272;p71">
                  <a:extLst>
                    <a:ext uri="{FF2B5EF4-FFF2-40B4-BE49-F238E27FC236}">
                      <a16:creationId xmlns:a16="http://schemas.microsoft.com/office/drawing/2014/main" id="{2711AB5C-3D38-4878-A1BB-160A170CD89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17" name="Google Shape;9273;p71">
                  <a:extLst>
                    <a:ext uri="{FF2B5EF4-FFF2-40B4-BE49-F238E27FC236}">
                      <a16:creationId xmlns:a16="http://schemas.microsoft.com/office/drawing/2014/main" id="{DCB1E1E4-8381-4B9F-8312-2CF91FE76AC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9274;p71">
                  <a:extLst>
                    <a:ext uri="{FF2B5EF4-FFF2-40B4-BE49-F238E27FC236}">
                      <a16:creationId xmlns:a16="http://schemas.microsoft.com/office/drawing/2014/main" id="{01C14953-2F07-4159-8EB3-B1609D5342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8" name="Google Shape;9268;p71">
                <a:extLst>
                  <a:ext uri="{FF2B5EF4-FFF2-40B4-BE49-F238E27FC236}">
                    <a16:creationId xmlns:a16="http://schemas.microsoft.com/office/drawing/2014/main" id="{5837F36A-76A3-4866-A2B6-44866934504B}"/>
                  </a:ext>
                </a:extLst>
              </p:cNvPr>
              <p:cNvGrpSpPr/>
              <p:nvPr/>
            </p:nvGrpSpPr>
            <p:grpSpPr>
              <a:xfrm>
                <a:off x="2609822" y="750688"/>
                <a:ext cx="202053" cy="285630"/>
                <a:chOff x="6974158" y="2789537"/>
                <a:chExt cx="255247" cy="327458"/>
              </a:xfrm>
            </p:grpSpPr>
            <p:sp>
              <p:nvSpPr>
                <p:cNvPr id="3407" name="Google Shape;9269;p71">
                  <a:extLst>
                    <a:ext uri="{FF2B5EF4-FFF2-40B4-BE49-F238E27FC236}">
                      <a16:creationId xmlns:a16="http://schemas.microsoft.com/office/drawing/2014/main" id="{D5B0DEEF-A08B-4002-ACA2-55E67882943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9270;p71">
                  <a:extLst>
                    <a:ext uri="{FF2B5EF4-FFF2-40B4-BE49-F238E27FC236}">
                      <a16:creationId xmlns:a16="http://schemas.microsoft.com/office/drawing/2014/main" id="{409615D3-592B-4F16-8ADD-7D4B6CD5EE7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9271;p71">
                  <a:extLst>
                    <a:ext uri="{FF2B5EF4-FFF2-40B4-BE49-F238E27FC236}">
                      <a16:creationId xmlns:a16="http://schemas.microsoft.com/office/drawing/2014/main" id="{FC67618D-419C-494F-B00E-5E56238554E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9272;p71">
                  <a:extLst>
                    <a:ext uri="{FF2B5EF4-FFF2-40B4-BE49-F238E27FC236}">
                      <a16:creationId xmlns:a16="http://schemas.microsoft.com/office/drawing/2014/main" id="{86B24243-7C5F-4826-B80B-3E1C0F1D402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11" name="Google Shape;9273;p71">
                  <a:extLst>
                    <a:ext uri="{FF2B5EF4-FFF2-40B4-BE49-F238E27FC236}">
                      <a16:creationId xmlns:a16="http://schemas.microsoft.com/office/drawing/2014/main" id="{6BE8E3DF-B289-4694-9C85-19EB76D5E7D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9274;p71">
                  <a:extLst>
                    <a:ext uri="{FF2B5EF4-FFF2-40B4-BE49-F238E27FC236}">
                      <a16:creationId xmlns:a16="http://schemas.microsoft.com/office/drawing/2014/main" id="{49039BAA-CEE9-40FD-8A7C-0B4AC277A6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9" name="Google Shape;9268;p71">
                <a:extLst>
                  <a:ext uri="{FF2B5EF4-FFF2-40B4-BE49-F238E27FC236}">
                    <a16:creationId xmlns:a16="http://schemas.microsoft.com/office/drawing/2014/main" id="{ED33C57F-3BB0-402D-B821-4A1B33170773}"/>
                  </a:ext>
                </a:extLst>
              </p:cNvPr>
              <p:cNvGrpSpPr/>
              <p:nvPr/>
            </p:nvGrpSpPr>
            <p:grpSpPr>
              <a:xfrm>
                <a:off x="2920013" y="755286"/>
                <a:ext cx="202053" cy="285630"/>
                <a:chOff x="6974158" y="2789537"/>
                <a:chExt cx="255247" cy="327458"/>
              </a:xfrm>
            </p:grpSpPr>
            <p:sp>
              <p:nvSpPr>
                <p:cNvPr id="3401" name="Google Shape;9269;p71">
                  <a:extLst>
                    <a:ext uri="{FF2B5EF4-FFF2-40B4-BE49-F238E27FC236}">
                      <a16:creationId xmlns:a16="http://schemas.microsoft.com/office/drawing/2014/main" id="{2BB44817-30FB-4887-A24F-0E13169F66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9270;p71">
                  <a:extLst>
                    <a:ext uri="{FF2B5EF4-FFF2-40B4-BE49-F238E27FC236}">
                      <a16:creationId xmlns:a16="http://schemas.microsoft.com/office/drawing/2014/main" id="{B46C7083-CCBD-44B6-BAAE-16F50DFF3C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9271;p71">
                  <a:extLst>
                    <a:ext uri="{FF2B5EF4-FFF2-40B4-BE49-F238E27FC236}">
                      <a16:creationId xmlns:a16="http://schemas.microsoft.com/office/drawing/2014/main" id="{566F32E7-5EE0-4535-BA72-3013124D870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9272;p71">
                  <a:extLst>
                    <a:ext uri="{FF2B5EF4-FFF2-40B4-BE49-F238E27FC236}">
                      <a16:creationId xmlns:a16="http://schemas.microsoft.com/office/drawing/2014/main" id="{9C6766F7-F3F0-4901-AB5E-696851FC8C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9273;p71">
                  <a:extLst>
                    <a:ext uri="{FF2B5EF4-FFF2-40B4-BE49-F238E27FC236}">
                      <a16:creationId xmlns:a16="http://schemas.microsoft.com/office/drawing/2014/main" id="{F592F562-988C-4424-AD89-BF55C3BF0C5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9274;p71">
                  <a:extLst>
                    <a:ext uri="{FF2B5EF4-FFF2-40B4-BE49-F238E27FC236}">
                      <a16:creationId xmlns:a16="http://schemas.microsoft.com/office/drawing/2014/main" id="{14FC8C27-8FEF-4F3C-9150-AD775C4CE24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0" name="Google Shape;9268;p71">
                <a:extLst>
                  <a:ext uri="{FF2B5EF4-FFF2-40B4-BE49-F238E27FC236}">
                    <a16:creationId xmlns:a16="http://schemas.microsoft.com/office/drawing/2014/main" id="{EC9A3F50-A748-4826-9953-2039281F7919}"/>
                  </a:ext>
                </a:extLst>
              </p:cNvPr>
              <p:cNvGrpSpPr/>
              <p:nvPr/>
            </p:nvGrpSpPr>
            <p:grpSpPr>
              <a:xfrm>
                <a:off x="3243579" y="755286"/>
                <a:ext cx="202053" cy="285630"/>
                <a:chOff x="6974158" y="2789537"/>
                <a:chExt cx="255247" cy="327458"/>
              </a:xfrm>
            </p:grpSpPr>
            <p:sp>
              <p:nvSpPr>
                <p:cNvPr id="3395" name="Google Shape;9269;p71">
                  <a:extLst>
                    <a:ext uri="{FF2B5EF4-FFF2-40B4-BE49-F238E27FC236}">
                      <a16:creationId xmlns:a16="http://schemas.microsoft.com/office/drawing/2014/main" id="{A7C61044-DED8-4BE8-BFCE-792F4C9951A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9270;p71">
                  <a:extLst>
                    <a:ext uri="{FF2B5EF4-FFF2-40B4-BE49-F238E27FC236}">
                      <a16:creationId xmlns:a16="http://schemas.microsoft.com/office/drawing/2014/main" id="{46A373D6-1962-48DA-B366-02045A046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9271;p71">
                  <a:extLst>
                    <a:ext uri="{FF2B5EF4-FFF2-40B4-BE49-F238E27FC236}">
                      <a16:creationId xmlns:a16="http://schemas.microsoft.com/office/drawing/2014/main" id="{41C2F164-A3FC-4CF2-B759-4B4AAB62E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9272;p71">
                  <a:extLst>
                    <a:ext uri="{FF2B5EF4-FFF2-40B4-BE49-F238E27FC236}">
                      <a16:creationId xmlns:a16="http://schemas.microsoft.com/office/drawing/2014/main" id="{93C9CC0C-654B-45F8-AED8-25BB2D1BECD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9273;p71">
                  <a:extLst>
                    <a:ext uri="{FF2B5EF4-FFF2-40B4-BE49-F238E27FC236}">
                      <a16:creationId xmlns:a16="http://schemas.microsoft.com/office/drawing/2014/main" id="{C9CA735D-AEF0-4053-A377-AFC5C40CF5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9274;p71">
                  <a:extLst>
                    <a:ext uri="{FF2B5EF4-FFF2-40B4-BE49-F238E27FC236}">
                      <a16:creationId xmlns:a16="http://schemas.microsoft.com/office/drawing/2014/main" id="{309DA135-D9BC-456D-BE98-540BCBB5BC2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1" name="Google Shape;9268;p71">
                <a:extLst>
                  <a:ext uri="{FF2B5EF4-FFF2-40B4-BE49-F238E27FC236}">
                    <a16:creationId xmlns:a16="http://schemas.microsoft.com/office/drawing/2014/main" id="{0E7F7EC8-A076-45D4-9029-303FBF2FE547}"/>
                  </a:ext>
                </a:extLst>
              </p:cNvPr>
              <p:cNvGrpSpPr/>
              <p:nvPr/>
            </p:nvGrpSpPr>
            <p:grpSpPr>
              <a:xfrm>
                <a:off x="3561576" y="746090"/>
                <a:ext cx="202053" cy="285630"/>
                <a:chOff x="6974158" y="2789537"/>
                <a:chExt cx="255247" cy="327458"/>
              </a:xfrm>
            </p:grpSpPr>
            <p:sp>
              <p:nvSpPr>
                <p:cNvPr id="3389" name="Google Shape;9269;p71">
                  <a:extLst>
                    <a:ext uri="{FF2B5EF4-FFF2-40B4-BE49-F238E27FC236}">
                      <a16:creationId xmlns:a16="http://schemas.microsoft.com/office/drawing/2014/main" id="{0FCD34D8-A94B-488A-BB5A-F6C40D0993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9270;p71">
                  <a:extLst>
                    <a:ext uri="{FF2B5EF4-FFF2-40B4-BE49-F238E27FC236}">
                      <a16:creationId xmlns:a16="http://schemas.microsoft.com/office/drawing/2014/main" id="{DD9051CB-23CC-4AC3-BA08-6856D2E1D2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9271;p71">
                  <a:extLst>
                    <a:ext uri="{FF2B5EF4-FFF2-40B4-BE49-F238E27FC236}">
                      <a16:creationId xmlns:a16="http://schemas.microsoft.com/office/drawing/2014/main" id="{05653CD8-3194-4188-8F0F-0D3B4F8FC6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9272;p71">
                  <a:extLst>
                    <a:ext uri="{FF2B5EF4-FFF2-40B4-BE49-F238E27FC236}">
                      <a16:creationId xmlns:a16="http://schemas.microsoft.com/office/drawing/2014/main" id="{9E4C7174-9028-4BA8-8779-65AC0E6266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9273;p71">
                  <a:extLst>
                    <a:ext uri="{FF2B5EF4-FFF2-40B4-BE49-F238E27FC236}">
                      <a16:creationId xmlns:a16="http://schemas.microsoft.com/office/drawing/2014/main" id="{B1DD83EB-8794-4EA4-AEA2-D96CBCC0AF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9274;p71">
                  <a:extLst>
                    <a:ext uri="{FF2B5EF4-FFF2-40B4-BE49-F238E27FC236}">
                      <a16:creationId xmlns:a16="http://schemas.microsoft.com/office/drawing/2014/main" id="{9AB41325-14A3-4B84-B766-DF798B761F0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2" name="Google Shape;9268;p71">
                <a:extLst>
                  <a:ext uri="{FF2B5EF4-FFF2-40B4-BE49-F238E27FC236}">
                    <a16:creationId xmlns:a16="http://schemas.microsoft.com/office/drawing/2014/main" id="{15808841-3839-4172-8C88-3107B0007B45}"/>
                  </a:ext>
                </a:extLst>
              </p:cNvPr>
              <p:cNvGrpSpPr/>
              <p:nvPr/>
            </p:nvGrpSpPr>
            <p:grpSpPr>
              <a:xfrm>
                <a:off x="3878126" y="755286"/>
                <a:ext cx="202053" cy="285630"/>
                <a:chOff x="6974158" y="2789537"/>
                <a:chExt cx="255247" cy="327458"/>
              </a:xfrm>
            </p:grpSpPr>
            <p:sp>
              <p:nvSpPr>
                <p:cNvPr id="3383" name="Google Shape;9269;p71">
                  <a:extLst>
                    <a:ext uri="{FF2B5EF4-FFF2-40B4-BE49-F238E27FC236}">
                      <a16:creationId xmlns:a16="http://schemas.microsoft.com/office/drawing/2014/main" id="{170CBA36-89E0-4AF6-B605-60F96210C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9270;p71">
                  <a:extLst>
                    <a:ext uri="{FF2B5EF4-FFF2-40B4-BE49-F238E27FC236}">
                      <a16:creationId xmlns:a16="http://schemas.microsoft.com/office/drawing/2014/main" id="{94B67568-209C-40C3-A60B-E768102265D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9271;p71">
                  <a:extLst>
                    <a:ext uri="{FF2B5EF4-FFF2-40B4-BE49-F238E27FC236}">
                      <a16:creationId xmlns:a16="http://schemas.microsoft.com/office/drawing/2014/main" id="{C64719FB-7715-4570-BD65-92B96DEB5C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9272;p71">
                  <a:extLst>
                    <a:ext uri="{FF2B5EF4-FFF2-40B4-BE49-F238E27FC236}">
                      <a16:creationId xmlns:a16="http://schemas.microsoft.com/office/drawing/2014/main" id="{5D4B2E62-0DEA-4815-96DF-239DA6DC90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87" name="Google Shape;9273;p71">
                  <a:extLst>
                    <a:ext uri="{FF2B5EF4-FFF2-40B4-BE49-F238E27FC236}">
                      <a16:creationId xmlns:a16="http://schemas.microsoft.com/office/drawing/2014/main" id="{128EF20F-C2DC-4634-9A8F-A913BE0D390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9274;p71">
                  <a:extLst>
                    <a:ext uri="{FF2B5EF4-FFF2-40B4-BE49-F238E27FC236}">
                      <a16:creationId xmlns:a16="http://schemas.microsoft.com/office/drawing/2014/main" id="{55883CBB-80D0-4447-BB17-FE1622A5A5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3273" name="Google Shape;9268;p71">
            <a:extLst>
              <a:ext uri="{FF2B5EF4-FFF2-40B4-BE49-F238E27FC236}">
                <a16:creationId xmlns:a16="http://schemas.microsoft.com/office/drawing/2014/main" id="{A980F538-6579-460A-AC15-67441ED4D0C1}"/>
              </a:ext>
            </a:extLst>
          </p:cNvPr>
          <p:cNvGrpSpPr/>
          <p:nvPr/>
        </p:nvGrpSpPr>
        <p:grpSpPr>
          <a:xfrm>
            <a:off x="2633755" y="2100684"/>
            <a:ext cx="134355" cy="194801"/>
            <a:chOff x="6974158" y="2789537"/>
            <a:chExt cx="255247" cy="327458"/>
          </a:xfrm>
          <a:solidFill>
            <a:srgbClr val="663300"/>
          </a:solidFill>
        </p:grpSpPr>
        <p:sp>
          <p:nvSpPr>
            <p:cNvPr id="3367" name="Google Shape;9269;p71">
              <a:extLst>
                <a:ext uri="{FF2B5EF4-FFF2-40B4-BE49-F238E27FC236}">
                  <a16:creationId xmlns:a16="http://schemas.microsoft.com/office/drawing/2014/main" id="{546C8597-1BAC-49FE-8B63-F49D6E12088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9270;p71">
              <a:extLst>
                <a:ext uri="{FF2B5EF4-FFF2-40B4-BE49-F238E27FC236}">
                  <a16:creationId xmlns:a16="http://schemas.microsoft.com/office/drawing/2014/main" id="{2DC14DAB-294B-4037-B1E3-BC53FCC62CC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9271;p71">
              <a:extLst>
                <a:ext uri="{FF2B5EF4-FFF2-40B4-BE49-F238E27FC236}">
                  <a16:creationId xmlns:a16="http://schemas.microsoft.com/office/drawing/2014/main" id="{F2052F8B-8C90-4775-A8CB-ADFC1796D3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9272;p71">
              <a:extLst>
                <a:ext uri="{FF2B5EF4-FFF2-40B4-BE49-F238E27FC236}">
                  <a16:creationId xmlns:a16="http://schemas.microsoft.com/office/drawing/2014/main" id="{62F58B4A-1A7C-4F20-AE21-AA3F3D4EACF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71" name="Google Shape;9273;p71">
              <a:extLst>
                <a:ext uri="{FF2B5EF4-FFF2-40B4-BE49-F238E27FC236}">
                  <a16:creationId xmlns:a16="http://schemas.microsoft.com/office/drawing/2014/main" id="{9D09F22C-5B4B-4DC1-8954-E7C7ADD7AF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9274;p71">
              <a:extLst>
                <a:ext uri="{FF2B5EF4-FFF2-40B4-BE49-F238E27FC236}">
                  <a16:creationId xmlns:a16="http://schemas.microsoft.com/office/drawing/2014/main" id="{25B89A8C-7CD8-4179-96F3-99CA160D6F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4" name="Group 3273">
            <a:extLst>
              <a:ext uri="{FF2B5EF4-FFF2-40B4-BE49-F238E27FC236}">
                <a16:creationId xmlns:a16="http://schemas.microsoft.com/office/drawing/2014/main" id="{004B0BA9-EDDC-4827-8334-25D0A58BE17A}"/>
              </a:ext>
            </a:extLst>
          </p:cNvPr>
          <p:cNvGrpSpPr/>
          <p:nvPr/>
        </p:nvGrpSpPr>
        <p:grpSpPr>
          <a:xfrm>
            <a:off x="2844559" y="2094412"/>
            <a:ext cx="1184904" cy="201073"/>
            <a:chOff x="2298228" y="746090"/>
            <a:chExt cx="1781951" cy="294826"/>
          </a:xfrm>
          <a:solidFill>
            <a:srgbClr val="663300"/>
          </a:solidFill>
        </p:grpSpPr>
        <p:grpSp>
          <p:nvGrpSpPr>
            <p:cNvPr id="3325" name="Google Shape;9268;p71">
              <a:extLst>
                <a:ext uri="{FF2B5EF4-FFF2-40B4-BE49-F238E27FC236}">
                  <a16:creationId xmlns:a16="http://schemas.microsoft.com/office/drawing/2014/main" id="{2BD319C6-484A-478E-BC56-AB689E81F10B}"/>
                </a:ext>
              </a:extLst>
            </p:cNvPr>
            <p:cNvGrpSpPr/>
            <p:nvPr/>
          </p:nvGrpSpPr>
          <p:grpSpPr>
            <a:xfrm>
              <a:off x="2298228" y="750688"/>
              <a:ext cx="202053" cy="285630"/>
              <a:chOff x="6974158" y="2789537"/>
              <a:chExt cx="255247" cy="327458"/>
            </a:xfrm>
            <a:grpFill/>
          </p:grpSpPr>
          <p:sp>
            <p:nvSpPr>
              <p:cNvPr id="3361" name="Google Shape;9269;p71">
                <a:extLst>
                  <a:ext uri="{FF2B5EF4-FFF2-40B4-BE49-F238E27FC236}">
                    <a16:creationId xmlns:a16="http://schemas.microsoft.com/office/drawing/2014/main" id="{94FE3096-1D02-49CA-B41D-9C37436EB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9270;p71">
                <a:extLst>
                  <a:ext uri="{FF2B5EF4-FFF2-40B4-BE49-F238E27FC236}">
                    <a16:creationId xmlns:a16="http://schemas.microsoft.com/office/drawing/2014/main" id="{025D2A75-533B-480E-B623-CA42DAE37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9271;p71">
                <a:extLst>
                  <a:ext uri="{FF2B5EF4-FFF2-40B4-BE49-F238E27FC236}">
                    <a16:creationId xmlns:a16="http://schemas.microsoft.com/office/drawing/2014/main" id="{3C920377-2C41-47E8-8607-AA0FCA8E11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9272;p71">
                <a:extLst>
                  <a:ext uri="{FF2B5EF4-FFF2-40B4-BE49-F238E27FC236}">
                    <a16:creationId xmlns:a16="http://schemas.microsoft.com/office/drawing/2014/main" id="{EB1981FA-B200-40C8-833C-5E3B69053C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65" name="Google Shape;9273;p71">
                <a:extLst>
                  <a:ext uri="{FF2B5EF4-FFF2-40B4-BE49-F238E27FC236}">
                    <a16:creationId xmlns:a16="http://schemas.microsoft.com/office/drawing/2014/main" id="{74528749-B903-4E8C-BC58-8FCE19141E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9274;p71">
                <a:extLst>
                  <a:ext uri="{FF2B5EF4-FFF2-40B4-BE49-F238E27FC236}">
                    <a16:creationId xmlns:a16="http://schemas.microsoft.com/office/drawing/2014/main" id="{D0BE7656-B8D7-427D-A06F-28D53EBF19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6" name="Google Shape;9268;p71">
              <a:extLst>
                <a:ext uri="{FF2B5EF4-FFF2-40B4-BE49-F238E27FC236}">
                  <a16:creationId xmlns:a16="http://schemas.microsoft.com/office/drawing/2014/main" id="{7845568A-7F22-4081-A611-EB04F601CCB6}"/>
                </a:ext>
              </a:extLst>
            </p:cNvPr>
            <p:cNvGrpSpPr/>
            <p:nvPr/>
          </p:nvGrpSpPr>
          <p:grpSpPr>
            <a:xfrm>
              <a:off x="2609822" y="750688"/>
              <a:ext cx="202053" cy="285630"/>
              <a:chOff x="6974158" y="2789537"/>
              <a:chExt cx="255247" cy="327458"/>
            </a:xfrm>
            <a:grpFill/>
          </p:grpSpPr>
          <p:sp>
            <p:nvSpPr>
              <p:cNvPr id="3355" name="Google Shape;9269;p71">
                <a:extLst>
                  <a:ext uri="{FF2B5EF4-FFF2-40B4-BE49-F238E27FC236}">
                    <a16:creationId xmlns:a16="http://schemas.microsoft.com/office/drawing/2014/main" id="{CB2F3145-1C58-486F-AC0C-244F482E9B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9270;p71">
                <a:extLst>
                  <a:ext uri="{FF2B5EF4-FFF2-40B4-BE49-F238E27FC236}">
                    <a16:creationId xmlns:a16="http://schemas.microsoft.com/office/drawing/2014/main" id="{5169363B-4FB6-4C33-9F1A-79844E450DD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9271;p71">
                <a:extLst>
                  <a:ext uri="{FF2B5EF4-FFF2-40B4-BE49-F238E27FC236}">
                    <a16:creationId xmlns:a16="http://schemas.microsoft.com/office/drawing/2014/main" id="{BA7909C6-7DB3-43F6-9494-FF751E3CB8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9272;p71">
                <a:extLst>
                  <a:ext uri="{FF2B5EF4-FFF2-40B4-BE49-F238E27FC236}">
                    <a16:creationId xmlns:a16="http://schemas.microsoft.com/office/drawing/2014/main" id="{DB46BE5C-A938-4CFE-8353-AB421D5B67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59" name="Google Shape;9273;p71">
                <a:extLst>
                  <a:ext uri="{FF2B5EF4-FFF2-40B4-BE49-F238E27FC236}">
                    <a16:creationId xmlns:a16="http://schemas.microsoft.com/office/drawing/2014/main" id="{1521AD00-8611-467D-8FF3-112814C078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9274;p71">
                <a:extLst>
                  <a:ext uri="{FF2B5EF4-FFF2-40B4-BE49-F238E27FC236}">
                    <a16:creationId xmlns:a16="http://schemas.microsoft.com/office/drawing/2014/main" id="{5982E902-97FD-47EA-A108-7586896B9EF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7" name="Google Shape;9268;p71">
              <a:extLst>
                <a:ext uri="{FF2B5EF4-FFF2-40B4-BE49-F238E27FC236}">
                  <a16:creationId xmlns:a16="http://schemas.microsoft.com/office/drawing/2014/main" id="{3B6CC0AB-CBDF-491F-939D-EC19E1971A21}"/>
                </a:ext>
              </a:extLst>
            </p:cNvPr>
            <p:cNvGrpSpPr/>
            <p:nvPr/>
          </p:nvGrpSpPr>
          <p:grpSpPr>
            <a:xfrm>
              <a:off x="2920013" y="755286"/>
              <a:ext cx="202053" cy="285630"/>
              <a:chOff x="6974158" y="2789537"/>
              <a:chExt cx="255247" cy="327458"/>
            </a:xfrm>
            <a:grpFill/>
          </p:grpSpPr>
          <p:sp>
            <p:nvSpPr>
              <p:cNvPr id="3349" name="Google Shape;9269;p71">
                <a:extLst>
                  <a:ext uri="{FF2B5EF4-FFF2-40B4-BE49-F238E27FC236}">
                    <a16:creationId xmlns:a16="http://schemas.microsoft.com/office/drawing/2014/main" id="{3A6641DC-63DB-4383-9BBA-EF5D2F8B5D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9270;p71">
                <a:extLst>
                  <a:ext uri="{FF2B5EF4-FFF2-40B4-BE49-F238E27FC236}">
                    <a16:creationId xmlns:a16="http://schemas.microsoft.com/office/drawing/2014/main" id="{EF7D7690-DBDE-47E5-A125-337387F76F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9271;p71">
                <a:extLst>
                  <a:ext uri="{FF2B5EF4-FFF2-40B4-BE49-F238E27FC236}">
                    <a16:creationId xmlns:a16="http://schemas.microsoft.com/office/drawing/2014/main" id="{D5EFCD66-558C-4924-ADFE-F8F3D788D8B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9272;p71">
                <a:extLst>
                  <a:ext uri="{FF2B5EF4-FFF2-40B4-BE49-F238E27FC236}">
                    <a16:creationId xmlns:a16="http://schemas.microsoft.com/office/drawing/2014/main" id="{3E24A454-0A07-45E8-8D4F-ED9516EC6DF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9273;p71">
                <a:extLst>
                  <a:ext uri="{FF2B5EF4-FFF2-40B4-BE49-F238E27FC236}">
                    <a16:creationId xmlns:a16="http://schemas.microsoft.com/office/drawing/2014/main" id="{247F996A-3E64-4192-A606-7CE31B1F390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9274;p71">
                <a:extLst>
                  <a:ext uri="{FF2B5EF4-FFF2-40B4-BE49-F238E27FC236}">
                    <a16:creationId xmlns:a16="http://schemas.microsoft.com/office/drawing/2014/main" id="{260D07FC-853F-4780-827E-C9CEAB597CD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8" name="Google Shape;9268;p71">
              <a:extLst>
                <a:ext uri="{FF2B5EF4-FFF2-40B4-BE49-F238E27FC236}">
                  <a16:creationId xmlns:a16="http://schemas.microsoft.com/office/drawing/2014/main" id="{3270815A-DB40-4E90-A5AF-F6091EB16DC7}"/>
                </a:ext>
              </a:extLst>
            </p:cNvPr>
            <p:cNvGrpSpPr/>
            <p:nvPr/>
          </p:nvGrpSpPr>
          <p:grpSpPr>
            <a:xfrm>
              <a:off x="3243579" y="755286"/>
              <a:ext cx="202053" cy="285630"/>
              <a:chOff x="6974158" y="2789537"/>
              <a:chExt cx="255247" cy="327458"/>
            </a:xfrm>
            <a:grpFill/>
          </p:grpSpPr>
          <p:sp>
            <p:nvSpPr>
              <p:cNvPr id="3343" name="Google Shape;9269;p71">
                <a:extLst>
                  <a:ext uri="{FF2B5EF4-FFF2-40B4-BE49-F238E27FC236}">
                    <a16:creationId xmlns:a16="http://schemas.microsoft.com/office/drawing/2014/main" id="{27C81FE3-86BE-441E-9EFF-27F86432234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9270;p71">
                <a:extLst>
                  <a:ext uri="{FF2B5EF4-FFF2-40B4-BE49-F238E27FC236}">
                    <a16:creationId xmlns:a16="http://schemas.microsoft.com/office/drawing/2014/main" id="{7961D49A-700C-4AA1-AEE5-AF8774215B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9271;p71">
                <a:extLst>
                  <a:ext uri="{FF2B5EF4-FFF2-40B4-BE49-F238E27FC236}">
                    <a16:creationId xmlns:a16="http://schemas.microsoft.com/office/drawing/2014/main" id="{30876823-383F-41E8-850D-41DE021293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9272;p71">
                <a:extLst>
                  <a:ext uri="{FF2B5EF4-FFF2-40B4-BE49-F238E27FC236}">
                    <a16:creationId xmlns:a16="http://schemas.microsoft.com/office/drawing/2014/main" id="{FBF2959A-5F44-4116-A09B-774F8BEC7DF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9273;p71">
                <a:extLst>
                  <a:ext uri="{FF2B5EF4-FFF2-40B4-BE49-F238E27FC236}">
                    <a16:creationId xmlns:a16="http://schemas.microsoft.com/office/drawing/2014/main" id="{93BD41DB-B359-4FE9-860D-C69D7819236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9274;p71">
                <a:extLst>
                  <a:ext uri="{FF2B5EF4-FFF2-40B4-BE49-F238E27FC236}">
                    <a16:creationId xmlns:a16="http://schemas.microsoft.com/office/drawing/2014/main" id="{5AA1324F-6365-449D-A5E0-ED49238791A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9" name="Google Shape;9268;p71">
              <a:extLst>
                <a:ext uri="{FF2B5EF4-FFF2-40B4-BE49-F238E27FC236}">
                  <a16:creationId xmlns:a16="http://schemas.microsoft.com/office/drawing/2014/main" id="{87301624-2411-421C-9499-D3EE0B16D776}"/>
                </a:ext>
              </a:extLst>
            </p:cNvPr>
            <p:cNvGrpSpPr/>
            <p:nvPr/>
          </p:nvGrpSpPr>
          <p:grpSpPr>
            <a:xfrm>
              <a:off x="3561576" y="746090"/>
              <a:ext cx="202053" cy="285630"/>
              <a:chOff x="6974158" y="2789537"/>
              <a:chExt cx="255247" cy="327458"/>
            </a:xfrm>
            <a:grpFill/>
          </p:grpSpPr>
          <p:sp>
            <p:nvSpPr>
              <p:cNvPr id="3337" name="Google Shape;9269;p71">
                <a:extLst>
                  <a:ext uri="{FF2B5EF4-FFF2-40B4-BE49-F238E27FC236}">
                    <a16:creationId xmlns:a16="http://schemas.microsoft.com/office/drawing/2014/main" id="{F1995D2C-381F-47C4-96F1-FA1FE6C6BD4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9270;p71">
                <a:extLst>
                  <a:ext uri="{FF2B5EF4-FFF2-40B4-BE49-F238E27FC236}">
                    <a16:creationId xmlns:a16="http://schemas.microsoft.com/office/drawing/2014/main" id="{320B7530-1BE7-47F7-9F81-254A278429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9271;p71">
                <a:extLst>
                  <a:ext uri="{FF2B5EF4-FFF2-40B4-BE49-F238E27FC236}">
                    <a16:creationId xmlns:a16="http://schemas.microsoft.com/office/drawing/2014/main" id="{D3AD80B1-C9DE-44FF-9F32-743E19209A4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9272;p71">
                <a:extLst>
                  <a:ext uri="{FF2B5EF4-FFF2-40B4-BE49-F238E27FC236}">
                    <a16:creationId xmlns:a16="http://schemas.microsoft.com/office/drawing/2014/main" id="{D335665C-91A6-45CE-92DE-067168F76F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9273;p71">
                <a:extLst>
                  <a:ext uri="{FF2B5EF4-FFF2-40B4-BE49-F238E27FC236}">
                    <a16:creationId xmlns:a16="http://schemas.microsoft.com/office/drawing/2014/main" id="{A14EE313-2961-4410-AE5E-7E90E2B4C0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9274;p71">
                <a:extLst>
                  <a:ext uri="{FF2B5EF4-FFF2-40B4-BE49-F238E27FC236}">
                    <a16:creationId xmlns:a16="http://schemas.microsoft.com/office/drawing/2014/main" id="{E011D51C-ADB1-4572-A843-7FAD36D8CD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0" name="Google Shape;9268;p71">
              <a:extLst>
                <a:ext uri="{FF2B5EF4-FFF2-40B4-BE49-F238E27FC236}">
                  <a16:creationId xmlns:a16="http://schemas.microsoft.com/office/drawing/2014/main" id="{4B9E8B3C-BA88-48BE-A0AF-BD8EC3974B34}"/>
                </a:ext>
              </a:extLst>
            </p:cNvPr>
            <p:cNvGrpSpPr/>
            <p:nvPr/>
          </p:nvGrpSpPr>
          <p:grpSpPr>
            <a:xfrm>
              <a:off x="3878126" y="755286"/>
              <a:ext cx="202053" cy="285630"/>
              <a:chOff x="6974158" y="2789537"/>
              <a:chExt cx="255247" cy="327458"/>
            </a:xfrm>
            <a:grpFill/>
          </p:grpSpPr>
          <p:sp>
            <p:nvSpPr>
              <p:cNvPr id="3331" name="Google Shape;9269;p71">
                <a:extLst>
                  <a:ext uri="{FF2B5EF4-FFF2-40B4-BE49-F238E27FC236}">
                    <a16:creationId xmlns:a16="http://schemas.microsoft.com/office/drawing/2014/main" id="{093149FD-58BB-4F20-A958-63E7558705D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9270;p71">
                <a:extLst>
                  <a:ext uri="{FF2B5EF4-FFF2-40B4-BE49-F238E27FC236}">
                    <a16:creationId xmlns:a16="http://schemas.microsoft.com/office/drawing/2014/main" id="{3B4A34F9-E076-4374-820D-BBC967D4320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9271;p71">
                <a:extLst>
                  <a:ext uri="{FF2B5EF4-FFF2-40B4-BE49-F238E27FC236}">
                    <a16:creationId xmlns:a16="http://schemas.microsoft.com/office/drawing/2014/main" id="{7CE8C949-651D-4DB7-82FB-B4C3E29D242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9272;p71">
                <a:extLst>
                  <a:ext uri="{FF2B5EF4-FFF2-40B4-BE49-F238E27FC236}">
                    <a16:creationId xmlns:a16="http://schemas.microsoft.com/office/drawing/2014/main" id="{6EEC3BB6-32EC-4DCA-B2AD-2C2802CFA2D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35" name="Google Shape;9273;p71">
                <a:extLst>
                  <a:ext uri="{FF2B5EF4-FFF2-40B4-BE49-F238E27FC236}">
                    <a16:creationId xmlns:a16="http://schemas.microsoft.com/office/drawing/2014/main" id="{BB2DD586-B06B-4A02-85D8-694B6699F0D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9274;p71">
                <a:extLst>
                  <a:ext uri="{FF2B5EF4-FFF2-40B4-BE49-F238E27FC236}">
                    <a16:creationId xmlns:a16="http://schemas.microsoft.com/office/drawing/2014/main" id="{E8EC95CA-A922-42FF-A4F4-A71BA265CB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 name="Group 5">
            <a:extLst>
              <a:ext uri="{FF2B5EF4-FFF2-40B4-BE49-F238E27FC236}">
                <a16:creationId xmlns:a16="http://schemas.microsoft.com/office/drawing/2014/main" id="{451804EF-B1AE-4C45-8073-A86C415B24E8}"/>
              </a:ext>
            </a:extLst>
          </p:cNvPr>
          <p:cNvGrpSpPr/>
          <p:nvPr/>
        </p:nvGrpSpPr>
        <p:grpSpPr>
          <a:xfrm>
            <a:off x="345268" y="2390775"/>
            <a:ext cx="1397552" cy="201073"/>
            <a:chOff x="2630192" y="2320477"/>
            <a:chExt cx="1397552" cy="201073"/>
          </a:xfrm>
        </p:grpSpPr>
        <p:grpSp>
          <p:nvGrpSpPr>
            <p:cNvPr id="3275" name="Google Shape;9275;p71">
              <a:extLst>
                <a:ext uri="{FF2B5EF4-FFF2-40B4-BE49-F238E27FC236}">
                  <a16:creationId xmlns:a16="http://schemas.microsoft.com/office/drawing/2014/main" id="{FF02C8DD-7201-4D56-BCA2-A2641D3F0356}"/>
                </a:ext>
              </a:extLst>
            </p:cNvPr>
            <p:cNvGrpSpPr/>
            <p:nvPr/>
          </p:nvGrpSpPr>
          <p:grpSpPr>
            <a:xfrm>
              <a:off x="2630192" y="2320477"/>
              <a:ext cx="141479" cy="194801"/>
              <a:chOff x="7530697" y="2790299"/>
              <a:chExt cx="244291" cy="326314"/>
            </a:xfrm>
            <a:solidFill>
              <a:srgbClr val="663300"/>
            </a:solidFill>
          </p:grpSpPr>
          <p:sp>
            <p:nvSpPr>
              <p:cNvPr id="3319" name="Google Shape;9276;p71">
                <a:extLst>
                  <a:ext uri="{FF2B5EF4-FFF2-40B4-BE49-F238E27FC236}">
                    <a16:creationId xmlns:a16="http://schemas.microsoft.com/office/drawing/2014/main" id="{4442BD9B-BF4C-4777-B1A1-061C18BF9466}"/>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9277;p71">
                <a:extLst>
                  <a:ext uri="{FF2B5EF4-FFF2-40B4-BE49-F238E27FC236}">
                    <a16:creationId xmlns:a16="http://schemas.microsoft.com/office/drawing/2014/main" id="{AB0962FA-4C6F-4923-83DF-B3D28A9F856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9278;p71">
                <a:extLst>
                  <a:ext uri="{FF2B5EF4-FFF2-40B4-BE49-F238E27FC236}">
                    <a16:creationId xmlns:a16="http://schemas.microsoft.com/office/drawing/2014/main" id="{C7374D13-866E-472B-B727-115F76DCFB2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9279;p71">
                <a:extLst>
                  <a:ext uri="{FF2B5EF4-FFF2-40B4-BE49-F238E27FC236}">
                    <a16:creationId xmlns:a16="http://schemas.microsoft.com/office/drawing/2014/main" id="{5005FE41-4BB7-4270-9678-89FF3F4F2F36}"/>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9280;p71">
                <a:extLst>
                  <a:ext uri="{FF2B5EF4-FFF2-40B4-BE49-F238E27FC236}">
                    <a16:creationId xmlns:a16="http://schemas.microsoft.com/office/drawing/2014/main" id="{D25B9E57-DC07-43D4-8C99-81CE8FF4AE98}"/>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9281;p71">
                <a:extLst>
                  <a:ext uri="{FF2B5EF4-FFF2-40B4-BE49-F238E27FC236}">
                    <a16:creationId xmlns:a16="http://schemas.microsoft.com/office/drawing/2014/main" id="{1F60CF01-B1CA-4C49-B4EA-8C4F5D18E99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6" name="Group 3275">
              <a:extLst>
                <a:ext uri="{FF2B5EF4-FFF2-40B4-BE49-F238E27FC236}">
                  <a16:creationId xmlns:a16="http://schemas.microsoft.com/office/drawing/2014/main" id="{1D48ED05-9CB3-4305-8617-35CFCF278E39}"/>
                </a:ext>
              </a:extLst>
            </p:cNvPr>
            <p:cNvGrpSpPr/>
            <p:nvPr/>
          </p:nvGrpSpPr>
          <p:grpSpPr>
            <a:xfrm>
              <a:off x="2842840" y="2320477"/>
              <a:ext cx="1184904" cy="201073"/>
              <a:chOff x="2298228" y="746090"/>
              <a:chExt cx="1781951" cy="294826"/>
            </a:xfrm>
            <a:solidFill>
              <a:srgbClr val="663300"/>
            </a:solidFill>
          </p:grpSpPr>
          <p:grpSp>
            <p:nvGrpSpPr>
              <p:cNvPr id="3277" name="Google Shape;9268;p71">
                <a:extLst>
                  <a:ext uri="{FF2B5EF4-FFF2-40B4-BE49-F238E27FC236}">
                    <a16:creationId xmlns:a16="http://schemas.microsoft.com/office/drawing/2014/main" id="{D3C057A7-29DE-403A-A894-2A0242B1CFCC}"/>
                  </a:ext>
                </a:extLst>
              </p:cNvPr>
              <p:cNvGrpSpPr/>
              <p:nvPr/>
            </p:nvGrpSpPr>
            <p:grpSpPr>
              <a:xfrm>
                <a:off x="2298228" y="750688"/>
                <a:ext cx="202053" cy="285630"/>
                <a:chOff x="6974158" y="2789537"/>
                <a:chExt cx="255247" cy="327458"/>
              </a:xfrm>
              <a:grpFill/>
            </p:grpSpPr>
            <p:sp>
              <p:nvSpPr>
                <p:cNvPr id="3313" name="Google Shape;9269;p71">
                  <a:extLst>
                    <a:ext uri="{FF2B5EF4-FFF2-40B4-BE49-F238E27FC236}">
                      <a16:creationId xmlns:a16="http://schemas.microsoft.com/office/drawing/2014/main" id="{9E367427-2638-4ADD-96DA-A1102C2BF2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9270;p71">
                  <a:extLst>
                    <a:ext uri="{FF2B5EF4-FFF2-40B4-BE49-F238E27FC236}">
                      <a16:creationId xmlns:a16="http://schemas.microsoft.com/office/drawing/2014/main" id="{74D0501D-F1EB-4229-998D-6A55C0EDAD9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9271;p71">
                  <a:extLst>
                    <a:ext uri="{FF2B5EF4-FFF2-40B4-BE49-F238E27FC236}">
                      <a16:creationId xmlns:a16="http://schemas.microsoft.com/office/drawing/2014/main" id="{FE3E357D-C37B-4AE1-9DB2-5DC2482FD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9272;p71">
                  <a:extLst>
                    <a:ext uri="{FF2B5EF4-FFF2-40B4-BE49-F238E27FC236}">
                      <a16:creationId xmlns:a16="http://schemas.microsoft.com/office/drawing/2014/main" id="{D6CC5BA1-BF1F-435D-BA02-A65336E1C83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17" name="Google Shape;9273;p71">
                  <a:extLst>
                    <a:ext uri="{FF2B5EF4-FFF2-40B4-BE49-F238E27FC236}">
                      <a16:creationId xmlns:a16="http://schemas.microsoft.com/office/drawing/2014/main" id="{1A592EF0-EDAD-42D1-AB75-FB7C2C81C3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9274;p71">
                  <a:extLst>
                    <a:ext uri="{FF2B5EF4-FFF2-40B4-BE49-F238E27FC236}">
                      <a16:creationId xmlns:a16="http://schemas.microsoft.com/office/drawing/2014/main" id="{527DF3BE-3690-4DB5-AC97-CED7AC30181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8" name="Google Shape;9268;p71">
                <a:extLst>
                  <a:ext uri="{FF2B5EF4-FFF2-40B4-BE49-F238E27FC236}">
                    <a16:creationId xmlns:a16="http://schemas.microsoft.com/office/drawing/2014/main" id="{D259A707-AF63-4267-BE21-628002B68F36}"/>
                  </a:ext>
                </a:extLst>
              </p:cNvPr>
              <p:cNvGrpSpPr/>
              <p:nvPr/>
            </p:nvGrpSpPr>
            <p:grpSpPr>
              <a:xfrm>
                <a:off x="2609822" y="750688"/>
                <a:ext cx="202053" cy="285630"/>
                <a:chOff x="6974158" y="2789537"/>
                <a:chExt cx="255247" cy="327458"/>
              </a:xfrm>
              <a:grpFill/>
            </p:grpSpPr>
            <p:sp>
              <p:nvSpPr>
                <p:cNvPr id="3307" name="Google Shape;9269;p71">
                  <a:extLst>
                    <a:ext uri="{FF2B5EF4-FFF2-40B4-BE49-F238E27FC236}">
                      <a16:creationId xmlns:a16="http://schemas.microsoft.com/office/drawing/2014/main" id="{2386E316-1686-4EB2-B49F-9376B0149A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9270;p71">
                  <a:extLst>
                    <a:ext uri="{FF2B5EF4-FFF2-40B4-BE49-F238E27FC236}">
                      <a16:creationId xmlns:a16="http://schemas.microsoft.com/office/drawing/2014/main" id="{D50367EE-8A3D-4A4A-B4F8-390FC77193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9271;p71">
                  <a:extLst>
                    <a:ext uri="{FF2B5EF4-FFF2-40B4-BE49-F238E27FC236}">
                      <a16:creationId xmlns:a16="http://schemas.microsoft.com/office/drawing/2014/main" id="{14E15BF1-4E41-4470-9093-9261E63D282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9272;p71">
                  <a:extLst>
                    <a:ext uri="{FF2B5EF4-FFF2-40B4-BE49-F238E27FC236}">
                      <a16:creationId xmlns:a16="http://schemas.microsoft.com/office/drawing/2014/main" id="{BC12A4FD-1A79-4A94-A9DF-358B825A697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11" name="Google Shape;9273;p71">
                  <a:extLst>
                    <a:ext uri="{FF2B5EF4-FFF2-40B4-BE49-F238E27FC236}">
                      <a16:creationId xmlns:a16="http://schemas.microsoft.com/office/drawing/2014/main" id="{D0910257-C1AE-4CFE-9649-99F8B0C478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9274;p71">
                  <a:extLst>
                    <a:ext uri="{FF2B5EF4-FFF2-40B4-BE49-F238E27FC236}">
                      <a16:creationId xmlns:a16="http://schemas.microsoft.com/office/drawing/2014/main" id="{B74FF613-BECD-45DD-9544-A9690E120DE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9" name="Google Shape;9268;p71">
                <a:extLst>
                  <a:ext uri="{FF2B5EF4-FFF2-40B4-BE49-F238E27FC236}">
                    <a16:creationId xmlns:a16="http://schemas.microsoft.com/office/drawing/2014/main" id="{C094EF65-42FC-48FA-B6C4-58A0E1906523}"/>
                  </a:ext>
                </a:extLst>
              </p:cNvPr>
              <p:cNvGrpSpPr/>
              <p:nvPr/>
            </p:nvGrpSpPr>
            <p:grpSpPr>
              <a:xfrm>
                <a:off x="2920013" y="755286"/>
                <a:ext cx="202053" cy="285630"/>
                <a:chOff x="6974158" y="2789537"/>
                <a:chExt cx="255247" cy="327458"/>
              </a:xfrm>
              <a:grpFill/>
            </p:grpSpPr>
            <p:sp>
              <p:nvSpPr>
                <p:cNvPr id="3301" name="Google Shape;9269;p71">
                  <a:extLst>
                    <a:ext uri="{FF2B5EF4-FFF2-40B4-BE49-F238E27FC236}">
                      <a16:creationId xmlns:a16="http://schemas.microsoft.com/office/drawing/2014/main" id="{4666E05C-7EA2-405F-BA74-2F510511E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9270;p71">
                  <a:extLst>
                    <a:ext uri="{FF2B5EF4-FFF2-40B4-BE49-F238E27FC236}">
                      <a16:creationId xmlns:a16="http://schemas.microsoft.com/office/drawing/2014/main" id="{56395D97-7868-4683-AD5A-2FD757B8B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9271;p71">
                  <a:extLst>
                    <a:ext uri="{FF2B5EF4-FFF2-40B4-BE49-F238E27FC236}">
                      <a16:creationId xmlns:a16="http://schemas.microsoft.com/office/drawing/2014/main" id="{3A839B6A-81F8-4269-B538-A6F00DC3BE8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9272;p71">
                  <a:extLst>
                    <a:ext uri="{FF2B5EF4-FFF2-40B4-BE49-F238E27FC236}">
                      <a16:creationId xmlns:a16="http://schemas.microsoft.com/office/drawing/2014/main" id="{83F105F2-C035-4E4D-9349-1D31797E10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9273;p71">
                  <a:extLst>
                    <a:ext uri="{FF2B5EF4-FFF2-40B4-BE49-F238E27FC236}">
                      <a16:creationId xmlns:a16="http://schemas.microsoft.com/office/drawing/2014/main" id="{6CA98AEA-35D4-4D11-BF42-DAF231248A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9274;p71">
                  <a:extLst>
                    <a:ext uri="{FF2B5EF4-FFF2-40B4-BE49-F238E27FC236}">
                      <a16:creationId xmlns:a16="http://schemas.microsoft.com/office/drawing/2014/main" id="{80AE6F9D-99EA-460B-8B18-D3FD4FAC58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0" name="Google Shape;9268;p71">
                <a:extLst>
                  <a:ext uri="{FF2B5EF4-FFF2-40B4-BE49-F238E27FC236}">
                    <a16:creationId xmlns:a16="http://schemas.microsoft.com/office/drawing/2014/main" id="{6804BA08-FC16-4B87-BD0A-F0091F9DB1FC}"/>
                  </a:ext>
                </a:extLst>
              </p:cNvPr>
              <p:cNvGrpSpPr/>
              <p:nvPr/>
            </p:nvGrpSpPr>
            <p:grpSpPr>
              <a:xfrm>
                <a:off x="3243579" y="755286"/>
                <a:ext cx="202053" cy="285630"/>
                <a:chOff x="6974158" y="2789537"/>
                <a:chExt cx="255247" cy="327458"/>
              </a:xfrm>
              <a:grpFill/>
            </p:grpSpPr>
            <p:sp>
              <p:nvSpPr>
                <p:cNvPr id="3295" name="Google Shape;9269;p71">
                  <a:extLst>
                    <a:ext uri="{FF2B5EF4-FFF2-40B4-BE49-F238E27FC236}">
                      <a16:creationId xmlns:a16="http://schemas.microsoft.com/office/drawing/2014/main" id="{95384F1F-0BF3-47DB-81B5-C133BF9958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9270;p71">
                  <a:extLst>
                    <a:ext uri="{FF2B5EF4-FFF2-40B4-BE49-F238E27FC236}">
                      <a16:creationId xmlns:a16="http://schemas.microsoft.com/office/drawing/2014/main" id="{48BD44AA-B9BF-4632-A767-4DBB65484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9271;p71">
                  <a:extLst>
                    <a:ext uri="{FF2B5EF4-FFF2-40B4-BE49-F238E27FC236}">
                      <a16:creationId xmlns:a16="http://schemas.microsoft.com/office/drawing/2014/main" id="{293FC981-BDFD-4B32-8862-8C1528D7368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9272;p71">
                  <a:extLst>
                    <a:ext uri="{FF2B5EF4-FFF2-40B4-BE49-F238E27FC236}">
                      <a16:creationId xmlns:a16="http://schemas.microsoft.com/office/drawing/2014/main" id="{4BD2B314-4329-4E81-A01B-67B9C616F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9273;p71">
                  <a:extLst>
                    <a:ext uri="{FF2B5EF4-FFF2-40B4-BE49-F238E27FC236}">
                      <a16:creationId xmlns:a16="http://schemas.microsoft.com/office/drawing/2014/main" id="{C0379EFF-3421-4D83-ABAA-D79BED5EBC9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9274;p71">
                  <a:extLst>
                    <a:ext uri="{FF2B5EF4-FFF2-40B4-BE49-F238E27FC236}">
                      <a16:creationId xmlns:a16="http://schemas.microsoft.com/office/drawing/2014/main" id="{FAF36BF1-041A-4624-A068-5CBA0A557C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1" name="Google Shape;9268;p71">
                <a:extLst>
                  <a:ext uri="{FF2B5EF4-FFF2-40B4-BE49-F238E27FC236}">
                    <a16:creationId xmlns:a16="http://schemas.microsoft.com/office/drawing/2014/main" id="{466521D0-42DB-48AE-95A8-1C6B7427842C}"/>
                  </a:ext>
                </a:extLst>
              </p:cNvPr>
              <p:cNvGrpSpPr/>
              <p:nvPr/>
            </p:nvGrpSpPr>
            <p:grpSpPr>
              <a:xfrm>
                <a:off x="3561576" y="746090"/>
                <a:ext cx="202053" cy="285630"/>
                <a:chOff x="6974158" y="2789537"/>
                <a:chExt cx="255247" cy="327458"/>
              </a:xfrm>
              <a:grpFill/>
            </p:grpSpPr>
            <p:sp>
              <p:nvSpPr>
                <p:cNvPr id="3289" name="Google Shape;9269;p71">
                  <a:extLst>
                    <a:ext uri="{FF2B5EF4-FFF2-40B4-BE49-F238E27FC236}">
                      <a16:creationId xmlns:a16="http://schemas.microsoft.com/office/drawing/2014/main" id="{1A622BFD-A0E3-41A4-96D6-53BA6E56F0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9270;p71">
                  <a:extLst>
                    <a:ext uri="{FF2B5EF4-FFF2-40B4-BE49-F238E27FC236}">
                      <a16:creationId xmlns:a16="http://schemas.microsoft.com/office/drawing/2014/main" id="{1E3626DC-EDD9-404F-8A94-5CB521617E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9271;p71">
                  <a:extLst>
                    <a:ext uri="{FF2B5EF4-FFF2-40B4-BE49-F238E27FC236}">
                      <a16:creationId xmlns:a16="http://schemas.microsoft.com/office/drawing/2014/main" id="{FE3E71C0-06CB-420F-91FD-D6972750CA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9272;p71">
                  <a:extLst>
                    <a:ext uri="{FF2B5EF4-FFF2-40B4-BE49-F238E27FC236}">
                      <a16:creationId xmlns:a16="http://schemas.microsoft.com/office/drawing/2014/main" id="{728DCD91-8052-4112-A544-8E27122027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9273;p71">
                  <a:extLst>
                    <a:ext uri="{FF2B5EF4-FFF2-40B4-BE49-F238E27FC236}">
                      <a16:creationId xmlns:a16="http://schemas.microsoft.com/office/drawing/2014/main" id="{D55D2CE4-B0A7-4C1F-99B5-961AB032EC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9274;p71">
                  <a:extLst>
                    <a:ext uri="{FF2B5EF4-FFF2-40B4-BE49-F238E27FC236}">
                      <a16:creationId xmlns:a16="http://schemas.microsoft.com/office/drawing/2014/main" id="{70AB8450-C1C6-4F7D-91FF-87A59D0779C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2" name="Google Shape;9268;p71">
                <a:extLst>
                  <a:ext uri="{FF2B5EF4-FFF2-40B4-BE49-F238E27FC236}">
                    <a16:creationId xmlns:a16="http://schemas.microsoft.com/office/drawing/2014/main" id="{95482D9B-CCE4-451E-AB32-9AFCCC3AD2B3}"/>
                  </a:ext>
                </a:extLst>
              </p:cNvPr>
              <p:cNvGrpSpPr/>
              <p:nvPr/>
            </p:nvGrpSpPr>
            <p:grpSpPr>
              <a:xfrm>
                <a:off x="3878126" y="755286"/>
                <a:ext cx="202053" cy="285630"/>
                <a:chOff x="6974158" y="2789537"/>
                <a:chExt cx="255247" cy="327458"/>
              </a:xfrm>
              <a:grpFill/>
            </p:grpSpPr>
            <p:sp>
              <p:nvSpPr>
                <p:cNvPr id="3283" name="Google Shape;9269;p71">
                  <a:extLst>
                    <a:ext uri="{FF2B5EF4-FFF2-40B4-BE49-F238E27FC236}">
                      <a16:creationId xmlns:a16="http://schemas.microsoft.com/office/drawing/2014/main" id="{28612089-418B-4C1F-AE43-6E4D2A92EA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9270;p71">
                  <a:extLst>
                    <a:ext uri="{FF2B5EF4-FFF2-40B4-BE49-F238E27FC236}">
                      <a16:creationId xmlns:a16="http://schemas.microsoft.com/office/drawing/2014/main" id="{B55E6CBE-033E-446B-B1A6-E1C3C5728C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9271;p71">
                  <a:extLst>
                    <a:ext uri="{FF2B5EF4-FFF2-40B4-BE49-F238E27FC236}">
                      <a16:creationId xmlns:a16="http://schemas.microsoft.com/office/drawing/2014/main" id="{97AC0AC4-547C-4DE3-9464-4ED72FED618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9272;p71">
                  <a:extLst>
                    <a:ext uri="{FF2B5EF4-FFF2-40B4-BE49-F238E27FC236}">
                      <a16:creationId xmlns:a16="http://schemas.microsoft.com/office/drawing/2014/main" id="{75391D8A-CC46-4BBD-8D4C-6F300E2996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87" name="Google Shape;9273;p71">
                  <a:extLst>
                    <a:ext uri="{FF2B5EF4-FFF2-40B4-BE49-F238E27FC236}">
                      <a16:creationId xmlns:a16="http://schemas.microsoft.com/office/drawing/2014/main" id="{1EA70D63-8DDE-43F6-B5FB-F35698242F9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9274;p71">
                  <a:extLst>
                    <a:ext uri="{FF2B5EF4-FFF2-40B4-BE49-F238E27FC236}">
                      <a16:creationId xmlns:a16="http://schemas.microsoft.com/office/drawing/2014/main" id="{C47FD78D-7B09-4DF8-95DE-6646283F1D8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3173" name="Google Shape;9268;p71">
            <a:extLst>
              <a:ext uri="{FF2B5EF4-FFF2-40B4-BE49-F238E27FC236}">
                <a16:creationId xmlns:a16="http://schemas.microsoft.com/office/drawing/2014/main" id="{C36FCB5D-45BB-4C1D-8BA8-1A346D8F6848}"/>
              </a:ext>
            </a:extLst>
          </p:cNvPr>
          <p:cNvGrpSpPr/>
          <p:nvPr/>
        </p:nvGrpSpPr>
        <p:grpSpPr>
          <a:xfrm>
            <a:off x="2630790" y="1650221"/>
            <a:ext cx="134355" cy="194801"/>
            <a:chOff x="6974158" y="2789537"/>
            <a:chExt cx="255247" cy="327458"/>
          </a:xfrm>
          <a:solidFill>
            <a:srgbClr val="0000CC"/>
          </a:solidFill>
        </p:grpSpPr>
        <p:sp>
          <p:nvSpPr>
            <p:cNvPr id="3267" name="Google Shape;9269;p71">
              <a:extLst>
                <a:ext uri="{FF2B5EF4-FFF2-40B4-BE49-F238E27FC236}">
                  <a16:creationId xmlns:a16="http://schemas.microsoft.com/office/drawing/2014/main" id="{3692310C-4FC0-4227-8F3C-88FEE35107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9270;p71">
              <a:extLst>
                <a:ext uri="{FF2B5EF4-FFF2-40B4-BE49-F238E27FC236}">
                  <a16:creationId xmlns:a16="http://schemas.microsoft.com/office/drawing/2014/main" id="{BD0544DB-A8CB-4695-98F5-DC29F72272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9271;p71">
              <a:extLst>
                <a:ext uri="{FF2B5EF4-FFF2-40B4-BE49-F238E27FC236}">
                  <a16:creationId xmlns:a16="http://schemas.microsoft.com/office/drawing/2014/main" id="{850DE8B4-4BB2-4657-BAC7-DDDEB326E54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9272;p71">
              <a:extLst>
                <a:ext uri="{FF2B5EF4-FFF2-40B4-BE49-F238E27FC236}">
                  <a16:creationId xmlns:a16="http://schemas.microsoft.com/office/drawing/2014/main" id="{FD09FA05-979C-434C-A236-9B708316CC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71" name="Google Shape;9273;p71">
              <a:extLst>
                <a:ext uri="{FF2B5EF4-FFF2-40B4-BE49-F238E27FC236}">
                  <a16:creationId xmlns:a16="http://schemas.microsoft.com/office/drawing/2014/main" id="{9377A239-F800-4D68-8EBF-5F09AF0D057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9274;p71">
              <a:extLst>
                <a:ext uri="{FF2B5EF4-FFF2-40B4-BE49-F238E27FC236}">
                  <a16:creationId xmlns:a16="http://schemas.microsoft.com/office/drawing/2014/main" id="{A72A8B5A-0DD1-4500-9EAB-4109EBAB50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4" name="Group 3173">
            <a:extLst>
              <a:ext uri="{FF2B5EF4-FFF2-40B4-BE49-F238E27FC236}">
                <a16:creationId xmlns:a16="http://schemas.microsoft.com/office/drawing/2014/main" id="{D3F7E1B4-1E35-47C9-886B-9F39BB66DC74}"/>
              </a:ext>
            </a:extLst>
          </p:cNvPr>
          <p:cNvGrpSpPr/>
          <p:nvPr/>
        </p:nvGrpSpPr>
        <p:grpSpPr>
          <a:xfrm>
            <a:off x="2841594" y="1643949"/>
            <a:ext cx="1184904" cy="201073"/>
            <a:chOff x="2298228" y="746090"/>
            <a:chExt cx="1781951" cy="294826"/>
          </a:xfrm>
          <a:solidFill>
            <a:srgbClr val="0000CC"/>
          </a:solidFill>
        </p:grpSpPr>
        <p:grpSp>
          <p:nvGrpSpPr>
            <p:cNvPr id="3225" name="Google Shape;9268;p71">
              <a:extLst>
                <a:ext uri="{FF2B5EF4-FFF2-40B4-BE49-F238E27FC236}">
                  <a16:creationId xmlns:a16="http://schemas.microsoft.com/office/drawing/2014/main" id="{8F2B4AAA-74C0-4B8E-9B0D-29528536E5AA}"/>
                </a:ext>
              </a:extLst>
            </p:cNvPr>
            <p:cNvGrpSpPr/>
            <p:nvPr/>
          </p:nvGrpSpPr>
          <p:grpSpPr>
            <a:xfrm>
              <a:off x="2298228" y="750688"/>
              <a:ext cx="202053" cy="285630"/>
              <a:chOff x="6974158" y="2789537"/>
              <a:chExt cx="255247" cy="327458"/>
            </a:xfrm>
            <a:grpFill/>
          </p:grpSpPr>
          <p:sp>
            <p:nvSpPr>
              <p:cNvPr id="3261" name="Google Shape;9269;p71">
                <a:extLst>
                  <a:ext uri="{FF2B5EF4-FFF2-40B4-BE49-F238E27FC236}">
                    <a16:creationId xmlns:a16="http://schemas.microsoft.com/office/drawing/2014/main" id="{600A7704-3669-41A7-A8DC-4B58F804035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9270;p71">
                <a:extLst>
                  <a:ext uri="{FF2B5EF4-FFF2-40B4-BE49-F238E27FC236}">
                    <a16:creationId xmlns:a16="http://schemas.microsoft.com/office/drawing/2014/main" id="{DC2CC4ED-E7ED-45B9-A80C-9333AF085C1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9271;p71">
                <a:extLst>
                  <a:ext uri="{FF2B5EF4-FFF2-40B4-BE49-F238E27FC236}">
                    <a16:creationId xmlns:a16="http://schemas.microsoft.com/office/drawing/2014/main" id="{7CA1BEB0-69E8-4F10-A291-AD4669FA287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9272;p71">
                <a:extLst>
                  <a:ext uri="{FF2B5EF4-FFF2-40B4-BE49-F238E27FC236}">
                    <a16:creationId xmlns:a16="http://schemas.microsoft.com/office/drawing/2014/main" id="{ED6E45C2-A820-42FA-AD28-8871159C11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65" name="Google Shape;9273;p71">
                <a:extLst>
                  <a:ext uri="{FF2B5EF4-FFF2-40B4-BE49-F238E27FC236}">
                    <a16:creationId xmlns:a16="http://schemas.microsoft.com/office/drawing/2014/main" id="{2595D4D7-074A-4B95-8B44-80ABFF30578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9274;p71">
                <a:extLst>
                  <a:ext uri="{FF2B5EF4-FFF2-40B4-BE49-F238E27FC236}">
                    <a16:creationId xmlns:a16="http://schemas.microsoft.com/office/drawing/2014/main" id="{B901566E-6626-4DC4-AA01-8AFC0A405B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6" name="Google Shape;9268;p71">
              <a:extLst>
                <a:ext uri="{FF2B5EF4-FFF2-40B4-BE49-F238E27FC236}">
                  <a16:creationId xmlns:a16="http://schemas.microsoft.com/office/drawing/2014/main" id="{3F3E4986-042A-46BC-99B7-B1418F485D6D}"/>
                </a:ext>
              </a:extLst>
            </p:cNvPr>
            <p:cNvGrpSpPr/>
            <p:nvPr/>
          </p:nvGrpSpPr>
          <p:grpSpPr>
            <a:xfrm>
              <a:off x="2609822" y="750688"/>
              <a:ext cx="202053" cy="285630"/>
              <a:chOff x="6974158" y="2789537"/>
              <a:chExt cx="255247" cy="327458"/>
            </a:xfrm>
            <a:grpFill/>
          </p:grpSpPr>
          <p:sp>
            <p:nvSpPr>
              <p:cNvPr id="3255" name="Google Shape;9269;p71">
                <a:extLst>
                  <a:ext uri="{FF2B5EF4-FFF2-40B4-BE49-F238E27FC236}">
                    <a16:creationId xmlns:a16="http://schemas.microsoft.com/office/drawing/2014/main" id="{7F60D186-9206-49F3-9063-C8CC317A52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9270;p71">
                <a:extLst>
                  <a:ext uri="{FF2B5EF4-FFF2-40B4-BE49-F238E27FC236}">
                    <a16:creationId xmlns:a16="http://schemas.microsoft.com/office/drawing/2014/main" id="{B64481EE-B780-4842-A55D-EE48B16066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9271;p71">
                <a:extLst>
                  <a:ext uri="{FF2B5EF4-FFF2-40B4-BE49-F238E27FC236}">
                    <a16:creationId xmlns:a16="http://schemas.microsoft.com/office/drawing/2014/main" id="{8398BDD1-1072-45C4-AC6F-83A289011AB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9272;p71">
                <a:extLst>
                  <a:ext uri="{FF2B5EF4-FFF2-40B4-BE49-F238E27FC236}">
                    <a16:creationId xmlns:a16="http://schemas.microsoft.com/office/drawing/2014/main" id="{94A6797B-AFA9-4FE2-965A-6A7FF3E9411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59" name="Google Shape;9273;p71">
                <a:extLst>
                  <a:ext uri="{FF2B5EF4-FFF2-40B4-BE49-F238E27FC236}">
                    <a16:creationId xmlns:a16="http://schemas.microsoft.com/office/drawing/2014/main" id="{819F9397-93F2-49FF-99ED-198B4F3EE1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9274;p71">
                <a:extLst>
                  <a:ext uri="{FF2B5EF4-FFF2-40B4-BE49-F238E27FC236}">
                    <a16:creationId xmlns:a16="http://schemas.microsoft.com/office/drawing/2014/main" id="{6D00D806-3DFE-4831-8F10-4BC9034970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7" name="Google Shape;9268;p71">
              <a:extLst>
                <a:ext uri="{FF2B5EF4-FFF2-40B4-BE49-F238E27FC236}">
                  <a16:creationId xmlns:a16="http://schemas.microsoft.com/office/drawing/2014/main" id="{08ACEB42-9139-4251-8677-AA585DFE4D10}"/>
                </a:ext>
              </a:extLst>
            </p:cNvPr>
            <p:cNvGrpSpPr/>
            <p:nvPr/>
          </p:nvGrpSpPr>
          <p:grpSpPr>
            <a:xfrm>
              <a:off x="2920013" y="755286"/>
              <a:ext cx="202053" cy="285630"/>
              <a:chOff x="6974158" y="2789537"/>
              <a:chExt cx="255247" cy="327458"/>
            </a:xfrm>
            <a:grpFill/>
          </p:grpSpPr>
          <p:sp>
            <p:nvSpPr>
              <p:cNvPr id="3249" name="Google Shape;9269;p71">
                <a:extLst>
                  <a:ext uri="{FF2B5EF4-FFF2-40B4-BE49-F238E27FC236}">
                    <a16:creationId xmlns:a16="http://schemas.microsoft.com/office/drawing/2014/main" id="{AFF4101A-8453-47BC-AD5F-DC10589859D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9270;p71">
                <a:extLst>
                  <a:ext uri="{FF2B5EF4-FFF2-40B4-BE49-F238E27FC236}">
                    <a16:creationId xmlns:a16="http://schemas.microsoft.com/office/drawing/2014/main" id="{A50D04FE-286B-4F61-9A86-8D6A18E3A65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9271;p71">
                <a:extLst>
                  <a:ext uri="{FF2B5EF4-FFF2-40B4-BE49-F238E27FC236}">
                    <a16:creationId xmlns:a16="http://schemas.microsoft.com/office/drawing/2014/main" id="{A449EC5E-8898-4684-91A7-4375C1E44F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9272;p71">
                <a:extLst>
                  <a:ext uri="{FF2B5EF4-FFF2-40B4-BE49-F238E27FC236}">
                    <a16:creationId xmlns:a16="http://schemas.microsoft.com/office/drawing/2014/main" id="{55BC8A84-4D61-4B09-B4FE-205064E6E7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9273;p71">
                <a:extLst>
                  <a:ext uri="{FF2B5EF4-FFF2-40B4-BE49-F238E27FC236}">
                    <a16:creationId xmlns:a16="http://schemas.microsoft.com/office/drawing/2014/main" id="{85C8EF1A-4427-470E-9FA6-97A4B1826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9274;p71">
                <a:extLst>
                  <a:ext uri="{FF2B5EF4-FFF2-40B4-BE49-F238E27FC236}">
                    <a16:creationId xmlns:a16="http://schemas.microsoft.com/office/drawing/2014/main" id="{134C4CE7-F7D9-480F-B20F-DF42E453E1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8" name="Google Shape;9268;p71">
              <a:extLst>
                <a:ext uri="{FF2B5EF4-FFF2-40B4-BE49-F238E27FC236}">
                  <a16:creationId xmlns:a16="http://schemas.microsoft.com/office/drawing/2014/main" id="{D53C588B-2D2B-4D27-8257-84D54D666C27}"/>
                </a:ext>
              </a:extLst>
            </p:cNvPr>
            <p:cNvGrpSpPr/>
            <p:nvPr/>
          </p:nvGrpSpPr>
          <p:grpSpPr>
            <a:xfrm>
              <a:off x="3243579" y="755286"/>
              <a:ext cx="202053" cy="285630"/>
              <a:chOff x="6974158" y="2789537"/>
              <a:chExt cx="255247" cy="327458"/>
            </a:xfrm>
            <a:grpFill/>
          </p:grpSpPr>
          <p:sp>
            <p:nvSpPr>
              <p:cNvPr id="3243" name="Google Shape;9269;p71">
                <a:extLst>
                  <a:ext uri="{FF2B5EF4-FFF2-40B4-BE49-F238E27FC236}">
                    <a16:creationId xmlns:a16="http://schemas.microsoft.com/office/drawing/2014/main" id="{EA8733D0-E320-40B4-A2F5-10C0D0044F1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9270;p71">
                <a:extLst>
                  <a:ext uri="{FF2B5EF4-FFF2-40B4-BE49-F238E27FC236}">
                    <a16:creationId xmlns:a16="http://schemas.microsoft.com/office/drawing/2014/main" id="{2AB455D2-D700-4F2C-9534-65BCF3AC4AF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9271;p71">
                <a:extLst>
                  <a:ext uri="{FF2B5EF4-FFF2-40B4-BE49-F238E27FC236}">
                    <a16:creationId xmlns:a16="http://schemas.microsoft.com/office/drawing/2014/main" id="{567A77BB-F67A-4938-A31B-8239F9EC53F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9272;p71">
                <a:extLst>
                  <a:ext uri="{FF2B5EF4-FFF2-40B4-BE49-F238E27FC236}">
                    <a16:creationId xmlns:a16="http://schemas.microsoft.com/office/drawing/2014/main" id="{DDF17100-C2B2-449A-AF8B-C97AFD62F70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9273;p71">
                <a:extLst>
                  <a:ext uri="{FF2B5EF4-FFF2-40B4-BE49-F238E27FC236}">
                    <a16:creationId xmlns:a16="http://schemas.microsoft.com/office/drawing/2014/main" id="{8027F3AB-FCB5-4B64-A7C9-CE57421A14E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9274;p71">
                <a:extLst>
                  <a:ext uri="{FF2B5EF4-FFF2-40B4-BE49-F238E27FC236}">
                    <a16:creationId xmlns:a16="http://schemas.microsoft.com/office/drawing/2014/main" id="{69113BB1-7CAD-4845-B48F-1B6476CC06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9" name="Google Shape;9268;p71">
              <a:extLst>
                <a:ext uri="{FF2B5EF4-FFF2-40B4-BE49-F238E27FC236}">
                  <a16:creationId xmlns:a16="http://schemas.microsoft.com/office/drawing/2014/main" id="{8A1464DD-3D8C-48E2-8F22-DAD57C78B267}"/>
                </a:ext>
              </a:extLst>
            </p:cNvPr>
            <p:cNvGrpSpPr/>
            <p:nvPr/>
          </p:nvGrpSpPr>
          <p:grpSpPr>
            <a:xfrm>
              <a:off x="3561576" y="746090"/>
              <a:ext cx="202053" cy="285630"/>
              <a:chOff x="6974158" y="2789537"/>
              <a:chExt cx="255247" cy="327458"/>
            </a:xfrm>
            <a:grpFill/>
          </p:grpSpPr>
          <p:sp>
            <p:nvSpPr>
              <p:cNvPr id="3237" name="Google Shape;9269;p71">
                <a:extLst>
                  <a:ext uri="{FF2B5EF4-FFF2-40B4-BE49-F238E27FC236}">
                    <a16:creationId xmlns:a16="http://schemas.microsoft.com/office/drawing/2014/main" id="{462DC75E-F999-471C-A096-BBF4DF9F75E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9270;p71">
                <a:extLst>
                  <a:ext uri="{FF2B5EF4-FFF2-40B4-BE49-F238E27FC236}">
                    <a16:creationId xmlns:a16="http://schemas.microsoft.com/office/drawing/2014/main" id="{FF08C727-19D0-4662-9DBE-4B05C26894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9271;p71">
                <a:extLst>
                  <a:ext uri="{FF2B5EF4-FFF2-40B4-BE49-F238E27FC236}">
                    <a16:creationId xmlns:a16="http://schemas.microsoft.com/office/drawing/2014/main" id="{FAABB486-E31C-4430-98D9-F0843F18EBC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9272;p71">
                <a:extLst>
                  <a:ext uri="{FF2B5EF4-FFF2-40B4-BE49-F238E27FC236}">
                    <a16:creationId xmlns:a16="http://schemas.microsoft.com/office/drawing/2014/main" id="{FF513B72-FB2D-4021-AA14-EEF93C9199D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9273;p71">
                <a:extLst>
                  <a:ext uri="{FF2B5EF4-FFF2-40B4-BE49-F238E27FC236}">
                    <a16:creationId xmlns:a16="http://schemas.microsoft.com/office/drawing/2014/main" id="{5BF834DD-56F0-448E-9341-30E41EC07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9274;p71">
                <a:extLst>
                  <a:ext uri="{FF2B5EF4-FFF2-40B4-BE49-F238E27FC236}">
                    <a16:creationId xmlns:a16="http://schemas.microsoft.com/office/drawing/2014/main" id="{15CDD7F5-8DDF-4DF2-BCE1-94EAADF2F67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0" name="Google Shape;9268;p71">
              <a:extLst>
                <a:ext uri="{FF2B5EF4-FFF2-40B4-BE49-F238E27FC236}">
                  <a16:creationId xmlns:a16="http://schemas.microsoft.com/office/drawing/2014/main" id="{CE9A45CB-BA9D-4EBB-B18E-D38BE7A10EED}"/>
                </a:ext>
              </a:extLst>
            </p:cNvPr>
            <p:cNvGrpSpPr/>
            <p:nvPr/>
          </p:nvGrpSpPr>
          <p:grpSpPr>
            <a:xfrm>
              <a:off x="3878126" y="755286"/>
              <a:ext cx="202053" cy="285630"/>
              <a:chOff x="6974158" y="2789537"/>
              <a:chExt cx="255247" cy="327458"/>
            </a:xfrm>
            <a:grpFill/>
          </p:grpSpPr>
          <p:sp>
            <p:nvSpPr>
              <p:cNvPr id="3231" name="Google Shape;9269;p71">
                <a:extLst>
                  <a:ext uri="{FF2B5EF4-FFF2-40B4-BE49-F238E27FC236}">
                    <a16:creationId xmlns:a16="http://schemas.microsoft.com/office/drawing/2014/main" id="{8E175450-98E5-48B9-BCF4-459AB2C014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9270;p71">
                <a:extLst>
                  <a:ext uri="{FF2B5EF4-FFF2-40B4-BE49-F238E27FC236}">
                    <a16:creationId xmlns:a16="http://schemas.microsoft.com/office/drawing/2014/main" id="{6CDBAA25-8AEB-4474-9B8E-B033DA32EAA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9271;p71">
                <a:extLst>
                  <a:ext uri="{FF2B5EF4-FFF2-40B4-BE49-F238E27FC236}">
                    <a16:creationId xmlns:a16="http://schemas.microsoft.com/office/drawing/2014/main" id="{42689E7B-4FB2-47C0-8D41-7970F4C80C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9272;p71">
                <a:extLst>
                  <a:ext uri="{FF2B5EF4-FFF2-40B4-BE49-F238E27FC236}">
                    <a16:creationId xmlns:a16="http://schemas.microsoft.com/office/drawing/2014/main" id="{841F1C48-D399-495E-81CD-F7AEEA9FBB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35" name="Google Shape;9273;p71">
                <a:extLst>
                  <a:ext uri="{FF2B5EF4-FFF2-40B4-BE49-F238E27FC236}">
                    <a16:creationId xmlns:a16="http://schemas.microsoft.com/office/drawing/2014/main" id="{136BE95D-BE2F-481E-8D43-EEC864E092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9274;p71">
                <a:extLst>
                  <a:ext uri="{FF2B5EF4-FFF2-40B4-BE49-F238E27FC236}">
                    <a16:creationId xmlns:a16="http://schemas.microsoft.com/office/drawing/2014/main" id="{8C13445C-424C-49F5-9992-D6F7E24B89F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 name="Group 4">
            <a:extLst>
              <a:ext uri="{FF2B5EF4-FFF2-40B4-BE49-F238E27FC236}">
                <a16:creationId xmlns:a16="http://schemas.microsoft.com/office/drawing/2014/main" id="{97E90C02-141A-4C69-8D71-E1250314A532}"/>
              </a:ext>
            </a:extLst>
          </p:cNvPr>
          <p:cNvGrpSpPr/>
          <p:nvPr/>
        </p:nvGrpSpPr>
        <p:grpSpPr>
          <a:xfrm>
            <a:off x="344475" y="1862350"/>
            <a:ext cx="1397552" cy="201073"/>
            <a:chOff x="2627227" y="1870014"/>
            <a:chExt cx="1397552" cy="201073"/>
          </a:xfrm>
        </p:grpSpPr>
        <p:grpSp>
          <p:nvGrpSpPr>
            <p:cNvPr id="3175" name="Google Shape;9275;p71">
              <a:extLst>
                <a:ext uri="{FF2B5EF4-FFF2-40B4-BE49-F238E27FC236}">
                  <a16:creationId xmlns:a16="http://schemas.microsoft.com/office/drawing/2014/main" id="{D8B0B429-3ECF-4096-B3CE-68F8961B7CFD}"/>
                </a:ext>
              </a:extLst>
            </p:cNvPr>
            <p:cNvGrpSpPr/>
            <p:nvPr/>
          </p:nvGrpSpPr>
          <p:grpSpPr>
            <a:xfrm>
              <a:off x="2627227" y="1870014"/>
              <a:ext cx="141479" cy="194801"/>
              <a:chOff x="7530697" y="2790299"/>
              <a:chExt cx="244291" cy="326314"/>
            </a:xfrm>
            <a:solidFill>
              <a:srgbClr val="0000CC"/>
            </a:solidFill>
          </p:grpSpPr>
          <p:sp>
            <p:nvSpPr>
              <p:cNvPr id="3219" name="Google Shape;9276;p71">
                <a:extLst>
                  <a:ext uri="{FF2B5EF4-FFF2-40B4-BE49-F238E27FC236}">
                    <a16:creationId xmlns:a16="http://schemas.microsoft.com/office/drawing/2014/main" id="{D3C33B60-991A-423B-8DF6-53D4E4415861}"/>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9277;p71">
                <a:extLst>
                  <a:ext uri="{FF2B5EF4-FFF2-40B4-BE49-F238E27FC236}">
                    <a16:creationId xmlns:a16="http://schemas.microsoft.com/office/drawing/2014/main" id="{A0A0D09E-9541-4A1D-B481-92F98634754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9278;p71">
                <a:extLst>
                  <a:ext uri="{FF2B5EF4-FFF2-40B4-BE49-F238E27FC236}">
                    <a16:creationId xmlns:a16="http://schemas.microsoft.com/office/drawing/2014/main" id="{154332BE-A2D9-463E-924C-67308D19733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9279;p71">
                <a:extLst>
                  <a:ext uri="{FF2B5EF4-FFF2-40B4-BE49-F238E27FC236}">
                    <a16:creationId xmlns:a16="http://schemas.microsoft.com/office/drawing/2014/main" id="{604C01F7-FD2B-40C5-9FA8-BB60A54115E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9280;p71">
                <a:extLst>
                  <a:ext uri="{FF2B5EF4-FFF2-40B4-BE49-F238E27FC236}">
                    <a16:creationId xmlns:a16="http://schemas.microsoft.com/office/drawing/2014/main" id="{E3399891-78CA-417B-94C3-FE2451DD783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9281;p71">
                <a:extLst>
                  <a:ext uri="{FF2B5EF4-FFF2-40B4-BE49-F238E27FC236}">
                    <a16:creationId xmlns:a16="http://schemas.microsoft.com/office/drawing/2014/main" id="{82D16267-25D6-485C-9253-C3C53C79698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6" name="Group 3175">
              <a:extLst>
                <a:ext uri="{FF2B5EF4-FFF2-40B4-BE49-F238E27FC236}">
                  <a16:creationId xmlns:a16="http://schemas.microsoft.com/office/drawing/2014/main" id="{9D1CBDEC-5246-42F7-A305-9037E927CCAE}"/>
                </a:ext>
              </a:extLst>
            </p:cNvPr>
            <p:cNvGrpSpPr/>
            <p:nvPr/>
          </p:nvGrpSpPr>
          <p:grpSpPr>
            <a:xfrm>
              <a:off x="2839875" y="1870014"/>
              <a:ext cx="1184904" cy="201073"/>
              <a:chOff x="2298228" y="746090"/>
              <a:chExt cx="1781951" cy="294826"/>
            </a:xfrm>
            <a:solidFill>
              <a:srgbClr val="0000CC"/>
            </a:solidFill>
          </p:grpSpPr>
          <p:grpSp>
            <p:nvGrpSpPr>
              <p:cNvPr id="3177" name="Google Shape;9268;p71">
                <a:extLst>
                  <a:ext uri="{FF2B5EF4-FFF2-40B4-BE49-F238E27FC236}">
                    <a16:creationId xmlns:a16="http://schemas.microsoft.com/office/drawing/2014/main" id="{63FD1D10-47CF-44F2-8EF7-F670DD62D2EA}"/>
                  </a:ext>
                </a:extLst>
              </p:cNvPr>
              <p:cNvGrpSpPr/>
              <p:nvPr/>
            </p:nvGrpSpPr>
            <p:grpSpPr>
              <a:xfrm>
                <a:off x="2298228" y="750688"/>
                <a:ext cx="202053" cy="285630"/>
                <a:chOff x="6974158" y="2789537"/>
                <a:chExt cx="255247" cy="327458"/>
              </a:xfrm>
              <a:grpFill/>
            </p:grpSpPr>
            <p:sp>
              <p:nvSpPr>
                <p:cNvPr id="3213" name="Google Shape;9269;p71">
                  <a:extLst>
                    <a:ext uri="{FF2B5EF4-FFF2-40B4-BE49-F238E27FC236}">
                      <a16:creationId xmlns:a16="http://schemas.microsoft.com/office/drawing/2014/main" id="{F661D0CF-0D2D-474B-AD5A-7AAB82BFCEB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9270;p71">
                  <a:extLst>
                    <a:ext uri="{FF2B5EF4-FFF2-40B4-BE49-F238E27FC236}">
                      <a16:creationId xmlns:a16="http://schemas.microsoft.com/office/drawing/2014/main" id="{E5251210-A44F-4FDA-8EFE-2722157C119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9271;p71">
                  <a:extLst>
                    <a:ext uri="{FF2B5EF4-FFF2-40B4-BE49-F238E27FC236}">
                      <a16:creationId xmlns:a16="http://schemas.microsoft.com/office/drawing/2014/main" id="{AE05F24B-CBCC-46C4-8929-7866903271B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9272;p71">
                  <a:extLst>
                    <a:ext uri="{FF2B5EF4-FFF2-40B4-BE49-F238E27FC236}">
                      <a16:creationId xmlns:a16="http://schemas.microsoft.com/office/drawing/2014/main" id="{288D0373-2583-4828-8CE3-05D43EAF114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17" name="Google Shape;9273;p71">
                  <a:extLst>
                    <a:ext uri="{FF2B5EF4-FFF2-40B4-BE49-F238E27FC236}">
                      <a16:creationId xmlns:a16="http://schemas.microsoft.com/office/drawing/2014/main" id="{5398B306-1658-42D5-B3D0-7C813C933D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9274;p71">
                  <a:extLst>
                    <a:ext uri="{FF2B5EF4-FFF2-40B4-BE49-F238E27FC236}">
                      <a16:creationId xmlns:a16="http://schemas.microsoft.com/office/drawing/2014/main" id="{08EC6893-C311-407E-93D3-571597227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Google Shape;9268;p71">
                <a:extLst>
                  <a:ext uri="{FF2B5EF4-FFF2-40B4-BE49-F238E27FC236}">
                    <a16:creationId xmlns:a16="http://schemas.microsoft.com/office/drawing/2014/main" id="{3DA93E43-6C75-4DDE-89C7-E11D02FC5EA5}"/>
                  </a:ext>
                </a:extLst>
              </p:cNvPr>
              <p:cNvGrpSpPr/>
              <p:nvPr/>
            </p:nvGrpSpPr>
            <p:grpSpPr>
              <a:xfrm>
                <a:off x="2609822" y="750688"/>
                <a:ext cx="202053" cy="285630"/>
                <a:chOff x="6974158" y="2789537"/>
                <a:chExt cx="255247" cy="327458"/>
              </a:xfrm>
              <a:grpFill/>
            </p:grpSpPr>
            <p:sp>
              <p:nvSpPr>
                <p:cNvPr id="3207" name="Google Shape;9269;p71">
                  <a:extLst>
                    <a:ext uri="{FF2B5EF4-FFF2-40B4-BE49-F238E27FC236}">
                      <a16:creationId xmlns:a16="http://schemas.microsoft.com/office/drawing/2014/main" id="{E650839B-45A6-4614-B6EB-2C765BCA30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9270;p71">
                  <a:extLst>
                    <a:ext uri="{FF2B5EF4-FFF2-40B4-BE49-F238E27FC236}">
                      <a16:creationId xmlns:a16="http://schemas.microsoft.com/office/drawing/2014/main" id="{7CC019BB-BA96-4F60-BCD0-6D20CDFA72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9271;p71">
                  <a:extLst>
                    <a:ext uri="{FF2B5EF4-FFF2-40B4-BE49-F238E27FC236}">
                      <a16:creationId xmlns:a16="http://schemas.microsoft.com/office/drawing/2014/main" id="{CFEDD52A-874F-4DA1-9EA2-1F36C8D358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9272;p71">
                  <a:extLst>
                    <a:ext uri="{FF2B5EF4-FFF2-40B4-BE49-F238E27FC236}">
                      <a16:creationId xmlns:a16="http://schemas.microsoft.com/office/drawing/2014/main" id="{812E079D-815F-47CC-B41F-550804C906E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11" name="Google Shape;9273;p71">
                  <a:extLst>
                    <a:ext uri="{FF2B5EF4-FFF2-40B4-BE49-F238E27FC236}">
                      <a16:creationId xmlns:a16="http://schemas.microsoft.com/office/drawing/2014/main" id="{91957CF7-2C6F-47C0-922C-A605CA800B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9274;p71">
                  <a:extLst>
                    <a:ext uri="{FF2B5EF4-FFF2-40B4-BE49-F238E27FC236}">
                      <a16:creationId xmlns:a16="http://schemas.microsoft.com/office/drawing/2014/main" id="{1898A788-33FA-4F5E-9F04-DB2DB813FE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9" name="Google Shape;9268;p71">
                <a:extLst>
                  <a:ext uri="{FF2B5EF4-FFF2-40B4-BE49-F238E27FC236}">
                    <a16:creationId xmlns:a16="http://schemas.microsoft.com/office/drawing/2014/main" id="{E93439ED-48CF-4586-9817-7AB95558016C}"/>
                  </a:ext>
                </a:extLst>
              </p:cNvPr>
              <p:cNvGrpSpPr/>
              <p:nvPr/>
            </p:nvGrpSpPr>
            <p:grpSpPr>
              <a:xfrm>
                <a:off x="2920013" y="755286"/>
                <a:ext cx="202053" cy="285630"/>
                <a:chOff x="6974158" y="2789537"/>
                <a:chExt cx="255247" cy="327458"/>
              </a:xfrm>
              <a:grpFill/>
            </p:grpSpPr>
            <p:sp>
              <p:nvSpPr>
                <p:cNvPr id="3201" name="Google Shape;9269;p71">
                  <a:extLst>
                    <a:ext uri="{FF2B5EF4-FFF2-40B4-BE49-F238E27FC236}">
                      <a16:creationId xmlns:a16="http://schemas.microsoft.com/office/drawing/2014/main" id="{F8F044AB-EFFB-4ABF-9A7B-C4C5CF2460D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9270;p71">
                  <a:extLst>
                    <a:ext uri="{FF2B5EF4-FFF2-40B4-BE49-F238E27FC236}">
                      <a16:creationId xmlns:a16="http://schemas.microsoft.com/office/drawing/2014/main" id="{545DB73B-719B-4904-B5B9-828BE45CA84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9271;p71">
                  <a:extLst>
                    <a:ext uri="{FF2B5EF4-FFF2-40B4-BE49-F238E27FC236}">
                      <a16:creationId xmlns:a16="http://schemas.microsoft.com/office/drawing/2014/main" id="{2D608EA4-04DD-4563-A590-2F93EF0A85B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9272;p71">
                  <a:extLst>
                    <a:ext uri="{FF2B5EF4-FFF2-40B4-BE49-F238E27FC236}">
                      <a16:creationId xmlns:a16="http://schemas.microsoft.com/office/drawing/2014/main" id="{FAA1EA76-8DEE-4EA3-A00F-1C08CAF262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9273;p71">
                  <a:extLst>
                    <a:ext uri="{FF2B5EF4-FFF2-40B4-BE49-F238E27FC236}">
                      <a16:creationId xmlns:a16="http://schemas.microsoft.com/office/drawing/2014/main" id="{BB3946B9-A4CF-4C15-BEC0-E8C1773DCA9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9274;p71">
                  <a:extLst>
                    <a:ext uri="{FF2B5EF4-FFF2-40B4-BE49-F238E27FC236}">
                      <a16:creationId xmlns:a16="http://schemas.microsoft.com/office/drawing/2014/main" id="{269D3BCA-EF5B-4FCC-BC55-3D15F148F47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0" name="Google Shape;9268;p71">
                <a:extLst>
                  <a:ext uri="{FF2B5EF4-FFF2-40B4-BE49-F238E27FC236}">
                    <a16:creationId xmlns:a16="http://schemas.microsoft.com/office/drawing/2014/main" id="{CEB5AF5F-FB3A-4114-8D81-9DBB6049D89E}"/>
                  </a:ext>
                </a:extLst>
              </p:cNvPr>
              <p:cNvGrpSpPr/>
              <p:nvPr/>
            </p:nvGrpSpPr>
            <p:grpSpPr>
              <a:xfrm>
                <a:off x="3243579" y="755286"/>
                <a:ext cx="202053" cy="285630"/>
                <a:chOff x="6974158" y="2789537"/>
                <a:chExt cx="255247" cy="327458"/>
              </a:xfrm>
              <a:grpFill/>
            </p:grpSpPr>
            <p:sp>
              <p:nvSpPr>
                <p:cNvPr id="3195" name="Google Shape;9269;p71">
                  <a:extLst>
                    <a:ext uri="{FF2B5EF4-FFF2-40B4-BE49-F238E27FC236}">
                      <a16:creationId xmlns:a16="http://schemas.microsoft.com/office/drawing/2014/main" id="{F29A92B7-6C5C-4F3C-BF78-5DE2AD9EC7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9270;p71">
                  <a:extLst>
                    <a:ext uri="{FF2B5EF4-FFF2-40B4-BE49-F238E27FC236}">
                      <a16:creationId xmlns:a16="http://schemas.microsoft.com/office/drawing/2014/main" id="{4328AE6F-0ABD-4BDF-9D33-7027BF146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9271;p71">
                  <a:extLst>
                    <a:ext uri="{FF2B5EF4-FFF2-40B4-BE49-F238E27FC236}">
                      <a16:creationId xmlns:a16="http://schemas.microsoft.com/office/drawing/2014/main" id="{322977C4-58DD-45A3-B5C8-88B8E64E2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9272;p71">
                  <a:extLst>
                    <a:ext uri="{FF2B5EF4-FFF2-40B4-BE49-F238E27FC236}">
                      <a16:creationId xmlns:a16="http://schemas.microsoft.com/office/drawing/2014/main" id="{A920E6E9-844D-4366-85D8-78E3436F8F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9273;p71">
                  <a:extLst>
                    <a:ext uri="{FF2B5EF4-FFF2-40B4-BE49-F238E27FC236}">
                      <a16:creationId xmlns:a16="http://schemas.microsoft.com/office/drawing/2014/main" id="{47F55B4C-5B30-462C-85ED-9772A04DDD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9274;p71">
                  <a:extLst>
                    <a:ext uri="{FF2B5EF4-FFF2-40B4-BE49-F238E27FC236}">
                      <a16:creationId xmlns:a16="http://schemas.microsoft.com/office/drawing/2014/main" id="{E2BAFFC7-8F89-45AD-91D1-72F022B2FF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1" name="Google Shape;9268;p71">
                <a:extLst>
                  <a:ext uri="{FF2B5EF4-FFF2-40B4-BE49-F238E27FC236}">
                    <a16:creationId xmlns:a16="http://schemas.microsoft.com/office/drawing/2014/main" id="{338AE49A-DE02-4C99-A201-F96374D9D0A8}"/>
                  </a:ext>
                </a:extLst>
              </p:cNvPr>
              <p:cNvGrpSpPr/>
              <p:nvPr/>
            </p:nvGrpSpPr>
            <p:grpSpPr>
              <a:xfrm>
                <a:off x="3561576" y="746090"/>
                <a:ext cx="202053" cy="285630"/>
                <a:chOff x="6974158" y="2789537"/>
                <a:chExt cx="255247" cy="327458"/>
              </a:xfrm>
              <a:grpFill/>
            </p:grpSpPr>
            <p:sp>
              <p:nvSpPr>
                <p:cNvPr id="3189" name="Google Shape;9269;p71">
                  <a:extLst>
                    <a:ext uri="{FF2B5EF4-FFF2-40B4-BE49-F238E27FC236}">
                      <a16:creationId xmlns:a16="http://schemas.microsoft.com/office/drawing/2014/main" id="{D42FCF8E-0834-47AE-A1F4-20F8EE7EB2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9270;p71">
                  <a:extLst>
                    <a:ext uri="{FF2B5EF4-FFF2-40B4-BE49-F238E27FC236}">
                      <a16:creationId xmlns:a16="http://schemas.microsoft.com/office/drawing/2014/main" id="{9D9B7EB6-4AFD-49D8-80F1-B04A2B224D7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9271;p71">
                  <a:extLst>
                    <a:ext uri="{FF2B5EF4-FFF2-40B4-BE49-F238E27FC236}">
                      <a16:creationId xmlns:a16="http://schemas.microsoft.com/office/drawing/2014/main" id="{FED78680-D5A2-4CC7-80D5-3C7BF74526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9272;p71">
                  <a:extLst>
                    <a:ext uri="{FF2B5EF4-FFF2-40B4-BE49-F238E27FC236}">
                      <a16:creationId xmlns:a16="http://schemas.microsoft.com/office/drawing/2014/main" id="{44E62024-D38D-4D52-9A29-8090E26FCA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9273;p71">
                  <a:extLst>
                    <a:ext uri="{FF2B5EF4-FFF2-40B4-BE49-F238E27FC236}">
                      <a16:creationId xmlns:a16="http://schemas.microsoft.com/office/drawing/2014/main" id="{921B5069-5C29-4A7D-9BED-CC5AB6F187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9274;p71">
                  <a:extLst>
                    <a:ext uri="{FF2B5EF4-FFF2-40B4-BE49-F238E27FC236}">
                      <a16:creationId xmlns:a16="http://schemas.microsoft.com/office/drawing/2014/main" id="{0800E387-7C32-470B-9082-A7B646A33DC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2" name="Google Shape;9268;p71">
                <a:extLst>
                  <a:ext uri="{FF2B5EF4-FFF2-40B4-BE49-F238E27FC236}">
                    <a16:creationId xmlns:a16="http://schemas.microsoft.com/office/drawing/2014/main" id="{27FD14EF-FAB2-4529-9F55-A9EDC4B25523}"/>
                  </a:ext>
                </a:extLst>
              </p:cNvPr>
              <p:cNvGrpSpPr/>
              <p:nvPr/>
            </p:nvGrpSpPr>
            <p:grpSpPr>
              <a:xfrm>
                <a:off x="3878126" y="755286"/>
                <a:ext cx="202053" cy="285630"/>
                <a:chOff x="6974158" y="2789537"/>
                <a:chExt cx="255247" cy="327458"/>
              </a:xfrm>
              <a:grpFill/>
            </p:grpSpPr>
            <p:sp>
              <p:nvSpPr>
                <p:cNvPr id="3183" name="Google Shape;9269;p71">
                  <a:extLst>
                    <a:ext uri="{FF2B5EF4-FFF2-40B4-BE49-F238E27FC236}">
                      <a16:creationId xmlns:a16="http://schemas.microsoft.com/office/drawing/2014/main" id="{CEE16D17-D8C7-4CC7-9EA0-BEAF0906D0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9270;p71">
                  <a:extLst>
                    <a:ext uri="{FF2B5EF4-FFF2-40B4-BE49-F238E27FC236}">
                      <a16:creationId xmlns:a16="http://schemas.microsoft.com/office/drawing/2014/main" id="{4D63343E-214D-42AA-BC24-F081156530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9271;p71">
                  <a:extLst>
                    <a:ext uri="{FF2B5EF4-FFF2-40B4-BE49-F238E27FC236}">
                      <a16:creationId xmlns:a16="http://schemas.microsoft.com/office/drawing/2014/main" id="{759C183F-B0AB-4D0C-AD49-B50ACFF7CDC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9272;p71">
                  <a:extLst>
                    <a:ext uri="{FF2B5EF4-FFF2-40B4-BE49-F238E27FC236}">
                      <a16:creationId xmlns:a16="http://schemas.microsoft.com/office/drawing/2014/main" id="{D78F808B-B1D9-453F-B8B6-DA6ED1668D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87" name="Google Shape;9273;p71">
                  <a:extLst>
                    <a:ext uri="{FF2B5EF4-FFF2-40B4-BE49-F238E27FC236}">
                      <a16:creationId xmlns:a16="http://schemas.microsoft.com/office/drawing/2014/main" id="{D58CDE18-79CD-4129-8987-598C01C347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9274;p71">
                  <a:extLst>
                    <a:ext uri="{FF2B5EF4-FFF2-40B4-BE49-F238E27FC236}">
                      <a16:creationId xmlns:a16="http://schemas.microsoft.com/office/drawing/2014/main" id="{96177A07-3869-47EE-9D67-926FB6F07F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3073" name="Google Shape;9268;p71">
            <a:extLst>
              <a:ext uri="{FF2B5EF4-FFF2-40B4-BE49-F238E27FC236}">
                <a16:creationId xmlns:a16="http://schemas.microsoft.com/office/drawing/2014/main" id="{8178C6E1-0E08-4603-A6AC-76B76F65E9C9}"/>
              </a:ext>
            </a:extLst>
          </p:cNvPr>
          <p:cNvGrpSpPr/>
          <p:nvPr/>
        </p:nvGrpSpPr>
        <p:grpSpPr>
          <a:xfrm>
            <a:off x="2627794" y="1194542"/>
            <a:ext cx="134355" cy="194801"/>
            <a:chOff x="6974158" y="2789537"/>
            <a:chExt cx="255247" cy="327458"/>
          </a:xfrm>
          <a:solidFill>
            <a:srgbClr val="800080"/>
          </a:solidFill>
        </p:grpSpPr>
        <p:sp>
          <p:nvSpPr>
            <p:cNvPr id="3167" name="Google Shape;9269;p71">
              <a:extLst>
                <a:ext uri="{FF2B5EF4-FFF2-40B4-BE49-F238E27FC236}">
                  <a16:creationId xmlns:a16="http://schemas.microsoft.com/office/drawing/2014/main" id="{B9C806DE-2DB5-402D-BA31-F5EA553E6E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9270;p71">
              <a:extLst>
                <a:ext uri="{FF2B5EF4-FFF2-40B4-BE49-F238E27FC236}">
                  <a16:creationId xmlns:a16="http://schemas.microsoft.com/office/drawing/2014/main" id="{FB6D0E8E-6C48-4C6A-966A-CBEC43E1730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9271;p71">
              <a:extLst>
                <a:ext uri="{FF2B5EF4-FFF2-40B4-BE49-F238E27FC236}">
                  <a16:creationId xmlns:a16="http://schemas.microsoft.com/office/drawing/2014/main" id="{96F129A4-141E-4B7C-AD60-72E12110686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9272;p71">
              <a:extLst>
                <a:ext uri="{FF2B5EF4-FFF2-40B4-BE49-F238E27FC236}">
                  <a16:creationId xmlns:a16="http://schemas.microsoft.com/office/drawing/2014/main" id="{A3A0456A-F69E-43CD-AEE2-2CB579A6F8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71" name="Google Shape;9273;p71">
              <a:extLst>
                <a:ext uri="{FF2B5EF4-FFF2-40B4-BE49-F238E27FC236}">
                  <a16:creationId xmlns:a16="http://schemas.microsoft.com/office/drawing/2014/main" id="{BBB3286B-94F0-4611-8E94-EB9F0566648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9274;p71">
              <a:extLst>
                <a:ext uri="{FF2B5EF4-FFF2-40B4-BE49-F238E27FC236}">
                  <a16:creationId xmlns:a16="http://schemas.microsoft.com/office/drawing/2014/main" id="{5A1E0282-9F90-4F37-93A9-83F007143B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4" name="Group 3073">
            <a:extLst>
              <a:ext uri="{FF2B5EF4-FFF2-40B4-BE49-F238E27FC236}">
                <a16:creationId xmlns:a16="http://schemas.microsoft.com/office/drawing/2014/main" id="{D3FDE970-6B2C-408A-8501-0237CA6A5C10}"/>
              </a:ext>
            </a:extLst>
          </p:cNvPr>
          <p:cNvGrpSpPr/>
          <p:nvPr/>
        </p:nvGrpSpPr>
        <p:grpSpPr>
          <a:xfrm>
            <a:off x="2838598" y="1188270"/>
            <a:ext cx="1184904" cy="201073"/>
            <a:chOff x="2298228" y="746090"/>
            <a:chExt cx="1781951" cy="294826"/>
          </a:xfrm>
          <a:solidFill>
            <a:srgbClr val="800080"/>
          </a:solidFill>
        </p:grpSpPr>
        <p:grpSp>
          <p:nvGrpSpPr>
            <p:cNvPr id="3125" name="Google Shape;9268;p71">
              <a:extLst>
                <a:ext uri="{FF2B5EF4-FFF2-40B4-BE49-F238E27FC236}">
                  <a16:creationId xmlns:a16="http://schemas.microsoft.com/office/drawing/2014/main" id="{4770E08B-568C-4FE5-B35F-546BD6AF2946}"/>
                </a:ext>
              </a:extLst>
            </p:cNvPr>
            <p:cNvGrpSpPr/>
            <p:nvPr/>
          </p:nvGrpSpPr>
          <p:grpSpPr>
            <a:xfrm>
              <a:off x="2298228" y="750688"/>
              <a:ext cx="202053" cy="285630"/>
              <a:chOff x="6974158" y="2789537"/>
              <a:chExt cx="255247" cy="327458"/>
            </a:xfrm>
            <a:grpFill/>
          </p:grpSpPr>
          <p:sp>
            <p:nvSpPr>
              <p:cNvPr id="3161" name="Google Shape;9269;p71">
                <a:extLst>
                  <a:ext uri="{FF2B5EF4-FFF2-40B4-BE49-F238E27FC236}">
                    <a16:creationId xmlns:a16="http://schemas.microsoft.com/office/drawing/2014/main" id="{0BEE3723-08CA-4945-A7EF-D67770BF68C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9270;p71">
                <a:extLst>
                  <a:ext uri="{FF2B5EF4-FFF2-40B4-BE49-F238E27FC236}">
                    <a16:creationId xmlns:a16="http://schemas.microsoft.com/office/drawing/2014/main" id="{48FD1FB5-3638-40C4-8AD2-4274FC53153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9271;p71">
                <a:extLst>
                  <a:ext uri="{FF2B5EF4-FFF2-40B4-BE49-F238E27FC236}">
                    <a16:creationId xmlns:a16="http://schemas.microsoft.com/office/drawing/2014/main" id="{AEF3F5DF-A7C5-4C06-9366-02A4045BAE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9272;p71">
                <a:extLst>
                  <a:ext uri="{FF2B5EF4-FFF2-40B4-BE49-F238E27FC236}">
                    <a16:creationId xmlns:a16="http://schemas.microsoft.com/office/drawing/2014/main" id="{ACE66983-CA29-4573-940E-F8E683B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65" name="Google Shape;9273;p71">
                <a:extLst>
                  <a:ext uri="{FF2B5EF4-FFF2-40B4-BE49-F238E27FC236}">
                    <a16:creationId xmlns:a16="http://schemas.microsoft.com/office/drawing/2014/main" id="{9EC854B6-E935-4E95-9557-B742D25C3D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9274;p71">
                <a:extLst>
                  <a:ext uri="{FF2B5EF4-FFF2-40B4-BE49-F238E27FC236}">
                    <a16:creationId xmlns:a16="http://schemas.microsoft.com/office/drawing/2014/main" id="{5FC70D1A-F965-423C-B083-DA2D56639E5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6" name="Google Shape;9268;p71">
              <a:extLst>
                <a:ext uri="{FF2B5EF4-FFF2-40B4-BE49-F238E27FC236}">
                  <a16:creationId xmlns:a16="http://schemas.microsoft.com/office/drawing/2014/main" id="{6D3D3D67-7B59-4845-BA6F-69A90A34D6A7}"/>
                </a:ext>
              </a:extLst>
            </p:cNvPr>
            <p:cNvGrpSpPr/>
            <p:nvPr/>
          </p:nvGrpSpPr>
          <p:grpSpPr>
            <a:xfrm>
              <a:off x="2609822" y="750688"/>
              <a:ext cx="202053" cy="285630"/>
              <a:chOff x="6974158" y="2789537"/>
              <a:chExt cx="255247" cy="327458"/>
            </a:xfrm>
            <a:grpFill/>
          </p:grpSpPr>
          <p:sp>
            <p:nvSpPr>
              <p:cNvPr id="3155" name="Google Shape;9269;p71">
                <a:extLst>
                  <a:ext uri="{FF2B5EF4-FFF2-40B4-BE49-F238E27FC236}">
                    <a16:creationId xmlns:a16="http://schemas.microsoft.com/office/drawing/2014/main" id="{FB6AA179-6ECE-4748-8300-750BB5278AC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9270;p71">
                <a:extLst>
                  <a:ext uri="{FF2B5EF4-FFF2-40B4-BE49-F238E27FC236}">
                    <a16:creationId xmlns:a16="http://schemas.microsoft.com/office/drawing/2014/main" id="{87FCA7CB-6893-4A05-A846-4DC1F75EE7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9271;p71">
                <a:extLst>
                  <a:ext uri="{FF2B5EF4-FFF2-40B4-BE49-F238E27FC236}">
                    <a16:creationId xmlns:a16="http://schemas.microsoft.com/office/drawing/2014/main" id="{83435FC6-BB40-4A75-87A8-9AFCFB6D6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9272;p71">
                <a:extLst>
                  <a:ext uri="{FF2B5EF4-FFF2-40B4-BE49-F238E27FC236}">
                    <a16:creationId xmlns:a16="http://schemas.microsoft.com/office/drawing/2014/main" id="{979ECA77-2669-4208-89E9-DB98F863E1C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59" name="Google Shape;9273;p71">
                <a:extLst>
                  <a:ext uri="{FF2B5EF4-FFF2-40B4-BE49-F238E27FC236}">
                    <a16:creationId xmlns:a16="http://schemas.microsoft.com/office/drawing/2014/main" id="{37237D7C-0C58-4006-91EA-F9800951BF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9274;p71">
                <a:extLst>
                  <a:ext uri="{FF2B5EF4-FFF2-40B4-BE49-F238E27FC236}">
                    <a16:creationId xmlns:a16="http://schemas.microsoft.com/office/drawing/2014/main" id="{893F7C8D-F1B0-46F9-9D20-2362BDF22BC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7" name="Google Shape;9268;p71">
              <a:extLst>
                <a:ext uri="{FF2B5EF4-FFF2-40B4-BE49-F238E27FC236}">
                  <a16:creationId xmlns:a16="http://schemas.microsoft.com/office/drawing/2014/main" id="{9EF0A96F-6699-4018-9FB3-83E5D6E4B61E}"/>
                </a:ext>
              </a:extLst>
            </p:cNvPr>
            <p:cNvGrpSpPr/>
            <p:nvPr/>
          </p:nvGrpSpPr>
          <p:grpSpPr>
            <a:xfrm>
              <a:off x="2920013" y="755286"/>
              <a:ext cx="202053" cy="285630"/>
              <a:chOff x="6974158" y="2789537"/>
              <a:chExt cx="255247" cy="327458"/>
            </a:xfrm>
            <a:grpFill/>
          </p:grpSpPr>
          <p:sp>
            <p:nvSpPr>
              <p:cNvPr id="3149" name="Google Shape;9269;p71">
                <a:extLst>
                  <a:ext uri="{FF2B5EF4-FFF2-40B4-BE49-F238E27FC236}">
                    <a16:creationId xmlns:a16="http://schemas.microsoft.com/office/drawing/2014/main" id="{D856477F-196C-41C4-AE33-CD60ACCD5A5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9270;p71">
                <a:extLst>
                  <a:ext uri="{FF2B5EF4-FFF2-40B4-BE49-F238E27FC236}">
                    <a16:creationId xmlns:a16="http://schemas.microsoft.com/office/drawing/2014/main" id="{AE2D052C-0880-4BB8-9D06-BCFCB8E28D9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9271;p71">
                <a:extLst>
                  <a:ext uri="{FF2B5EF4-FFF2-40B4-BE49-F238E27FC236}">
                    <a16:creationId xmlns:a16="http://schemas.microsoft.com/office/drawing/2014/main" id="{2C1AE83B-577B-47E8-B9A1-8C31C8C07A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9272;p71">
                <a:extLst>
                  <a:ext uri="{FF2B5EF4-FFF2-40B4-BE49-F238E27FC236}">
                    <a16:creationId xmlns:a16="http://schemas.microsoft.com/office/drawing/2014/main" id="{8707AD00-9E92-45F8-8FDA-D749F54A02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9273;p71">
                <a:extLst>
                  <a:ext uri="{FF2B5EF4-FFF2-40B4-BE49-F238E27FC236}">
                    <a16:creationId xmlns:a16="http://schemas.microsoft.com/office/drawing/2014/main" id="{479A42BE-C1D6-495B-A566-6A40BFD2A8D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9274;p71">
                <a:extLst>
                  <a:ext uri="{FF2B5EF4-FFF2-40B4-BE49-F238E27FC236}">
                    <a16:creationId xmlns:a16="http://schemas.microsoft.com/office/drawing/2014/main" id="{4FB95556-FCE2-4503-8C08-9C5E249A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8" name="Google Shape;9268;p71">
              <a:extLst>
                <a:ext uri="{FF2B5EF4-FFF2-40B4-BE49-F238E27FC236}">
                  <a16:creationId xmlns:a16="http://schemas.microsoft.com/office/drawing/2014/main" id="{5E9E23E3-F4CE-4E0E-9904-100BCEF639F2}"/>
                </a:ext>
              </a:extLst>
            </p:cNvPr>
            <p:cNvGrpSpPr/>
            <p:nvPr/>
          </p:nvGrpSpPr>
          <p:grpSpPr>
            <a:xfrm>
              <a:off x="3243579" y="755286"/>
              <a:ext cx="202053" cy="285630"/>
              <a:chOff x="6974158" y="2789537"/>
              <a:chExt cx="255247" cy="327458"/>
            </a:xfrm>
            <a:grpFill/>
          </p:grpSpPr>
          <p:sp>
            <p:nvSpPr>
              <p:cNvPr id="3143" name="Google Shape;9269;p71">
                <a:extLst>
                  <a:ext uri="{FF2B5EF4-FFF2-40B4-BE49-F238E27FC236}">
                    <a16:creationId xmlns:a16="http://schemas.microsoft.com/office/drawing/2014/main" id="{3D77C638-C563-452E-A013-0E0D72F053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9270;p71">
                <a:extLst>
                  <a:ext uri="{FF2B5EF4-FFF2-40B4-BE49-F238E27FC236}">
                    <a16:creationId xmlns:a16="http://schemas.microsoft.com/office/drawing/2014/main" id="{C1D43913-ABFA-46E7-A366-55497B0C7E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9271;p71">
                <a:extLst>
                  <a:ext uri="{FF2B5EF4-FFF2-40B4-BE49-F238E27FC236}">
                    <a16:creationId xmlns:a16="http://schemas.microsoft.com/office/drawing/2014/main" id="{4A1A4F33-D7B7-4C65-90A9-2150EBBAEF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9272;p71">
                <a:extLst>
                  <a:ext uri="{FF2B5EF4-FFF2-40B4-BE49-F238E27FC236}">
                    <a16:creationId xmlns:a16="http://schemas.microsoft.com/office/drawing/2014/main" id="{1D96F50F-BBB8-4D79-B945-E69070B933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9273;p71">
                <a:extLst>
                  <a:ext uri="{FF2B5EF4-FFF2-40B4-BE49-F238E27FC236}">
                    <a16:creationId xmlns:a16="http://schemas.microsoft.com/office/drawing/2014/main" id="{3AA2D9AD-D0CF-4EBF-97CD-E91A9B2BD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9274;p71">
                <a:extLst>
                  <a:ext uri="{FF2B5EF4-FFF2-40B4-BE49-F238E27FC236}">
                    <a16:creationId xmlns:a16="http://schemas.microsoft.com/office/drawing/2014/main" id="{714C3ABE-BCBC-4E46-9B12-D7B44449A5D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9" name="Google Shape;9268;p71">
              <a:extLst>
                <a:ext uri="{FF2B5EF4-FFF2-40B4-BE49-F238E27FC236}">
                  <a16:creationId xmlns:a16="http://schemas.microsoft.com/office/drawing/2014/main" id="{AFC538F4-D46C-49F8-A206-6B1B97060350}"/>
                </a:ext>
              </a:extLst>
            </p:cNvPr>
            <p:cNvGrpSpPr/>
            <p:nvPr/>
          </p:nvGrpSpPr>
          <p:grpSpPr>
            <a:xfrm>
              <a:off x="3561576" y="746090"/>
              <a:ext cx="202053" cy="285630"/>
              <a:chOff x="6974158" y="2789537"/>
              <a:chExt cx="255247" cy="327458"/>
            </a:xfrm>
            <a:grpFill/>
          </p:grpSpPr>
          <p:sp>
            <p:nvSpPr>
              <p:cNvPr id="3137" name="Google Shape;9269;p71">
                <a:extLst>
                  <a:ext uri="{FF2B5EF4-FFF2-40B4-BE49-F238E27FC236}">
                    <a16:creationId xmlns:a16="http://schemas.microsoft.com/office/drawing/2014/main" id="{45360B0B-589F-4BF3-9A8E-E0CFC6A6C9C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9270;p71">
                <a:extLst>
                  <a:ext uri="{FF2B5EF4-FFF2-40B4-BE49-F238E27FC236}">
                    <a16:creationId xmlns:a16="http://schemas.microsoft.com/office/drawing/2014/main" id="{F6BA9AE5-80B6-476F-9129-858FCED111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9271;p71">
                <a:extLst>
                  <a:ext uri="{FF2B5EF4-FFF2-40B4-BE49-F238E27FC236}">
                    <a16:creationId xmlns:a16="http://schemas.microsoft.com/office/drawing/2014/main" id="{22BE17C7-9805-4BEE-A144-AB3149F172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9272;p71">
                <a:extLst>
                  <a:ext uri="{FF2B5EF4-FFF2-40B4-BE49-F238E27FC236}">
                    <a16:creationId xmlns:a16="http://schemas.microsoft.com/office/drawing/2014/main" id="{16541757-925B-463F-9692-DBE27C5A792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9273;p71">
                <a:extLst>
                  <a:ext uri="{FF2B5EF4-FFF2-40B4-BE49-F238E27FC236}">
                    <a16:creationId xmlns:a16="http://schemas.microsoft.com/office/drawing/2014/main" id="{2EEFE478-907A-4DBD-8244-268CB1E07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9274;p71">
                <a:extLst>
                  <a:ext uri="{FF2B5EF4-FFF2-40B4-BE49-F238E27FC236}">
                    <a16:creationId xmlns:a16="http://schemas.microsoft.com/office/drawing/2014/main" id="{AD42786B-97B1-456D-8507-79E2667E249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0" name="Google Shape;9268;p71">
              <a:extLst>
                <a:ext uri="{FF2B5EF4-FFF2-40B4-BE49-F238E27FC236}">
                  <a16:creationId xmlns:a16="http://schemas.microsoft.com/office/drawing/2014/main" id="{79D40243-A669-432A-BD3D-A369BB2B951F}"/>
                </a:ext>
              </a:extLst>
            </p:cNvPr>
            <p:cNvGrpSpPr/>
            <p:nvPr/>
          </p:nvGrpSpPr>
          <p:grpSpPr>
            <a:xfrm>
              <a:off x="3878126" y="755286"/>
              <a:ext cx="202053" cy="285630"/>
              <a:chOff x="6974158" y="2789537"/>
              <a:chExt cx="255247" cy="327458"/>
            </a:xfrm>
            <a:grpFill/>
          </p:grpSpPr>
          <p:sp>
            <p:nvSpPr>
              <p:cNvPr id="3131" name="Google Shape;9269;p71">
                <a:extLst>
                  <a:ext uri="{FF2B5EF4-FFF2-40B4-BE49-F238E27FC236}">
                    <a16:creationId xmlns:a16="http://schemas.microsoft.com/office/drawing/2014/main" id="{DE180150-2A54-47AF-B56D-143213FCA6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9270;p71">
                <a:extLst>
                  <a:ext uri="{FF2B5EF4-FFF2-40B4-BE49-F238E27FC236}">
                    <a16:creationId xmlns:a16="http://schemas.microsoft.com/office/drawing/2014/main" id="{94E5FA1B-5F3F-4271-851C-729FA97623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9271;p71">
                <a:extLst>
                  <a:ext uri="{FF2B5EF4-FFF2-40B4-BE49-F238E27FC236}">
                    <a16:creationId xmlns:a16="http://schemas.microsoft.com/office/drawing/2014/main" id="{7FF389EA-AE92-435A-B78B-E63FD52007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9272;p71">
                <a:extLst>
                  <a:ext uri="{FF2B5EF4-FFF2-40B4-BE49-F238E27FC236}">
                    <a16:creationId xmlns:a16="http://schemas.microsoft.com/office/drawing/2014/main" id="{8F86F520-6B1C-48C4-B3F2-C3DEA1D9794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35" name="Google Shape;9273;p71">
                <a:extLst>
                  <a:ext uri="{FF2B5EF4-FFF2-40B4-BE49-F238E27FC236}">
                    <a16:creationId xmlns:a16="http://schemas.microsoft.com/office/drawing/2014/main" id="{2BA85619-55A6-4009-AC3A-7D22F72AFA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9274;p71">
                <a:extLst>
                  <a:ext uri="{FF2B5EF4-FFF2-40B4-BE49-F238E27FC236}">
                    <a16:creationId xmlns:a16="http://schemas.microsoft.com/office/drawing/2014/main" id="{8FDE661F-E15C-424E-8E60-282F9B0F52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 name="Group 3">
            <a:extLst>
              <a:ext uri="{FF2B5EF4-FFF2-40B4-BE49-F238E27FC236}">
                <a16:creationId xmlns:a16="http://schemas.microsoft.com/office/drawing/2014/main" id="{ECD2BF5F-DCFF-4CAF-ABB9-F09AF2A9D3E0}"/>
              </a:ext>
            </a:extLst>
          </p:cNvPr>
          <p:cNvGrpSpPr/>
          <p:nvPr/>
        </p:nvGrpSpPr>
        <p:grpSpPr>
          <a:xfrm>
            <a:off x="364614" y="1369674"/>
            <a:ext cx="1397552" cy="201073"/>
            <a:chOff x="2624231" y="1414335"/>
            <a:chExt cx="1397552" cy="201073"/>
          </a:xfrm>
        </p:grpSpPr>
        <p:grpSp>
          <p:nvGrpSpPr>
            <p:cNvPr id="3075" name="Google Shape;9275;p71">
              <a:extLst>
                <a:ext uri="{FF2B5EF4-FFF2-40B4-BE49-F238E27FC236}">
                  <a16:creationId xmlns:a16="http://schemas.microsoft.com/office/drawing/2014/main" id="{361EA070-7433-43FA-BF7F-E5C9AABB00E1}"/>
                </a:ext>
              </a:extLst>
            </p:cNvPr>
            <p:cNvGrpSpPr/>
            <p:nvPr/>
          </p:nvGrpSpPr>
          <p:grpSpPr>
            <a:xfrm>
              <a:off x="2624231" y="1414335"/>
              <a:ext cx="141479" cy="194801"/>
              <a:chOff x="7530697" y="2790299"/>
              <a:chExt cx="244291" cy="326314"/>
            </a:xfrm>
            <a:solidFill>
              <a:srgbClr val="800080"/>
            </a:solidFill>
          </p:grpSpPr>
          <p:sp>
            <p:nvSpPr>
              <p:cNvPr id="3119" name="Google Shape;9276;p71">
                <a:extLst>
                  <a:ext uri="{FF2B5EF4-FFF2-40B4-BE49-F238E27FC236}">
                    <a16:creationId xmlns:a16="http://schemas.microsoft.com/office/drawing/2014/main" id="{6580337B-0D11-4091-A3EF-7171FBC7E4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9277;p71">
                <a:extLst>
                  <a:ext uri="{FF2B5EF4-FFF2-40B4-BE49-F238E27FC236}">
                    <a16:creationId xmlns:a16="http://schemas.microsoft.com/office/drawing/2014/main" id="{C003D109-77B0-4293-A256-25EEA30DDAEE}"/>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9278;p71">
                <a:extLst>
                  <a:ext uri="{FF2B5EF4-FFF2-40B4-BE49-F238E27FC236}">
                    <a16:creationId xmlns:a16="http://schemas.microsoft.com/office/drawing/2014/main" id="{50594509-17A3-479D-BEC0-456185923DB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9279;p71">
                <a:extLst>
                  <a:ext uri="{FF2B5EF4-FFF2-40B4-BE49-F238E27FC236}">
                    <a16:creationId xmlns:a16="http://schemas.microsoft.com/office/drawing/2014/main" id="{DF22972B-8CBF-4ED4-93F3-0BFCD5624B1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9280;p71">
                <a:extLst>
                  <a:ext uri="{FF2B5EF4-FFF2-40B4-BE49-F238E27FC236}">
                    <a16:creationId xmlns:a16="http://schemas.microsoft.com/office/drawing/2014/main" id="{E73E075A-4E55-4E75-907D-0911E1F7472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9281;p71">
                <a:extLst>
                  <a:ext uri="{FF2B5EF4-FFF2-40B4-BE49-F238E27FC236}">
                    <a16:creationId xmlns:a16="http://schemas.microsoft.com/office/drawing/2014/main" id="{D4400E48-43FE-4D2B-8448-B757D274424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6" name="Group 3075">
              <a:extLst>
                <a:ext uri="{FF2B5EF4-FFF2-40B4-BE49-F238E27FC236}">
                  <a16:creationId xmlns:a16="http://schemas.microsoft.com/office/drawing/2014/main" id="{3BC3D2A2-8F01-4A67-9F8F-B39ED5EB43AB}"/>
                </a:ext>
              </a:extLst>
            </p:cNvPr>
            <p:cNvGrpSpPr/>
            <p:nvPr/>
          </p:nvGrpSpPr>
          <p:grpSpPr>
            <a:xfrm>
              <a:off x="2836879" y="1414335"/>
              <a:ext cx="1184904" cy="201073"/>
              <a:chOff x="2298228" y="746090"/>
              <a:chExt cx="1781951" cy="294826"/>
            </a:xfrm>
            <a:solidFill>
              <a:srgbClr val="800080"/>
            </a:solidFill>
          </p:grpSpPr>
          <p:grpSp>
            <p:nvGrpSpPr>
              <p:cNvPr id="3077" name="Google Shape;9268;p71">
                <a:extLst>
                  <a:ext uri="{FF2B5EF4-FFF2-40B4-BE49-F238E27FC236}">
                    <a16:creationId xmlns:a16="http://schemas.microsoft.com/office/drawing/2014/main" id="{2933A5C7-6C51-4F7A-9BBC-728B751DAB60}"/>
                  </a:ext>
                </a:extLst>
              </p:cNvPr>
              <p:cNvGrpSpPr/>
              <p:nvPr/>
            </p:nvGrpSpPr>
            <p:grpSpPr>
              <a:xfrm>
                <a:off x="2298228" y="750688"/>
                <a:ext cx="202053" cy="285630"/>
                <a:chOff x="6974158" y="2789537"/>
                <a:chExt cx="255247" cy="327458"/>
              </a:xfrm>
              <a:grpFill/>
            </p:grpSpPr>
            <p:sp>
              <p:nvSpPr>
                <p:cNvPr id="3113" name="Google Shape;9269;p71">
                  <a:extLst>
                    <a:ext uri="{FF2B5EF4-FFF2-40B4-BE49-F238E27FC236}">
                      <a16:creationId xmlns:a16="http://schemas.microsoft.com/office/drawing/2014/main" id="{60A5EA44-BFF3-4621-AE3B-021DA70BC0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9270;p71">
                  <a:extLst>
                    <a:ext uri="{FF2B5EF4-FFF2-40B4-BE49-F238E27FC236}">
                      <a16:creationId xmlns:a16="http://schemas.microsoft.com/office/drawing/2014/main" id="{026E14BA-F76D-46A5-8940-05DC2972FE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9271;p71">
                  <a:extLst>
                    <a:ext uri="{FF2B5EF4-FFF2-40B4-BE49-F238E27FC236}">
                      <a16:creationId xmlns:a16="http://schemas.microsoft.com/office/drawing/2014/main" id="{688E61C2-4C76-4685-873F-EE10C36AE9A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9272;p71">
                  <a:extLst>
                    <a:ext uri="{FF2B5EF4-FFF2-40B4-BE49-F238E27FC236}">
                      <a16:creationId xmlns:a16="http://schemas.microsoft.com/office/drawing/2014/main" id="{07BEF3E5-4C8E-4CBB-9EFF-7B75F5AADCD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17" name="Google Shape;9273;p71">
                  <a:extLst>
                    <a:ext uri="{FF2B5EF4-FFF2-40B4-BE49-F238E27FC236}">
                      <a16:creationId xmlns:a16="http://schemas.microsoft.com/office/drawing/2014/main" id="{6200FF6C-EC51-4963-8568-5EBB28041E3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9274;p71">
                  <a:extLst>
                    <a:ext uri="{FF2B5EF4-FFF2-40B4-BE49-F238E27FC236}">
                      <a16:creationId xmlns:a16="http://schemas.microsoft.com/office/drawing/2014/main" id="{EAFA8315-9610-481E-8A56-14196BA5BA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8" name="Google Shape;9268;p71">
                <a:extLst>
                  <a:ext uri="{FF2B5EF4-FFF2-40B4-BE49-F238E27FC236}">
                    <a16:creationId xmlns:a16="http://schemas.microsoft.com/office/drawing/2014/main" id="{BAE408CB-73D0-4254-AA00-CFAF4E574D4C}"/>
                  </a:ext>
                </a:extLst>
              </p:cNvPr>
              <p:cNvGrpSpPr/>
              <p:nvPr/>
            </p:nvGrpSpPr>
            <p:grpSpPr>
              <a:xfrm>
                <a:off x="2609822" y="750688"/>
                <a:ext cx="202053" cy="285630"/>
                <a:chOff x="6974158" y="2789537"/>
                <a:chExt cx="255247" cy="327458"/>
              </a:xfrm>
              <a:grpFill/>
            </p:grpSpPr>
            <p:sp>
              <p:nvSpPr>
                <p:cNvPr id="3107" name="Google Shape;9269;p71">
                  <a:extLst>
                    <a:ext uri="{FF2B5EF4-FFF2-40B4-BE49-F238E27FC236}">
                      <a16:creationId xmlns:a16="http://schemas.microsoft.com/office/drawing/2014/main" id="{00C5C21E-8A9A-4CB3-A797-5C4EA557B7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9270;p71">
                  <a:extLst>
                    <a:ext uri="{FF2B5EF4-FFF2-40B4-BE49-F238E27FC236}">
                      <a16:creationId xmlns:a16="http://schemas.microsoft.com/office/drawing/2014/main" id="{CB568F1B-8630-4569-8ACF-5F91ACB8431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9271;p71">
                  <a:extLst>
                    <a:ext uri="{FF2B5EF4-FFF2-40B4-BE49-F238E27FC236}">
                      <a16:creationId xmlns:a16="http://schemas.microsoft.com/office/drawing/2014/main" id="{492EF85D-FB98-40FE-88B8-A888505477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9272;p71">
                  <a:extLst>
                    <a:ext uri="{FF2B5EF4-FFF2-40B4-BE49-F238E27FC236}">
                      <a16:creationId xmlns:a16="http://schemas.microsoft.com/office/drawing/2014/main" id="{5DFF522D-8A38-42B5-A1BF-1AD4135DDCE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11" name="Google Shape;9273;p71">
                  <a:extLst>
                    <a:ext uri="{FF2B5EF4-FFF2-40B4-BE49-F238E27FC236}">
                      <a16:creationId xmlns:a16="http://schemas.microsoft.com/office/drawing/2014/main" id="{BB73AAA4-812E-4A8B-A4E2-500B3E8C06A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9274;p71">
                  <a:extLst>
                    <a:ext uri="{FF2B5EF4-FFF2-40B4-BE49-F238E27FC236}">
                      <a16:creationId xmlns:a16="http://schemas.microsoft.com/office/drawing/2014/main" id="{DBE4843D-29D7-4030-BF13-1DAB7F7B647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9" name="Google Shape;9268;p71">
                <a:extLst>
                  <a:ext uri="{FF2B5EF4-FFF2-40B4-BE49-F238E27FC236}">
                    <a16:creationId xmlns:a16="http://schemas.microsoft.com/office/drawing/2014/main" id="{806C8DD2-AF15-4945-8E58-D310C3A455F4}"/>
                  </a:ext>
                </a:extLst>
              </p:cNvPr>
              <p:cNvGrpSpPr/>
              <p:nvPr/>
            </p:nvGrpSpPr>
            <p:grpSpPr>
              <a:xfrm>
                <a:off x="2920013" y="755286"/>
                <a:ext cx="202053" cy="285630"/>
                <a:chOff x="6974158" y="2789537"/>
                <a:chExt cx="255247" cy="327458"/>
              </a:xfrm>
              <a:grpFill/>
            </p:grpSpPr>
            <p:sp>
              <p:nvSpPr>
                <p:cNvPr id="3101" name="Google Shape;9269;p71">
                  <a:extLst>
                    <a:ext uri="{FF2B5EF4-FFF2-40B4-BE49-F238E27FC236}">
                      <a16:creationId xmlns:a16="http://schemas.microsoft.com/office/drawing/2014/main" id="{A5C31461-2777-450B-AA96-99504B46CC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9270;p71">
                  <a:extLst>
                    <a:ext uri="{FF2B5EF4-FFF2-40B4-BE49-F238E27FC236}">
                      <a16:creationId xmlns:a16="http://schemas.microsoft.com/office/drawing/2014/main" id="{DC984130-8176-4445-88B8-DC108E9045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9271;p71">
                  <a:extLst>
                    <a:ext uri="{FF2B5EF4-FFF2-40B4-BE49-F238E27FC236}">
                      <a16:creationId xmlns:a16="http://schemas.microsoft.com/office/drawing/2014/main" id="{86B648FC-BF53-4895-8C37-3FCD188384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9272;p71">
                  <a:extLst>
                    <a:ext uri="{FF2B5EF4-FFF2-40B4-BE49-F238E27FC236}">
                      <a16:creationId xmlns:a16="http://schemas.microsoft.com/office/drawing/2014/main" id="{2B455EA8-6FAF-4045-832E-B0B5203B6DC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9273;p71">
                  <a:extLst>
                    <a:ext uri="{FF2B5EF4-FFF2-40B4-BE49-F238E27FC236}">
                      <a16:creationId xmlns:a16="http://schemas.microsoft.com/office/drawing/2014/main" id="{FC909946-4141-4872-8DDD-D1C3D46A68A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9274;p71">
                  <a:extLst>
                    <a:ext uri="{FF2B5EF4-FFF2-40B4-BE49-F238E27FC236}">
                      <a16:creationId xmlns:a16="http://schemas.microsoft.com/office/drawing/2014/main" id="{1BEE0553-22CB-4A20-B093-2C2604EC76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0" name="Google Shape;9268;p71">
                <a:extLst>
                  <a:ext uri="{FF2B5EF4-FFF2-40B4-BE49-F238E27FC236}">
                    <a16:creationId xmlns:a16="http://schemas.microsoft.com/office/drawing/2014/main" id="{41C42AA5-95AE-4006-AEBA-576C996E7E52}"/>
                  </a:ext>
                </a:extLst>
              </p:cNvPr>
              <p:cNvGrpSpPr/>
              <p:nvPr/>
            </p:nvGrpSpPr>
            <p:grpSpPr>
              <a:xfrm>
                <a:off x="3243579" y="755286"/>
                <a:ext cx="202053" cy="285630"/>
                <a:chOff x="6974158" y="2789537"/>
                <a:chExt cx="255247" cy="327458"/>
              </a:xfrm>
              <a:grpFill/>
            </p:grpSpPr>
            <p:sp>
              <p:nvSpPr>
                <p:cNvPr id="3095" name="Google Shape;9269;p71">
                  <a:extLst>
                    <a:ext uri="{FF2B5EF4-FFF2-40B4-BE49-F238E27FC236}">
                      <a16:creationId xmlns:a16="http://schemas.microsoft.com/office/drawing/2014/main" id="{4176F930-3377-41CC-B73E-0F46263D1A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Google Shape;9270;p71">
                  <a:extLst>
                    <a:ext uri="{FF2B5EF4-FFF2-40B4-BE49-F238E27FC236}">
                      <a16:creationId xmlns:a16="http://schemas.microsoft.com/office/drawing/2014/main" id="{E302574C-85A0-4ECF-838F-5877F0BA84B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Google Shape;9271;p71">
                  <a:extLst>
                    <a:ext uri="{FF2B5EF4-FFF2-40B4-BE49-F238E27FC236}">
                      <a16:creationId xmlns:a16="http://schemas.microsoft.com/office/drawing/2014/main" id="{22B48351-31E6-480E-9A78-3A4EB86E962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Google Shape;9272;p71">
                  <a:extLst>
                    <a:ext uri="{FF2B5EF4-FFF2-40B4-BE49-F238E27FC236}">
                      <a16:creationId xmlns:a16="http://schemas.microsoft.com/office/drawing/2014/main" id="{7ED2276C-6E44-470C-AA64-DC2B51646E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Google Shape;9273;p71">
                  <a:extLst>
                    <a:ext uri="{FF2B5EF4-FFF2-40B4-BE49-F238E27FC236}">
                      <a16:creationId xmlns:a16="http://schemas.microsoft.com/office/drawing/2014/main" id="{B2265E78-B2BA-4067-ADE5-28E659435E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Google Shape;9274;p71">
                  <a:extLst>
                    <a:ext uri="{FF2B5EF4-FFF2-40B4-BE49-F238E27FC236}">
                      <a16:creationId xmlns:a16="http://schemas.microsoft.com/office/drawing/2014/main" id="{A501EA73-0BA5-4F29-8B7B-61B9F754AD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1" name="Google Shape;9268;p71">
                <a:extLst>
                  <a:ext uri="{FF2B5EF4-FFF2-40B4-BE49-F238E27FC236}">
                    <a16:creationId xmlns:a16="http://schemas.microsoft.com/office/drawing/2014/main" id="{4777C88D-C09A-488C-9ACD-4C76DD0B5106}"/>
                  </a:ext>
                </a:extLst>
              </p:cNvPr>
              <p:cNvGrpSpPr/>
              <p:nvPr/>
            </p:nvGrpSpPr>
            <p:grpSpPr>
              <a:xfrm>
                <a:off x="3561576" y="746090"/>
                <a:ext cx="202053" cy="285630"/>
                <a:chOff x="6974158" y="2789537"/>
                <a:chExt cx="255247" cy="327458"/>
              </a:xfrm>
              <a:grpFill/>
            </p:grpSpPr>
            <p:sp>
              <p:nvSpPr>
                <p:cNvPr id="3089" name="Google Shape;9269;p71">
                  <a:extLst>
                    <a:ext uri="{FF2B5EF4-FFF2-40B4-BE49-F238E27FC236}">
                      <a16:creationId xmlns:a16="http://schemas.microsoft.com/office/drawing/2014/main" id="{D790C53B-FD5B-480E-8611-E4177FEE60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Google Shape;9270;p71">
                  <a:extLst>
                    <a:ext uri="{FF2B5EF4-FFF2-40B4-BE49-F238E27FC236}">
                      <a16:creationId xmlns:a16="http://schemas.microsoft.com/office/drawing/2014/main" id="{C2B9D1E8-C8D0-45A6-9BD9-3F03CD02B4B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9271;p71">
                  <a:extLst>
                    <a:ext uri="{FF2B5EF4-FFF2-40B4-BE49-F238E27FC236}">
                      <a16:creationId xmlns:a16="http://schemas.microsoft.com/office/drawing/2014/main" id="{FBA3D301-9F32-4ECD-AA75-BC968916EE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9272;p71">
                  <a:extLst>
                    <a:ext uri="{FF2B5EF4-FFF2-40B4-BE49-F238E27FC236}">
                      <a16:creationId xmlns:a16="http://schemas.microsoft.com/office/drawing/2014/main" id="{BF95468E-C0DC-4748-AED9-2FA75A4795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Google Shape;9273;p71">
                  <a:extLst>
                    <a:ext uri="{FF2B5EF4-FFF2-40B4-BE49-F238E27FC236}">
                      <a16:creationId xmlns:a16="http://schemas.microsoft.com/office/drawing/2014/main" id="{5949C150-706D-4D7F-B16E-32D41572AB1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Google Shape;9274;p71">
                  <a:extLst>
                    <a:ext uri="{FF2B5EF4-FFF2-40B4-BE49-F238E27FC236}">
                      <a16:creationId xmlns:a16="http://schemas.microsoft.com/office/drawing/2014/main" id="{0B7D7BB5-C70D-4E27-9E9F-DDBB57CA06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2" name="Google Shape;9268;p71">
                <a:extLst>
                  <a:ext uri="{FF2B5EF4-FFF2-40B4-BE49-F238E27FC236}">
                    <a16:creationId xmlns:a16="http://schemas.microsoft.com/office/drawing/2014/main" id="{571538F0-C45A-4CCD-B308-7300A2291E0F}"/>
                  </a:ext>
                </a:extLst>
              </p:cNvPr>
              <p:cNvGrpSpPr/>
              <p:nvPr/>
            </p:nvGrpSpPr>
            <p:grpSpPr>
              <a:xfrm>
                <a:off x="3878126" y="755286"/>
                <a:ext cx="202053" cy="285630"/>
                <a:chOff x="6974158" y="2789537"/>
                <a:chExt cx="255247" cy="327458"/>
              </a:xfrm>
              <a:grpFill/>
            </p:grpSpPr>
            <p:sp>
              <p:nvSpPr>
                <p:cNvPr id="3083" name="Google Shape;9269;p71">
                  <a:extLst>
                    <a:ext uri="{FF2B5EF4-FFF2-40B4-BE49-F238E27FC236}">
                      <a16:creationId xmlns:a16="http://schemas.microsoft.com/office/drawing/2014/main" id="{B29FE0D0-F5D8-4047-97D3-0661CAFF39F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9270;p71">
                  <a:extLst>
                    <a:ext uri="{FF2B5EF4-FFF2-40B4-BE49-F238E27FC236}">
                      <a16:creationId xmlns:a16="http://schemas.microsoft.com/office/drawing/2014/main" id="{7914F815-4899-4C72-A011-1D01F7442C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9271;p71">
                  <a:extLst>
                    <a:ext uri="{FF2B5EF4-FFF2-40B4-BE49-F238E27FC236}">
                      <a16:creationId xmlns:a16="http://schemas.microsoft.com/office/drawing/2014/main" id="{8951CB68-F7A0-4724-A22A-A59EAD8D9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9272;p71">
                  <a:extLst>
                    <a:ext uri="{FF2B5EF4-FFF2-40B4-BE49-F238E27FC236}">
                      <a16:creationId xmlns:a16="http://schemas.microsoft.com/office/drawing/2014/main" id="{298A9279-4DC3-4141-B89B-51130540CE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87" name="Google Shape;9273;p71">
                  <a:extLst>
                    <a:ext uri="{FF2B5EF4-FFF2-40B4-BE49-F238E27FC236}">
                      <a16:creationId xmlns:a16="http://schemas.microsoft.com/office/drawing/2014/main" id="{F420E026-3441-443C-AC13-CE472EA7C7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9274;p71">
                  <a:extLst>
                    <a:ext uri="{FF2B5EF4-FFF2-40B4-BE49-F238E27FC236}">
                      <a16:creationId xmlns:a16="http://schemas.microsoft.com/office/drawing/2014/main" id="{35750E58-CC0B-483D-976D-8E5A837E25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973" name="Google Shape;9268;p71">
            <a:extLst>
              <a:ext uri="{FF2B5EF4-FFF2-40B4-BE49-F238E27FC236}">
                <a16:creationId xmlns:a16="http://schemas.microsoft.com/office/drawing/2014/main" id="{39B009A7-22A8-43A5-9D98-BF2AA7BD8481}"/>
              </a:ext>
            </a:extLst>
          </p:cNvPr>
          <p:cNvGrpSpPr/>
          <p:nvPr/>
        </p:nvGrpSpPr>
        <p:grpSpPr>
          <a:xfrm>
            <a:off x="2633755" y="2549004"/>
            <a:ext cx="134355" cy="194801"/>
            <a:chOff x="6974158" y="2789537"/>
            <a:chExt cx="255247" cy="327458"/>
          </a:xfrm>
          <a:solidFill>
            <a:srgbClr val="006600"/>
          </a:solidFill>
        </p:grpSpPr>
        <p:sp>
          <p:nvSpPr>
            <p:cNvPr id="3067" name="Google Shape;9269;p71">
              <a:extLst>
                <a:ext uri="{FF2B5EF4-FFF2-40B4-BE49-F238E27FC236}">
                  <a16:creationId xmlns:a16="http://schemas.microsoft.com/office/drawing/2014/main" id="{F91EEACC-27FC-4623-B174-22C4936F18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9270;p71">
              <a:extLst>
                <a:ext uri="{FF2B5EF4-FFF2-40B4-BE49-F238E27FC236}">
                  <a16:creationId xmlns:a16="http://schemas.microsoft.com/office/drawing/2014/main" id="{148CF288-3423-48C5-B7A9-EC2DC2506F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9271;p71">
              <a:extLst>
                <a:ext uri="{FF2B5EF4-FFF2-40B4-BE49-F238E27FC236}">
                  <a16:creationId xmlns:a16="http://schemas.microsoft.com/office/drawing/2014/main" id="{CE7C60D1-E857-463C-ADE9-F925800B2D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9272;p71">
              <a:extLst>
                <a:ext uri="{FF2B5EF4-FFF2-40B4-BE49-F238E27FC236}">
                  <a16:creationId xmlns:a16="http://schemas.microsoft.com/office/drawing/2014/main" id="{B8ED4CD6-0AAF-42AA-B5F2-31D959735D8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71" name="Google Shape;9273;p71">
              <a:extLst>
                <a:ext uri="{FF2B5EF4-FFF2-40B4-BE49-F238E27FC236}">
                  <a16:creationId xmlns:a16="http://schemas.microsoft.com/office/drawing/2014/main" id="{E8EA5484-69F7-43C6-99DC-C423CAA26E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9274;p71">
              <a:extLst>
                <a:ext uri="{FF2B5EF4-FFF2-40B4-BE49-F238E27FC236}">
                  <a16:creationId xmlns:a16="http://schemas.microsoft.com/office/drawing/2014/main" id="{84FD6B23-F013-4DE1-8A1A-0FCE255648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4" name="Group 2973">
            <a:extLst>
              <a:ext uri="{FF2B5EF4-FFF2-40B4-BE49-F238E27FC236}">
                <a16:creationId xmlns:a16="http://schemas.microsoft.com/office/drawing/2014/main" id="{7501C5B7-B0A0-4CCC-8EFA-2B06DFB2371C}"/>
              </a:ext>
            </a:extLst>
          </p:cNvPr>
          <p:cNvGrpSpPr/>
          <p:nvPr/>
        </p:nvGrpSpPr>
        <p:grpSpPr>
          <a:xfrm>
            <a:off x="2844559" y="2542732"/>
            <a:ext cx="1184904" cy="201073"/>
            <a:chOff x="2298228" y="746090"/>
            <a:chExt cx="1781951" cy="294826"/>
          </a:xfrm>
          <a:solidFill>
            <a:srgbClr val="006600"/>
          </a:solidFill>
        </p:grpSpPr>
        <p:grpSp>
          <p:nvGrpSpPr>
            <p:cNvPr id="3025" name="Google Shape;9268;p71">
              <a:extLst>
                <a:ext uri="{FF2B5EF4-FFF2-40B4-BE49-F238E27FC236}">
                  <a16:creationId xmlns:a16="http://schemas.microsoft.com/office/drawing/2014/main" id="{94633F0E-6D33-43B5-B2B0-1473B1D937EB}"/>
                </a:ext>
              </a:extLst>
            </p:cNvPr>
            <p:cNvGrpSpPr/>
            <p:nvPr/>
          </p:nvGrpSpPr>
          <p:grpSpPr>
            <a:xfrm>
              <a:off x="2298228" y="750688"/>
              <a:ext cx="202053" cy="285630"/>
              <a:chOff x="6974158" y="2789537"/>
              <a:chExt cx="255247" cy="327458"/>
            </a:xfrm>
            <a:grpFill/>
          </p:grpSpPr>
          <p:sp>
            <p:nvSpPr>
              <p:cNvPr id="3061" name="Google Shape;9269;p71">
                <a:extLst>
                  <a:ext uri="{FF2B5EF4-FFF2-40B4-BE49-F238E27FC236}">
                    <a16:creationId xmlns:a16="http://schemas.microsoft.com/office/drawing/2014/main" id="{9439FB8A-818A-49E7-B348-3E6042CCEE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9270;p71">
                <a:extLst>
                  <a:ext uri="{FF2B5EF4-FFF2-40B4-BE49-F238E27FC236}">
                    <a16:creationId xmlns:a16="http://schemas.microsoft.com/office/drawing/2014/main" id="{DACC56F2-7686-46CA-9FEA-8582214ACB1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9271;p71">
                <a:extLst>
                  <a:ext uri="{FF2B5EF4-FFF2-40B4-BE49-F238E27FC236}">
                    <a16:creationId xmlns:a16="http://schemas.microsoft.com/office/drawing/2014/main" id="{29A958D3-3D18-46BC-B26E-BB07995BAB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9272;p71">
                <a:extLst>
                  <a:ext uri="{FF2B5EF4-FFF2-40B4-BE49-F238E27FC236}">
                    <a16:creationId xmlns:a16="http://schemas.microsoft.com/office/drawing/2014/main" id="{E8F06855-FD97-4E84-80C9-7F295CF371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65" name="Google Shape;9273;p71">
                <a:extLst>
                  <a:ext uri="{FF2B5EF4-FFF2-40B4-BE49-F238E27FC236}">
                    <a16:creationId xmlns:a16="http://schemas.microsoft.com/office/drawing/2014/main" id="{D153D4DE-A0A3-4E83-9F67-838F4FB247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9274;p71">
                <a:extLst>
                  <a:ext uri="{FF2B5EF4-FFF2-40B4-BE49-F238E27FC236}">
                    <a16:creationId xmlns:a16="http://schemas.microsoft.com/office/drawing/2014/main" id="{C820DB86-32B5-4DFE-A02D-4CD5329A661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6" name="Google Shape;9268;p71">
              <a:extLst>
                <a:ext uri="{FF2B5EF4-FFF2-40B4-BE49-F238E27FC236}">
                  <a16:creationId xmlns:a16="http://schemas.microsoft.com/office/drawing/2014/main" id="{0533C4E5-E946-4979-88D9-BDAB62C7B3D8}"/>
                </a:ext>
              </a:extLst>
            </p:cNvPr>
            <p:cNvGrpSpPr/>
            <p:nvPr/>
          </p:nvGrpSpPr>
          <p:grpSpPr>
            <a:xfrm>
              <a:off x="2609822" y="750688"/>
              <a:ext cx="202053" cy="285630"/>
              <a:chOff x="6974158" y="2789537"/>
              <a:chExt cx="255247" cy="327458"/>
            </a:xfrm>
            <a:grpFill/>
          </p:grpSpPr>
          <p:sp>
            <p:nvSpPr>
              <p:cNvPr id="3055" name="Google Shape;9269;p71">
                <a:extLst>
                  <a:ext uri="{FF2B5EF4-FFF2-40B4-BE49-F238E27FC236}">
                    <a16:creationId xmlns:a16="http://schemas.microsoft.com/office/drawing/2014/main" id="{92ED5EE4-BFA8-4356-AF2B-A7002ABD30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9270;p71">
                <a:extLst>
                  <a:ext uri="{FF2B5EF4-FFF2-40B4-BE49-F238E27FC236}">
                    <a16:creationId xmlns:a16="http://schemas.microsoft.com/office/drawing/2014/main" id="{A92D74E7-65BC-4E63-9E97-4F2E34531AB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9271;p71">
                <a:extLst>
                  <a:ext uri="{FF2B5EF4-FFF2-40B4-BE49-F238E27FC236}">
                    <a16:creationId xmlns:a16="http://schemas.microsoft.com/office/drawing/2014/main" id="{05BE9678-167D-4F58-82D3-C513B1E1DE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9272;p71">
                <a:extLst>
                  <a:ext uri="{FF2B5EF4-FFF2-40B4-BE49-F238E27FC236}">
                    <a16:creationId xmlns:a16="http://schemas.microsoft.com/office/drawing/2014/main" id="{D3D08858-5A47-4F22-851F-2D49E53E2AB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59" name="Google Shape;9273;p71">
                <a:extLst>
                  <a:ext uri="{FF2B5EF4-FFF2-40B4-BE49-F238E27FC236}">
                    <a16:creationId xmlns:a16="http://schemas.microsoft.com/office/drawing/2014/main" id="{F9D1B991-73FC-44D4-A615-F08CE2B57D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9274;p71">
                <a:extLst>
                  <a:ext uri="{FF2B5EF4-FFF2-40B4-BE49-F238E27FC236}">
                    <a16:creationId xmlns:a16="http://schemas.microsoft.com/office/drawing/2014/main" id="{319DA654-3E9D-498D-AFD8-815D6FFA505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7" name="Google Shape;9268;p71">
              <a:extLst>
                <a:ext uri="{FF2B5EF4-FFF2-40B4-BE49-F238E27FC236}">
                  <a16:creationId xmlns:a16="http://schemas.microsoft.com/office/drawing/2014/main" id="{725BA748-5AA7-497D-B64F-1CC959261B50}"/>
                </a:ext>
              </a:extLst>
            </p:cNvPr>
            <p:cNvGrpSpPr/>
            <p:nvPr/>
          </p:nvGrpSpPr>
          <p:grpSpPr>
            <a:xfrm>
              <a:off x="2920013" y="755286"/>
              <a:ext cx="202053" cy="285630"/>
              <a:chOff x="6974158" y="2789537"/>
              <a:chExt cx="255247" cy="327458"/>
            </a:xfrm>
            <a:grpFill/>
          </p:grpSpPr>
          <p:sp>
            <p:nvSpPr>
              <p:cNvPr id="3049" name="Google Shape;9269;p71">
                <a:extLst>
                  <a:ext uri="{FF2B5EF4-FFF2-40B4-BE49-F238E27FC236}">
                    <a16:creationId xmlns:a16="http://schemas.microsoft.com/office/drawing/2014/main" id="{6B649834-D72F-4A7F-B462-899C8E5094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9270;p71">
                <a:extLst>
                  <a:ext uri="{FF2B5EF4-FFF2-40B4-BE49-F238E27FC236}">
                    <a16:creationId xmlns:a16="http://schemas.microsoft.com/office/drawing/2014/main" id="{086F8ADB-B46F-4981-9F86-B29EF570F62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9271;p71">
                <a:extLst>
                  <a:ext uri="{FF2B5EF4-FFF2-40B4-BE49-F238E27FC236}">
                    <a16:creationId xmlns:a16="http://schemas.microsoft.com/office/drawing/2014/main" id="{A0E94952-D9C9-4D1C-A9E4-9DBB7B9053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9272;p71">
                <a:extLst>
                  <a:ext uri="{FF2B5EF4-FFF2-40B4-BE49-F238E27FC236}">
                    <a16:creationId xmlns:a16="http://schemas.microsoft.com/office/drawing/2014/main" id="{C0F371D4-58FE-4ED2-8104-619B93AF48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9273;p71">
                <a:extLst>
                  <a:ext uri="{FF2B5EF4-FFF2-40B4-BE49-F238E27FC236}">
                    <a16:creationId xmlns:a16="http://schemas.microsoft.com/office/drawing/2014/main" id="{598145B1-7AAE-4A2C-AEC2-7D66B3EB6A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9274;p71">
                <a:extLst>
                  <a:ext uri="{FF2B5EF4-FFF2-40B4-BE49-F238E27FC236}">
                    <a16:creationId xmlns:a16="http://schemas.microsoft.com/office/drawing/2014/main" id="{DD84E260-AC4F-43E6-944C-4B13B24ADB9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8" name="Google Shape;9268;p71">
              <a:extLst>
                <a:ext uri="{FF2B5EF4-FFF2-40B4-BE49-F238E27FC236}">
                  <a16:creationId xmlns:a16="http://schemas.microsoft.com/office/drawing/2014/main" id="{9F66DE5B-A36D-447E-8E3A-9837F4B5A152}"/>
                </a:ext>
              </a:extLst>
            </p:cNvPr>
            <p:cNvGrpSpPr/>
            <p:nvPr/>
          </p:nvGrpSpPr>
          <p:grpSpPr>
            <a:xfrm>
              <a:off x="3243579" y="755286"/>
              <a:ext cx="202053" cy="285630"/>
              <a:chOff x="6974158" y="2789537"/>
              <a:chExt cx="255247" cy="327458"/>
            </a:xfrm>
            <a:grpFill/>
          </p:grpSpPr>
          <p:sp>
            <p:nvSpPr>
              <p:cNvPr id="3043" name="Google Shape;9269;p71">
                <a:extLst>
                  <a:ext uri="{FF2B5EF4-FFF2-40B4-BE49-F238E27FC236}">
                    <a16:creationId xmlns:a16="http://schemas.microsoft.com/office/drawing/2014/main" id="{C39FED14-D579-4637-B95D-48CAE342EDB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9270;p71">
                <a:extLst>
                  <a:ext uri="{FF2B5EF4-FFF2-40B4-BE49-F238E27FC236}">
                    <a16:creationId xmlns:a16="http://schemas.microsoft.com/office/drawing/2014/main" id="{E8C8EA83-2416-4F63-90F0-88EECC13B4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9271;p71">
                <a:extLst>
                  <a:ext uri="{FF2B5EF4-FFF2-40B4-BE49-F238E27FC236}">
                    <a16:creationId xmlns:a16="http://schemas.microsoft.com/office/drawing/2014/main" id="{E875FA28-E884-4420-A574-3FE1E7C3D26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9272;p71">
                <a:extLst>
                  <a:ext uri="{FF2B5EF4-FFF2-40B4-BE49-F238E27FC236}">
                    <a16:creationId xmlns:a16="http://schemas.microsoft.com/office/drawing/2014/main" id="{9523ECA5-CE47-4972-8621-3AFE9B92B7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9273;p71">
                <a:extLst>
                  <a:ext uri="{FF2B5EF4-FFF2-40B4-BE49-F238E27FC236}">
                    <a16:creationId xmlns:a16="http://schemas.microsoft.com/office/drawing/2014/main" id="{D5EF2895-673C-48B2-B1ED-542F7524078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9274;p71">
                <a:extLst>
                  <a:ext uri="{FF2B5EF4-FFF2-40B4-BE49-F238E27FC236}">
                    <a16:creationId xmlns:a16="http://schemas.microsoft.com/office/drawing/2014/main" id="{7607330D-F287-49C3-AE2F-2356EE7B59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9" name="Google Shape;9268;p71">
              <a:extLst>
                <a:ext uri="{FF2B5EF4-FFF2-40B4-BE49-F238E27FC236}">
                  <a16:creationId xmlns:a16="http://schemas.microsoft.com/office/drawing/2014/main" id="{29A0D063-DDDB-4C35-AE9C-240413824A3C}"/>
                </a:ext>
              </a:extLst>
            </p:cNvPr>
            <p:cNvGrpSpPr/>
            <p:nvPr/>
          </p:nvGrpSpPr>
          <p:grpSpPr>
            <a:xfrm>
              <a:off x="3561576" y="746090"/>
              <a:ext cx="202053" cy="285630"/>
              <a:chOff x="6974158" y="2789537"/>
              <a:chExt cx="255247" cy="327458"/>
            </a:xfrm>
            <a:grpFill/>
          </p:grpSpPr>
          <p:sp>
            <p:nvSpPr>
              <p:cNvPr id="3037" name="Google Shape;9269;p71">
                <a:extLst>
                  <a:ext uri="{FF2B5EF4-FFF2-40B4-BE49-F238E27FC236}">
                    <a16:creationId xmlns:a16="http://schemas.microsoft.com/office/drawing/2014/main" id="{8CB58628-52FE-45EA-848B-E05CE4A415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9270;p71">
                <a:extLst>
                  <a:ext uri="{FF2B5EF4-FFF2-40B4-BE49-F238E27FC236}">
                    <a16:creationId xmlns:a16="http://schemas.microsoft.com/office/drawing/2014/main" id="{5D594630-3168-4ADA-B28A-477D53A40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9271;p71">
                <a:extLst>
                  <a:ext uri="{FF2B5EF4-FFF2-40B4-BE49-F238E27FC236}">
                    <a16:creationId xmlns:a16="http://schemas.microsoft.com/office/drawing/2014/main" id="{DE9A75E6-988A-48B2-A9CE-63E09C92373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9272;p71">
                <a:extLst>
                  <a:ext uri="{FF2B5EF4-FFF2-40B4-BE49-F238E27FC236}">
                    <a16:creationId xmlns:a16="http://schemas.microsoft.com/office/drawing/2014/main" id="{C7AA03DB-F9DD-45AD-AAB2-A22076E095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9273;p71">
                <a:extLst>
                  <a:ext uri="{FF2B5EF4-FFF2-40B4-BE49-F238E27FC236}">
                    <a16:creationId xmlns:a16="http://schemas.microsoft.com/office/drawing/2014/main" id="{81943F84-404B-4FC2-B3B7-164D61318B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9274;p71">
                <a:extLst>
                  <a:ext uri="{FF2B5EF4-FFF2-40B4-BE49-F238E27FC236}">
                    <a16:creationId xmlns:a16="http://schemas.microsoft.com/office/drawing/2014/main" id="{D14474E5-7CB8-468C-ABD0-6C11C7F00C6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30" name="Google Shape;9268;p71">
              <a:extLst>
                <a:ext uri="{FF2B5EF4-FFF2-40B4-BE49-F238E27FC236}">
                  <a16:creationId xmlns:a16="http://schemas.microsoft.com/office/drawing/2014/main" id="{90B2A23D-65E8-40EB-9250-DB9DD71E85C4}"/>
                </a:ext>
              </a:extLst>
            </p:cNvPr>
            <p:cNvGrpSpPr/>
            <p:nvPr/>
          </p:nvGrpSpPr>
          <p:grpSpPr>
            <a:xfrm>
              <a:off x="3878126" y="755286"/>
              <a:ext cx="202053" cy="285630"/>
              <a:chOff x="6974158" y="2789537"/>
              <a:chExt cx="255247" cy="327458"/>
            </a:xfrm>
            <a:grpFill/>
          </p:grpSpPr>
          <p:sp>
            <p:nvSpPr>
              <p:cNvPr id="3031" name="Google Shape;9269;p71">
                <a:extLst>
                  <a:ext uri="{FF2B5EF4-FFF2-40B4-BE49-F238E27FC236}">
                    <a16:creationId xmlns:a16="http://schemas.microsoft.com/office/drawing/2014/main" id="{470D1B1F-6441-4474-B15A-A32B061089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9270;p71">
                <a:extLst>
                  <a:ext uri="{FF2B5EF4-FFF2-40B4-BE49-F238E27FC236}">
                    <a16:creationId xmlns:a16="http://schemas.microsoft.com/office/drawing/2014/main" id="{9E16ED63-5544-4737-8D34-AB7F4F00A8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9271;p71">
                <a:extLst>
                  <a:ext uri="{FF2B5EF4-FFF2-40B4-BE49-F238E27FC236}">
                    <a16:creationId xmlns:a16="http://schemas.microsoft.com/office/drawing/2014/main" id="{4B379745-2DD0-46A4-8E68-C1782870EC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9272;p71">
                <a:extLst>
                  <a:ext uri="{FF2B5EF4-FFF2-40B4-BE49-F238E27FC236}">
                    <a16:creationId xmlns:a16="http://schemas.microsoft.com/office/drawing/2014/main" id="{E14C89BF-64A5-4EEF-B6D2-D0C3360400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35" name="Google Shape;9273;p71">
                <a:extLst>
                  <a:ext uri="{FF2B5EF4-FFF2-40B4-BE49-F238E27FC236}">
                    <a16:creationId xmlns:a16="http://schemas.microsoft.com/office/drawing/2014/main" id="{1932A88C-F553-42F2-9F11-52614E99A9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9274;p71">
                <a:extLst>
                  <a:ext uri="{FF2B5EF4-FFF2-40B4-BE49-F238E27FC236}">
                    <a16:creationId xmlns:a16="http://schemas.microsoft.com/office/drawing/2014/main" id="{9D6098B9-571D-4104-A876-C8A200701E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 name="Group 6">
            <a:extLst>
              <a:ext uri="{FF2B5EF4-FFF2-40B4-BE49-F238E27FC236}">
                <a16:creationId xmlns:a16="http://schemas.microsoft.com/office/drawing/2014/main" id="{99FEFFE3-E515-4607-8DF4-9835D9BE6EC2}"/>
              </a:ext>
            </a:extLst>
          </p:cNvPr>
          <p:cNvGrpSpPr/>
          <p:nvPr/>
        </p:nvGrpSpPr>
        <p:grpSpPr>
          <a:xfrm>
            <a:off x="348251" y="2897306"/>
            <a:ext cx="1397552" cy="201073"/>
            <a:chOff x="2630192" y="2768797"/>
            <a:chExt cx="1397552" cy="201073"/>
          </a:xfrm>
        </p:grpSpPr>
        <p:grpSp>
          <p:nvGrpSpPr>
            <p:cNvPr id="2975" name="Google Shape;9275;p71">
              <a:extLst>
                <a:ext uri="{FF2B5EF4-FFF2-40B4-BE49-F238E27FC236}">
                  <a16:creationId xmlns:a16="http://schemas.microsoft.com/office/drawing/2014/main" id="{6D881D5D-DD7D-4D2B-8523-6AF1E563FF88}"/>
                </a:ext>
              </a:extLst>
            </p:cNvPr>
            <p:cNvGrpSpPr/>
            <p:nvPr/>
          </p:nvGrpSpPr>
          <p:grpSpPr>
            <a:xfrm>
              <a:off x="2630192" y="2768797"/>
              <a:ext cx="141479" cy="194801"/>
              <a:chOff x="7530697" y="2790299"/>
              <a:chExt cx="244291" cy="326314"/>
            </a:xfrm>
            <a:solidFill>
              <a:srgbClr val="006600"/>
            </a:solidFill>
          </p:grpSpPr>
          <p:sp>
            <p:nvSpPr>
              <p:cNvPr id="3019" name="Google Shape;9276;p71">
                <a:extLst>
                  <a:ext uri="{FF2B5EF4-FFF2-40B4-BE49-F238E27FC236}">
                    <a16:creationId xmlns:a16="http://schemas.microsoft.com/office/drawing/2014/main" id="{E658F607-64D7-49DF-A8EB-E0AA8D77EC5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9277;p71">
                <a:extLst>
                  <a:ext uri="{FF2B5EF4-FFF2-40B4-BE49-F238E27FC236}">
                    <a16:creationId xmlns:a16="http://schemas.microsoft.com/office/drawing/2014/main" id="{BD48B77F-2F84-4FA4-9B76-A13CA593B586}"/>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9278;p71">
                <a:extLst>
                  <a:ext uri="{FF2B5EF4-FFF2-40B4-BE49-F238E27FC236}">
                    <a16:creationId xmlns:a16="http://schemas.microsoft.com/office/drawing/2014/main" id="{C33AC361-28C9-452A-ABA3-D51297672C4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9279;p71">
                <a:extLst>
                  <a:ext uri="{FF2B5EF4-FFF2-40B4-BE49-F238E27FC236}">
                    <a16:creationId xmlns:a16="http://schemas.microsoft.com/office/drawing/2014/main" id="{D1D4601D-2202-4544-9C63-1628471C1D49}"/>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9280;p71">
                <a:extLst>
                  <a:ext uri="{FF2B5EF4-FFF2-40B4-BE49-F238E27FC236}">
                    <a16:creationId xmlns:a16="http://schemas.microsoft.com/office/drawing/2014/main" id="{CE659119-2CCB-4C88-B537-B5745FFFD1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9281;p71">
                <a:extLst>
                  <a:ext uri="{FF2B5EF4-FFF2-40B4-BE49-F238E27FC236}">
                    <a16:creationId xmlns:a16="http://schemas.microsoft.com/office/drawing/2014/main" id="{19E24B7E-33AC-4FBD-8E37-13931127D2A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6" name="Group 2975">
              <a:extLst>
                <a:ext uri="{FF2B5EF4-FFF2-40B4-BE49-F238E27FC236}">
                  <a16:creationId xmlns:a16="http://schemas.microsoft.com/office/drawing/2014/main" id="{3279CDF0-E074-4ABD-9D4E-C69056086AB0}"/>
                </a:ext>
              </a:extLst>
            </p:cNvPr>
            <p:cNvGrpSpPr/>
            <p:nvPr/>
          </p:nvGrpSpPr>
          <p:grpSpPr>
            <a:xfrm>
              <a:off x="2842840" y="2768797"/>
              <a:ext cx="1184904" cy="201073"/>
              <a:chOff x="2298228" y="746090"/>
              <a:chExt cx="1781951" cy="294826"/>
            </a:xfrm>
            <a:solidFill>
              <a:srgbClr val="006600"/>
            </a:solidFill>
          </p:grpSpPr>
          <p:grpSp>
            <p:nvGrpSpPr>
              <p:cNvPr id="2977" name="Google Shape;9268;p71">
                <a:extLst>
                  <a:ext uri="{FF2B5EF4-FFF2-40B4-BE49-F238E27FC236}">
                    <a16:creationId xmlns:a16="http://schemas.microsoft.com/office/drawing/2014/main" id="{CD3ED902-BA68-42B0-AD60-E6AD060D5DCB}"/>
                  </a:ext>
                </a:extLst>
              </p:cNvPr>
              <p:cNvGrpSpPr/>
              <p:nvPr/>
            </p:nvGrpSpPr>
            <p:grpSpPr>
              <a:xfrm>
                <a:off x="2298228" y="750688"/>
                <a:ext cx="202053" cy="285630"/>
                <a:chOff x="6974158" y="2789537"/>
                <a:chExt cx="255247" cy="327458"/>
              </a:xfrm>
              <a:grpFill/>
            </p:grpSpPr>
            <p:sp>
              <p:nvSpPr>
                <p:cNvPr id="3013" name="Google Shape;9269;p71">
                  <a:extLst>
                    <a:ext uri="{FF2B5EF4-FFF2-40B4-BE49-F238E27FC236}">
                      <a16:creationId xmlns:a16="http://schemas.microsoft.com/office/drawing/2014/main" id="{D4F4B6F3-BBF4-4793-8A16-76B16C5A59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9270;p71">
                  <a:extLst>
                    <a:ext uri="{FF2B5EF4-FFF2-40B4-BE49-F238E27FC236}">
                      <a16:creationId xmlns:a16="http://schemas.microsoft.com/office/drawing/2014/main" id="{CD2B6B0A-B21F-4DE8-942D-BDD7B458F5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9271;p71">
                  <a:extLst>
                    <a:ext uri="{FF2B5EF4-FFF2-40B4-BE49-F238E27FC236}">
                      <a16:creationId xmlns:a16="http://schemas.microsoft.com/office/drawing/2014/main" id="{88230E34-CF91-46E8-9CC4-3652C86FDB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9272;p71">
                  <a:extLst>
                    <a:ext uri="{FF2B5EF4-FFF2-40B4-BE49-F238E27FC236}">
                      <a16:creationId xmlns:a16="http://schemas.microsoft.com/office/drawing/2014/main" id="{D6FE7BFC-B0AF-49E6-9188-EFAFE887F3A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17" name="Google Shape;9273;p71">
                  <a:extLst>
                    <a:ext uri="{FF2B5EF4-FFF2-40B4-BE49-F238E27FC236}">
                      <a16:creationId xmlns:a16="http://schemas.microsoft.com/office/drawing/2014/main" id="{B4B29CC7-64B2-44F5-85A2-071A8C171E2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9274;p71">
                  <a:extLst>
                    <a:ext uri="{FF2B5EF4-FFF2-40B4-BE49-F238E27FC236}">
                      <a16:creationId xmlns:a16="http://schemas.microsoft.com/office/drawing/2014/main" id="{89CF61E0-536B-421E-95BB-0D191C6E7E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8" name="Google Shape;9268;p71">
                <a:extLst>
                  <a:ext uri="{FF2B5EF4-FFF2-40B4-BE49-F238E27FC236}">
                    <a16:creationId xmlns:a16="http://schemas.microsoft.com/office/drawing/2014/main" id="{B15A9096-E1CE-45E5-A4C1-733E84025CA7}"/>
                  </a:ext>
                </a:extLst>
              </p:cNvPr>
              <p:cNvGrpSpPr/>
              <p:nvPr/>
            </p:nvGrpSpPr>
            <p:grpSpPr>
              <a:xfrm>
                <a:off x="2609822" y="750688"/>
                <a:ext cx="202053" cy="285630"/>
                <a:chOff x="6974158" y="2789537"/>
                <a:chExt cx="255247" cy="327458"/>
              </a:xfrm>
              <a:grpFill/>
            </p:grpSpPr>
            <p:sp>
              <p:nvSpPr>
                <p:cNvPr id="3007" name="Google Shape;9269;p71">
                  <a:extLst>
                    <a:ext uri="{FF2B5EF4-FFF2-40B4-BE49-F238E27FC236}">
                      <a16:creationId xmlns:a16="http://schemas.microsoft.com/office/drawing/2014/main" id="{4272C40B-BB84-4A54-9E2A-5621356E435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9270;p71">
                  <a:extLst>
                    <a:ext uri="{FF2B5EF4-FFF2-40B4-BE49-F238E27FC236}">
                      <a16:creationId xmlns:a16="http://schemas.microsoft.com/office/drawing/2014/main" id="{9A80258B-5BBE-4E15-B8B8-3FFA3E1AAF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9271;p71">
                  <a:extLst>
                    <a:ext uri="{FF2B5EF4-FFF2-40B4-BE49-F238E27FC236}">
                      <a16:creationId xmlns:a16="http://schemas.microsoft.com/office/drawing/2014/main" id="{EC8693FD-1988-47E9-B5A6-2C4B5721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9272;p71">
                  <a:extLst>
                    <a:ext uri="{FF2B5EF4-FFF2-40B4-BE49-F238E27FC236}">
                      <a16:creationId xmlns:a16="http://schemas.microsoft.com/office/drawing/2014/main" id="{F949F36B-A8BF-48EF-852D-2DF2038B301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11" name="Google Shape;9273;p71">
                  <a:extLst>
                    <a:ext uri="{FF2B5EF4-FFF2-40B4-BE49-F238E27FC236}">
                      <a16:creationId xmlns:a16="http://schemas.microsoft.com/office/drawing/2014/main" id="{55041B96-62FD-40EB-B116-B755962E29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9274;p71">
                  <a:extLst>
                    <a:ext uri="{FF2B5EF4-FFF2-40B4-BE49-F238E27FC236}">
                      <a16:creationId xmlns:a16="http://schemas.microsoft.com/office/drawing/2014/main" id="{65A6E17F-4CCB-4CFF-801C-81AE5799F2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9" name="Google Shape;9268;p71">
                <a:extLst>
                  <a:ext uri="{FF2B5EF4-FFF2-40B4-BE49-F238E27FC236}">
                    <a16:creationId xmlns:a16="http://schemas.microsoft.com/office/drawing/2014/main" id="{D70F28DB-7B74-484A-8D93-D719D9CEC6A0}"/>
                  </a:ext>
                </a:extLst>
              </p:cNvPr>
              <p:cNvGrpSpPr/>
              <p:nvPr/>
            </p:nvGrpSpPr>
            <p:grpSpPr>
              <a:xfrm>
                <a:off x="2920013" y="755286"/>
                <a:ext cx="202053" cy="285630"/>
                <a:chOff x="6974158" y="2789537"/>
                <a:chExt cx="255247" cy="327458"/>
              </a:xfrm>
              <a:grpFill/>
            </p:grpSpPr>
            <p:sp>
              <p:nvSpPr>
                <p:cNvPr id="3001" name="Google Shape;9269;p71">
                  <a:extLst>
                    <a:ext uri="{FF2B5EF4-FFF2-40B4-BE49-F238E27FC236}">
                      <a16:creationId xmlns:a16="http://schemas.microsoft.com/office/drawing/2014/main" id="{E487060B-30D2-4F89-991E-6A01578589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9270;p71">
                  <a:extLst>
                    <a:ext uri="{FF2B5EF4-FFF2-40B4-BE49-F238E27FC236}">
                      <a16:creationId xmlns:a16="http://schemas.microsoft.com/office/drawing/2014/main" id="{A2FF9010-BFA3-440C-B9E2-3C41F8AAC86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9271;p71">
                  <a:extLst>
                    <a:ext uri="{FF2B5EF4-FFF2-40B4-BE49-F238E27FC236}">
                      <a16:creationId xmlns:a16="http://schemas.microsoft.com/office/drawing/2014/main" id="{DBB507D4-18E9-4B5F-BEF1-A4D24754842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9272;p71">
                  <a:extLst>
                    <a:ext uri="{FF2B5EF4-FFF2-40B4-BE49-F238E27FC236}">
                      <a16:creationId xmlns:a16="http://schemas.microsoft.com/office/drawing/2014/main" id="{863731E2-9C83-4B14-A9CC-C769080AF4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9273;p71">
                  <a:extLst>
                    <a:ext uri="{FF2B5EF4-FFF2-40B4-BE49-F238E27FC236}">
                      <a16:creationId xmlns:a16="http://schemas.microsoft.com/office/drawing/2014/main" id="{D6C7DA93-BBED-4BE3-9AD7-CFE090D47E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9274;p71">
                  <a:extLst>
                    <a:ext uri="{FF2B5EF4-FFF2-40B4-BE49-F238E27FC236}">
                      <a16:creationId xmlns:a16="http://schemas.microsoft.com/office/drawing/2014/main" id="{DFB49041-E93F-48C3-BDDE-8FC20DCFCB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0" name="Google Shape;9268;p71">
                <a:extLst>
                  <a:ext uri="{FF2B5EF4-FFF2-40B4-BE49-F238E27FC236}">
                    <a16:creationId xmlns:a16="http://schemas.microsoft.com/office/drawing/2014/main" id="{58D79E55-11FE-417B-9B76-F8EDBB7D1F50}"/>
                  </a:ext>
                </a:extLst>
              </p:cNvPr>
              <p:cNvGrpSpPr/>
              <p:nvPr/>
            </p:nvGrpSpPr>
            <p:grpSpPr>
              <a:xfrm>
                <a:off x="3243579" y="755286"/>
                <a:ext cx="202053" cy="285630"/>
                <a:chOff x="6974158" y="2789537"/>
                <a:chExt cx="255247" cy="327458"/>
              </a:xfrm>
              <a:grpFill/>
            </p:grpSpPr>
            <p:sp>
              <p:nvSpPr>
                <p:cNvPr id="2995" name="Google Shape;9269;p71">
                  <a:extLst>
                    <a:ext uri="{FF2B5EF4-FFF2-40B4-BE49-F238E27FC236}">
                      <a16:creationId xmlns:a16="http://schemas.microsoft.com/office/drawing/2014/main" id="{9DA9991F-779F-40A2-A965-46D6099552D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9270;p71">
                  <a:extLst>
                    <a:ext uri="{FF2B5EF4-FFF2-40B4-BE49-F238E27FC236}">
                      <a16:creationId xmlns:a16="http://schemas.microsoft.com/office/drawing/2014/main" id="{D7A1494C-0E23-4F4F-BF5F-BC5FA0CE7E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9271;p71">
                  <a:extLst>
                    <a:ext uri="{FF2B5EF4-FFF2-40B4-BE49-F238E27FC236}">
                      <a16:creationId xmlns:a16="http://schemas.microsoft.com/office/drawing/2014/main" id="{0B13A043-65CF-4CD8-BCC1-130A0206ABA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9272;p71">
                  <a:extLst>
                    <a:ext uri="{FF2B5EF4-FFF2-40B4-BE49-F238E27FC236}">
                      <a16:creationId xmlns:a16="http://schemas.microsoft.com/office/drawing/2014/main" id="{A1EA28BA-4EDC-40E1-A972-8E36E018DA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9273;p71">
                  <a:extLst>
                    <a:ext uri="{FF2B5EF4-FFF2-40B4-BE49-F238E27FC236}">
                      <a16:creationId xmlns:a16="http://schemas.microsoft.com/office/drawing/2014/main" id="{0778381F-783B-4FC6-8A5D-DD11BA2829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9274;p71">
                  <a:extLst>
                    <a:ext uri="{FF2B5EF4-FFF2-40B4-BE49-F238E27FC236}">
                      <a16:creationId xmlns:a16="http://schemas.microsoft.com/office/drawing/2014/main" id="{E9C91FF3-9B35-41A6-B479-10EDDFF1A01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1" name="Google Shape;9268;p71">
                <a:extLst>
                  <a:ext uri="{FF2B5EF4-FFF2-40B4-BE49-F238E27FC236}">
                    <a16:creationId xmlns:a16="http://schemas.microsoft.com/office/drawing/2014/main" id="{00757873-0B43-4BF5-BFAC-56AB439B65BC}"/>
                  </a:ext>
                </a:extLst>
              </p:cNvPr>
              <p:cNvGrpSpPr/>
              <p:nvPr/>
            </p:nvGrpSpPr>
            <p:grpSpPr>
              <a:xfrm>
                <a:off x="3561576" y="746090"/>
                <a:ext cx="202053" cy="285630"/>
                <a:chOff x="6974158" y="2789537"/>
                <a:chExt cx="255247" cy="327458"/>
              </a:xfrm>
              <a:grpFill/>
            </p:grpSpPr>
            <p:sp>
              <p:nvSpPr>
                <p:cNvPr id="2989" name="Google Shape;9269;p71">
                  <a:extLst>
                    <a:ext uri="{FF2B5EF4-FFF2-40B4-BE49-F238E27FC236}">
                      <a16:creationId xmlns:a16="http://schemas.microsoft.com/office/drawing/2014/main" id="{CC4C562D-27EA-4BDB-B848-4867F8127A8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9270;p71">
                  <a:extLst>
                    <a:ext uri="{FF2B5EF4-FFF2-40B4-BE49-F238E27FC236}">
                      <a16:creationId xmlns:a16="http://schemas.microsoft.com/office/drawing/2014/main" id="{78AF22E7-B919-4999-A348-F763B4BD17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9271;p71">
                  <a:extLst>
                    <a:ext uri="{FF2B5EF4-FFF2-40B4-BE49-F238E27FC236}">
                      <a16:creationId xmlns:a16="http://schemas.microsoft.com/office/drawing/2014/main" id="{54B314F2-6963-400B-86B5-A9252B5FFDE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9272;p71">
                  <a:extLst>
                    <a:ext uri="{FF2B5EF4-FFF2-40B4-BE49-F238E27FC236}">
                      <a16:creationId xmlns:a16="http://schemas.microsoft.com/office/drawing/2014/main" id="{408780FD-659A-4726-84AE-BB1452D1FE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9273;p71">
                  <a:extLst>
                    <a:ext uri="{FF2B5EF4-FFF2-40B4-BE49-F238E27FC236}">
                      <a16:creationId xmlns:a16="http://schemas.microsoft.com/office/drawing/2014/main" id="{1E4E1CE7-869C-4225-8CCA-B0FBE02BCB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9274;p71">
                  <a:extLst>
                    <a:ext uri="{FF2B5EF4-FFF2-40B4-BE49-F238E27FC236}">
                      <a16:creationId xmlns:a16="http://schemas.microsoft.com/office/drawing/2014/main" id="{3A2D26AA-00D8-47AC-9A78-B2622799A3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2" name="Google Shape;9268;p71">
                <a:extLst>
                  <a:ext uri="{FF2B5EF4-FFF2-40B4-BE49-F238E27FC236}">
                    <a16:creationId xmlns:a16="http://schemas.microsoft.com/office/drawing/2014/main" id="{28FCDCDD-9BDB-4C1A-B8CC-9D1DBCF6918D}"/>
                  </a:ext>
                </a:extLst>
              </p:cNvPr>
              <p:cNvGrpSpPr/>
              <p:nvPr/>
            </p:nvGrpSpPr>
            <p:grpSpPr>
              <a:xfrm>
                <a:off x="3878126" y="755286"/>
                <a:ext cx="202053" cy="285630"/>
                <a:chOff x="6974158" y="2789537"/>
                <a:chExt cx="255247" cy="327458"/>
              </a:xfrm>
              <a:grpFill/>
            </p:grpSpPr>
            <p:sp>
              <p:nvSpPr>
                <p:cNvPr id="2983" name="Google Shape;9269;p71">
                  <a:extLst>
                    <a:ext uri="{FF2B5EF4-FFF2-40B4-BE49-F238E27FC236}">
                      <a16:creationId xmlns:a16="http://schemas.microsoft.com/office/drawing/2014/main" id="{74E4FDA9-F1A9-459B-97D1-FF8786B350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9270;p71">
                  <a:extLst>
                    <a:ext uri="{FF2B5EF4-FFF2-40B4-BE49-F238E27FC236}">
                      <a16:creationId xmlns:a16="http://schemas.microsoft.com/office/drawing/2014/main" id="{27431F8A-2055-4A11-A48F-7C0348752FE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9271;p71">
                  <a:extLst>
                    <a:ext uri="{FF2B5EF4-FFF2-40B4-BE49-F238E27FC236}">
                      <a16:creationId xmlns:a16="http://schemas.microsoft.com/office/drawing/2014/main" id="{BC8EA0BB-7E05-441C-B3F1-E308ED97F18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9272;p71">
                  <a:extLst>
                    <a:ext uri="{FF2B5EF4-FFF2-40B4-BE49-F238E27FC236}">
                      <a16:creationId xmlns:a16="http://schemas.microsoft.com/office/drawing/2014/main" id="{37D710B2-80DF-4018-84A9-D2D61090073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87" name="Google Shape;9273;p71">
                  <a:extLst>
                    <a:ext uri="{FF2B5EF4-FFF2-40B4-BE49-F238E27FC236}">
                      <a16:creationId xmlns:a16="http://schemas.microsoft.com/office/drawing/2014/main" id="{4B872102-2B81-492A-903B-5C327801FCA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9274;p71">
                  <a:extLst>
                    <a:ext uri="{FF2B5EF4-FFF2-40B4-BE49-F238E27FC236}">
                      <a16:creationId xmlns:a16="http://schemas.microsoft.com/office/drawing/2014/main" id="{0F1C4FC3-1491-4D85-86F0-0C7C2DE53F8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873" name="Google Shape;9268;p71">
            <a:extLst>
              <a:ext uri="{FF2B5EF4-FFF2-40B4-BE49-F238E27FC236}">
                <a16:creationId xmlns:a16="http://schemas.microsoft.com/office/drawing/2014/main" id="{50590B7A-846D-4248-B71B-6004F7F65A02}"/>
              </a:ext>
            </a:extLst>
          </p:cNvPr>
          <p:cNvGrpSpPr/>
          <p:nvPr/>
        </p:nvGrpSpPr>
        <p:grpSpPr>
          <a:xfrm>
            <a:off x="2624661" y="2998739"/>
            <a:ext cx="134355" cy="194801"/>
            <a:chOff x="6974158" y="2789537"/>
            <a:chExt cx="255247" cy="327458"/>
          </a:xfrm>
          <a:solidFill>
            <a:srgbClr val="E65D00"/>
          </a:solidFill>
        </p:grpSpPr>
        <p:sp>
          <p:nvSpPr>
            <p:cNvPr id="2967" name="Google Shape;9269;p71">
              <a:extLst>
                <a:ext uri="{FF2B5EF4-FFF2-40B4-BE49-F238E27FC236}">
                  <a16:creationId xmlns:a16="http://schemas.microsoft.com/office/drawing/2014/main" id="{4F89002E-C535-486A-A0E3-85D0ADE0A75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9270;p71">
              <a:extLst>
                <a:ext uri="{FF2B5EF4-FFF2-40B4-BE49-F238E27FC236}">
                  <a16:creationId xmlns:a16="http://schemas.microsoft.com/office/drawing/2014/main" id="{0978A007-E1B5-479E-91D6-A4B2B97FAA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9271;p71">
              <a:extLst>
                <a:ext uri="{FF2B5EF4-FFF2-40B4-BE49-F238E27FC236}">
                  <a16:creationId xmlns:a16="http://schemas.microsoft.com/office/drawing/2014/main" id="{F988204A-196C-4ED1-B06E-9B50C18AF83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9272;p71">
              <a:extLst>
                <a:ext uri="{FF2B5EF4-FFF2-40B4-BE49-F238E27FC236}">
                  <a16:creationId xmlns:a16="http://schemas.microsoft.com/office/drawing/2014/main" id="{D28A7F78-5D02-4F1D-8233-3A0D1296DD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71" name="Google Shape;9273;p71">
              <a:extLst>
                <a:ext uri="{FF2B5EF4-FFF2-40B4-BE49-F238E27FC236}">
                  <a16:creationId xmlns:a16="http://schemas.microsoft.com/office/drawing/2014/main" id="{1B2B393B-48A6-419C-8BD4-19BED88DBB9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9274;p71">
              <a:extLst>
                <a:ext uri="{FF2B5EF4-FFF2-40B4-BE49-F238E27FC236}">
                  <a16:creationId xmlns:a16="http://schemas.microsoft.com/office/drawing/2014/main" id="{16C21862-8DB9-4749-B842-AC85396DC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4" name="Group 2873">
            <a:extLst>
              <a:ext uri="{FF2B5EF4-FFF2-40B4-BE49-F238E27FC236}">
                <a16:creationId xmlns:a16="http://schemas.microsoft.com/office/drawing/2014/main" id="{6D85E9CB-0A2E-4AC3-A56B-66E0A6512DB7}"/>
              </a:ext>
            </a:extLst>
          </p:cNvPr>
          <p:cNvGrpSpPr/>
          <p:nvPr/>
        </p:nvGrpSpPr>
        <p:grpSpPr>
          <a:xfrm>
            <a:off x="2835465" y="2992467"/>
            <a:ext cx="1184904" cy="201073"/>
            <a:chOff x="2298228" y="746090"/>
            <a:chExt cx="1781951" cy="294826"/>
          </a:xfrm>
          <a:solidFill>
            <a:srgbClr val="E65D00"/>
          </a:solidFill>
        </p:grpSpPr>
        <p:grpSp>
          <p:nvGrpSpPr>
            <p:cNvPr id="2925" name="Google Shape;9268;p71">
              <a:extLst>
                <a:ext uri="{FF2B5EF4-FFF2-40B4-BE49-F238E27FC236}">
                  <a16:creationId xmlns:a16="http://schemas.microsoft.com/office/drawing/2014/main" id="{7BB6B249-A3CF-45D8-881D-123CE771DB14}"/>
                </a:ext>
              </a:extLst>
            </p:cNvPr>
            <p:cNvGrpSpPr/>
            <p:nvPr/>
          </p:nvGrpSpPr>
          <p:grpSpPr>
            <a:xfrm>
              <a:off x="2298228" y="750688"/>
              <a:ext cx="202053" cy="285630"/>
              <a:chOff x="6974158" y="2789537"/>
              <a:chExt cx="255247" cy="327458"/>
            </a:xfrm>
            <a:grpFill/>
          </p:grpSpPr>
          <p:sp>
            <p:nvSpPr>
              <p:cNvPr id="2961" name="Google Shape;9269;p71">
                <a:extLst>
                  <a:ext uri="{FF2B5EF4-FFF2-40B4-BE49-F238E27FC236}">
                    <a16:creationId xmlns:a16="http://schemas.microsoft.com/office/drawing/2014/main" id="{5CDE5A46-E56C-4B1D-B480-92ADB8A3B11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9270;p71">
                <a:extLst>
                  <a:ext uri="{FF2B5EF4-FFF2-40B4-BE49-F238E27FC236}">
                    <a16:creationId xmlns:a16="http://schemas.microsoft.com/office/drawing/2014/main" id="{42D0C163-7D0A-49F1-9119-575A0BA693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9271;p71">
                <a:extLst>
                  <a:ext uri="{FF2B5EF4-FFF2-40B4-BE49-F238E27FC236}">
                    <a16:creationId xmlns:a16="http://schemas.microsoft.com/office/drawing/2014/main" id="{6E8D42E7-EB66-4830-89DE-1EA06C630C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9272;p71">
                <a:extLst>
                  <a:ext uri="{FF2B5EF4-FFF2-40B4-BE49-F238E27FC236}">
                    <a16:creationId xmlns:a16="http://schemas.microsoft.com/office/drawing/2014/main" id="{AE0AAC95-9E4B-4D07-87C2-9680117CD9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65" name="Google Shape;9273;p71">
                <a:extLst>
                  <a:ext uri="{FF2B5EF4-FFF2-40B4-BE49-F238E27FC236}">
                    <a16:creationId xmlns:a16="http://schemas.microsoft.com/office/drawing/2014/main" id="{7842708F-AECF-4EB6-9406-519A603E6B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9274;p71">
                <a:extLst>
                  <a:ext uri="{FF2B5EF4-FFF2-40B4-BE49-F238E27FC236}">
                    <a16:creationId xmlns:a16="http://schemas.microsoft.com/office/drawing/2014/main" id="{70B35F90-62AB-43A8-837F-49504B6261A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6" name="Google Shape;9268;p71">
              <a:extLst>
                <a:ext uri="{FF2B5EF4-FFF2-40B4-BE49-F238E27FC236}">
                  <a16:creationId xmlns:a16="http://schemas.microsoft.com/office/drawing/2014/main" id="{96124504-074C-45D3-92D1-1BDB2CB064DA}"/>
                </a:ext>
              </a:extLst>
            </p:cNvPr>
            <p:cNvGrpSpPr/>
            <p:nvPr/>
          </p:nvGrpSpPr>
          <p:grpSpPr>
            <a:xfrm>
              <a:off x="2609822" y="750688"/>
              <a:ext cx="202053" cy="285630"/>
              <a:chOff x="6974158" y="2789537"/>
              <a:chExt cx="255247" cy="327458"/>
            </a:xfrm>
            <a:grpFill/>
          </p:grpSpPr>
          <p:sp>
            <p:nvSpPr>
              <p:cNvPr id="2955" name="Google Shape;9269;p71">
                <a:extLst>
                  <a:ext uri="{FF2B5EF4-FFF2-40B4-BE49-F238E27FC236}">
                    <a16:creationId xmlns:a16="http://schemas.microsoft.com/office/drawing/2014/main" id="{AF63D683-423A-4071-93D2-05356F69840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9270;p71">
                <a:extLst>
                  <a:ext uri="{FF2B5EF4-FFF2-40B4-BE49-F238E27FC236}">
                    <a16:creationId xmlns:a16="http://schemas.microsoft.com/office/drawing/2014/main" id="{2E4943A9-80E8-409C-96B7-EA000840A1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9271;p71">
                <a:extLst>
                  <a:ext uri="{FF2B5EF4-FFF2-40B4-BE49-F238E27FC236}">
                    <a16:creationId xmlns:a16="http://schemas.microsoft.com/office/drawing/2014/main" id="{7B197D20-1E7A-4C1B-84C3-0F3C114A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9272;p71">
                <a:extLst>
                  <a:ext uri="{FF2B5EF4-FFF2-40B4-BE49-F238E27FC236}">
                    <a16:creationId xmlns:a16="http://schemas.microsoft.com/office/drawing/2014/main" id="{666351A2-C147-4784-B997-2DBA7FDD02A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59" name="Google Shape;9273;p71">
                <a:extLst>
                  <a:ext uri="{FF2B5EF4-FFF2-40B4-BE49-F238E27FC236}">
                    <a16:creationId xmlns:a16="http://schemas.microsoft.com/office/drawing/2014/main" id="{E4141FB5-FFFA-4C11-8584-47604B2CB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9274;p71">
                <a:extLst>
                  <a:ext uri="{FF2B5EF4-FFF2-40B4-BE49-F238E27FC236}">
                    <a16:creationId xmlns:a16="http://schemas.microsoft.com/office/drawing/2014/main" id="{3B247D91-C384-45CA-B996-4C9198EC82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7" name="Google Shape;9268;p71">
              <a:extLst>
                <a:ext uri="{FF2B5EF4-FFF2-40B4-BE49-F238E27FC236}">
                  <a16:creationId xmlns:a16="http://schemas.microsoft.com/office/drawing/2014/main" id="{C45CFD74-4B31-4211-8019-11348D34D090}"/>
                </a:ext>
              </a:extLst>
            </p:cNvPr>
            <p:cNvGrpSpPr/>
            <p:nvPr/>
          </p:nvGrpSpPr>
          <p:grpSpPr>
            <a:xfrm>
              <a:off x="2920013" y="755286"/>
              <a:ext cx="202053" cy="285630"/>
              <a:chOff x="6974158" y="2789537"/>
              <a:chExt cx="255247" cy="327458"/>
            </a:xfrm>
            <a:grpFill/>
          </p:grpSpPr>
          <p:sp>
            <p:nvSpPr>
              <p:cNvPr id="2949" name="Google Shape;9269;p71">
                <a:extLst>
                  <a:ext uri="{FF2B5EF4-FFF2-40B4-BE49-F238E27FC236}">
                    <a16:creationId xmlns:a16="http://schemas.microsoft.com/office/drawing/2014/main" id="{89C154AD-49FD-474B-99FC-1C236DD4C2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9270;p71">
                <a:extLst>
                  <a:ext uri="{FF2B5EF4-FFF2-40B4-BE49-F238E27FC236}">
                    <a16:creationId xmlns:a16="http://schemas.microsoft.com/office/drawing/2014/main" id="{10DF6AB6-0709-4149-90FB-8D7FB7730F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9271;p71">
                <a:extLst>
                  <a:ext uri="{FF2B5EF4-FFF2-40B4-BE49-F238E27FC236}">
                    <a16:creationId xmlns:a16="http://schemas.microsoft.com/office/drawing/2014/main" id="{97E92A73-BFEB-4544-8A61-59C2356725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9272;p71">
                <a:extLst>
                  <a:ext uri="{FF2B5EF4-FFF2-40B4-BE49-F238E27FC236}">
                    <a16:creationId xmlns:a16="http://schemas.microsoft.com/office/drawing/2014/main" id="{88E6EB93-AF83-443A-8947-155EB0F046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9273;p71">
                <a:extLst>
                  <a:ext uri="{FF2B5EF4-FFF2-40B4-BE49-F238E27FC236}">
                    <a16:creationId xmlns:a16="http://schemas.microsoft.com/office/drawing/2014/main" id="{F5CC4CBC-0FBD-46F5-A0B3-AB665E1DCE3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9274;p71">
                <a:extLst>
                  <a:ext uri="{FF2B5EF4-FFF2-40B4-BE49-F238E27FC236}">
                    <a16:creationId xmlns:a16="http://schemas.microsoft.com/office/drawing/2014/main" id="{FE064123-81F4-48BA-A75E-3F3CC56655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8" name="Google Shape;9268;p71">
              <a:extLst>
                <a:ext uri="{FF2B5EF4-FFF2-40B4-BE49-F238E27FC236}">
                  <a16:creationId xmlns:a16="http://schemas.microsoft.com/office/drawing/2014/main" id="{73C28611-03D0-4032-B989-8A0EB1B43AF3}"/>
                </a:ext>
              </a:extLst>
            </p:cNvPr>
            <p:cNvGrpSpPr/>
            <p:nvPr/>
          </p:nvGrpSpPr>
          <p:grpSpPr>
            <a:xfrm>
              <a:off x="3243579" y="755286"/>
              <a:ext cx="202053" cy="285630"/>
              <a:chOff x="6974158" y="2789537"/>
              <a:chExt cx="255247" cy="327458"/>
            </a:xfrm>
            <a:grpFill/>
          </p:grpSpPr>
          <p:sp>
            <p:nvSpPr>
              <p:cNvPr id="2943" name="Google Shape;9269;p71">
                <a:extLst>
                  <a:ext uri="{FF2B5EF4-FFF2-40B4-BE49-F238E27FC236}">
                    <a16:creationId xmlns:a16="http://schemas.microsoft.com/office/drawing/2014/main" id="{069EFB8D-6ED6-4D10-9F39-63065D0C1A7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9270;p71">
                <a:extLst>
                  <a:ext uri="{FF2B5EF4-FFF2-40B4-BE49-F238E27FC236}">
                    <a16:creationId xmlns:a16="http://schemas.microsoft.com/office/drawing/2014/main" id="{0806F8B6-588F-4A0B-8623-EDD07AC792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9271;p71">
                <a:extLst>
                  <a:ext uri="{FF2B5EF4-FFF2-40B4-BE49-F238E27FC236}">
                    <a16:creationId xmlns:a16="http://schemas.microsoft.com/office/drawing/2014/main" id="{B1408568-A4C1-4F56-AFA3-7BE973ABAD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9272;p71">
                <a:extLst>
                  <a:ext uri="{FF2B5EF4-FFF2-40B4-BE49-F238E27FC236}">
                    <a16:creationId xmlns:a16="http://schemas.microsoft.com/office/drawing/2014/main" id="{49CB5B0C-1873-4274-83EF-279782E63E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9273;p71">
                <a:extLst>
                  <a:ext uri="{FF2B5EF4-FFF2-40B4-BE49-F238E27FC236}">
                    <a16:creationId xmlns:a16="http://schemas.microsoft.com/office/drawing/2014/main" id="{6023BEA1-4D04-45CE-9FE2-6E5D2DEA09E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9274;p71">
                <a:extLst>
                  <a:ext uri="{FF2B5EF4-FFF2-40B4-BE49-F238E27FC236}">
                    <a16:creationId xmlns:a16="http://schemas.microsoft.com/office/drawing/2014/main" id="{38F9E23E-71DA-4067-8012-2C62C925BD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9" name="Google Shape;9268;p71">
              <a:extLst>
                <a:ext uri="{FF2B5EF4-FFF2-40B4-BE49-F238E27FC236}">
                  <a16:creationId xmlns:a16="http://schemas.microsoft.com/office/drawing/2014/main" id="{7A510178-7FF5-4F71-8920-5F66F90B1998}"/>
                </a:ext>
              </a:extLst>
            </p:cNvPr>
            <p:cNvGrpSpPr/>
            <p:nvPr/>
          </p:nvGrpSpPr>
          <p:grpSpPr>
            <a:xfrm>
              <a:off x="3561576" y="746090"/>
              <a:ext cx="202053" cy="285630"/>
              <a:chOff x="6974158" y="2789537"/>
              <a:chExt cx="255247" cy="327458"/>
            </a:xfrm>
            <a:grpFill/>
          </p:grpSpPr>
          <p:sp>
            <p:nvSpPr>
              <p:cNvPr id="2937" name="Google Shape;9269;p71">
                <a:extLst>
                  <a:ext uri="{FF2B5EF4-FFF2-40B4-BE49-F238E27FC236}">
                    <a16:creationId xmlns:a16="http://schemas.microsoft.com/office/drawing/2014/main" id="{1DD8F2AA-A765-4EE4-9942-2E72903835A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9270;p71">
                <a:extLst>
                  <a:ext uri="{FF2B5EF4-FFF2-40B4-BE49-F238E27FC236}">
                    <a16:creationId xmlns:a16="http://schemas.microsoft.com/office/drawing/2014/main" id="{0E9E78EB-0A52-43D3-82CC-4C45B0E103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9271;p71">
                <a:extLst>
                  <a:ext uri="{FF2B5EF4-FFF2-40B4-BE49-F238E27FC236}">
                    <a16:creationId xmlns:a16="http://schemas.microsoft.com/office/drawing/2014/main" id="{0F658F76-9824-4585-9DD5-9C8E7D783E3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9272;p71">
                <a:extLst>
                  <a:ext uri="{FF2B5EF4-FFF2-40B4-BE49-F238E27FC236}">
                    <a16:creationId xmlns:a16="http://schemas.microsoft.com/office/drawing/2014/main" id="{95ED94A1-00E6-4AA9-8256-07B8D783C8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9273;p71">
                <a:extLst>
                  <a:ext uri="{FF2B5EF4-FFF2-40B4-BE49-F238E27FC236}">
                    <a16:creationId xmlns:a16="http://schemas.microsoft.com/office/drawing/2014/main" id="{F5C5339D-D747-407E-9B52-62E04A101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9274;p71">
                <a:extLst>
                  <a:ext uri="{FF2B5EF4-FFF2-40B4-BE49-F238E27FC236}">
                    <a16:creationId xmlns:a16="http://schemas.microsoft.com/office/drawing/2014/main" id="{7F0BDF65-41B2-4750-B691-15355FA5BF4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30" name="Google Shape;9268;p71">
              <a:extLst>
                <a:ext uri="{FF2B5EF4-FFF2-40B4-BE49-F238E27FC236}">
                  <a16:creationId xmlns:a16="http://schemas.microsoft.com/office/drawing/2014/main" id="{82B3DB69-BC3B-4789-9058-0FF7A36255A9}"/>
                </a:ext>
              </a:extLst>
            </p:cNvPr>
            <p:cNvGrpSpPr/>
            <p:nvPr/>
          </p:nvGrpSpPr>
          <p:grpSpPr>
            <a:xfrm>
              <a:off x="3878126" y="755286"/>
              <a:ext cx="202053" cy="285630"/>
              <a:chOff x="6974158" y="2789537"/>
              <a:chExt cx="255247" cy="327458"/>
            </a:xfrm>
            <a:grpFill/>
          </p:grpSpPr>
          <p:sp>
            <p:nvSpPr>
              <p:cNvPr id="2931" name="Google Shape;9269;p71">
                <a:extLst>
                  <a:ext uri="{FF2B5EF4-FFF2-40B4-BE49-F238E27FC236}">
                    <a16:creationId xmlns:a16="http://schemas.microsoft.com/office/drawing/2014/main" id="{7722DD73-4AB5-462E-AF3C-E547DD613D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9270;p71">
                <a:extLst>
                  <a:ext uri="{FF2B5EF4-FFF2-40B4-BE49-F238E27FC236}">
                    <a16:creationId xmlns:a16="http://schemas.microsoft.com/office/drawing/2014/main" id="{F2C6B17E-35EB-4B67-99ED-908F749DD78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9271;p71">
                <a:extLst>
                  <a:ext uri="{FF2B5EF4-FFF2-40B4-BE49-F238E27FC236}">
                    <a16:creationId xmlns:a16="http://schemas.microsoft.com/office/drawing/2014/main" id="{19CE7886-35F5-41EC-BC0D-0FCB1FE07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9272;p71">
                <a:extLst>
                  <a:ext uri="{FF2B5EF4-FFF2-40B4-BE49-F238E27FC236}">
                    <a16:creationId xmlns:a16="http://schemas.microsoft.com/office/drawing/2014/main" id="{75098EC3-BBB4-4090-9F59-9EB9553B178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35" name="Google Shape;9273;p71">
                <a:extLst>
                  <a:ext uri="{FF2B5EF4-FFF2-40B4-BE49-F238E27FC236}">
                    <a16:creationId xmlns:a16="http://schemas.microsoft.com/office/drawing/2014/main" id="{685BF333-1A29-46DD-B3B5-A06AD9C259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9274;p71">
                <a:extLst>
                  <a:ext uri="{FF2B5EF4-FFF2-40B4-BE49-F238E27FC236}">
                    <a16:creationId xmlns:a16="http://schemas.microsoft.com/office/drawing/2014/main" id="{C2DF7958-8B1A-4632-B2B6-BAFD308085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 name="Group 7">
            <a:extLst>
              <a:ext uri="{FF2B5EF4-FFF2-40B4-BE49-F238E27FC236}">
                <a16:creationId xmlns:a16="http://schemas.microsoft.com/office/drawing/2014/main" id="{7A230351-743E-490C-B115-765B7CB698D2}"/>
              </a:ext>
            </a:extLst>
          </p:cNvPr>
          <p:cNvGrpSpPr/>
          <p:nvPr/>
        </p:nvGrpSpPr>
        <p:grpSpPr>
          <a:xfrm>
            <a:off x="334578" y="3387641"/>
            <a:ext cx="1397552" cy="201075"/>
            <a:chOff x="2621095" y="3218531"/>
            <a:chExt cx="1397552" cy="201075"/>
          </a:xfrm>
        </p:grpSpPr>
        <p:grpSp>
          <p:nvGrpSpPr>
            <p:cNvPr id="2875" name="Google Shape;9275;p71">
              <a:extLst>
                <a:ext uri="{FF2B5EF4-FFF2-40B4-BE49-F238E27FC236}">
                  <a16:creationId xmlns:a16="http://schemas.microsoft.com/office/drawing/2014/main" id="{2877FC62-906A-489F-BA16-FCCDDBC48446}"/>
                </a:ext>
              </a:extLst>
            </p:cNvPr>
            <p:cNvGrpSpPr/>
            <p:nvPr/>
          </p:nvGrpSpPr>
          <p:grpSpPr>
            <a:xfrm>
              <a:off x="2621095" y="3218531"/>
              <a:ext cx="141479" cy="194801"/>
              <a:chOff x="7530783" y="2790255"/>
              <a:chExt cx="244294" cy="326309"/>
            </a:xfrm>
            <a:solidFill>
              <a:srgbClr val="E65D00"/>
            </a:solidFill>
          </p:grpSpPr>
          <p:sp>
            <p:nvSpPr>
              <p:cNvPr id="2919" name="Google Shape;9276;p71">
                <a:extLst>
                  <a:ext uri="{FF2B5EF4-FFF2-40B4-BE49-F238E27FC236}">
                    <a16:creationId xmlns:a16="http://schemas.microsoft.com/office/drawing/2014/main" id="{F3080015-8BBD-4D57-9F00-8CFE50EDCD14}"/>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9277;p71">
                <a:extLst>
                  <a:ext uri="{FF2B5EF4-FFF2-40B4-BE49-F238E27FC236}">
                    <a16:creationId xmlns:a16="http://schemas.microsoft.com/office/drawing/2014/main" id="{3236AA41-B900-46E3-A48C-B59028DE801B}"/>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9278;p71">
                <a:extLst>
                  <a:ext uri="{FF2B5EF4-FFF2-40B4-BE49-F238E27FC236}">
                    <a16:creationId xmlns:a16="http://schemas.microsoft.com/office/drawing/2014/main" id="{8E670039-E029-4400-BFE3-1B05D7178CB3}"/>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9279;p71">
                <a:extLst>
                  <a:ext uri="{FF2B5EF4-FFF2-40B4-BE49-F238E27FC236}">
                    <a16:creationId xmlns:a16="http://schemas.microsoft.com/office/drawing/2014/main" id="{71CD20EB-55DA-41FB-B081-C154C6E98117}"/>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9280;p71">
                <a:extLst>
                  <a:ext uri="{FF2B5EF4-FFF2-40B4-BE49-F238E27FC236}">
                    <a16:creationId xmlns:a16="http://schemas.microsoft.com/office/drawing/2014/main" id="{0C4DB399-8262-4EDA-B389-6977E3AF6CC8}"/>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9281;p71">
                <a:extLst>
                  <a:ext uri="{FF2B5EF4-FFF2-40B4-BE49-F238E27FC236}">
                    <a16:creationId xmlns:a16="http://schemas.microsoft.com/office/drawing/2014/main" id="{C62AE40F-A3CA-428E-9E68-C77C47BD444B}"/>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6" name="Group 2875">
              <a:extLst>
                <a:ext uri="{FF2B5EF4-FFF2-40B4-BE49-F238E27FC236}">
                  <a16:creationId xmlns:a16="http://schemas.microsoft.com/office/drawing/2014/main" id="{68FBB025-4298-44BA-90E8-5F07956E469A}"/>
                </a:ext>
              </a:extLst>
            </p:cNvPr>
            <p:cNvGrpSpPr/>
            <p:nvPr/>
          </p:nvGrpSpPr>
          <p:grpSpPr>
            <a:xfrm>
              <a:off x="2833747" y="3218533"/>
              <a:ext cx="1184900" cy="201073"/>
              <a:chOff x="2298232" y="746091"/>
              <a:chExt cx="1781947" cy="294826"/>
            </a:xfrm>
            <a:solidFill>
              <a:srgbClr val="E65D00"/>
            </a:solidFill>
          </p:grpSpPr>
          <p:grpSp>
            <p:nvGrpSpPr>
              <p:cNvPr id="2877" name="Google Shape;9268;p71">
                <a:extLst>
                  <a:ext uri="{FF2B5EF4-FFF2-40B4-BE49-F238E27FC236}">
                    <a16:creationId xmlns:a16="http://schemas.microsoft.com/office/drawing/2014/main" id="{DF3F85D0-6E14-4C57-B0E6-BC0339D05D17}"/>
                  </a:ext>
                </a:extLst>
              </p:cNvPr>
              <p:cNvGrpSpPr/>
              <p:nvPr/>
            </p:nvGrpSpPr>
            <p:grpSpPr>
              <a:xfrm>
                <a:off x="2298232" y="750688"/>
                <a:ext cx="202054" cy="285630"/>
                <a:chOff x="6974158" y="2789537"/>
                <a:chExt cx="255247" cy="327458"/>
              </a:xfrm>
              <a:grpFill/>
            </p:grpSpPr>
            <p:sp>
              <p:nvSpPr>
                <p:cNvPr id="2913" name="Google Shape;9269;p71">
                  <a:extLst>
                    <a:ext uri="{FF2B5EF4-FFF2-40B4-BE49-F238E27FC236}">
                      <a16:creationId xmlns:a16="http://schemas.microsoft.com/office/drawing/2014/main" id="{1F7818FF-7F8F-4999-BD6E-4CDAD2128BE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9270;p71">
                  <a:extLst>
                    <a:ext uri="{FF2B5EF4-FFF2-40B4-BE49-F238E27FC236}">
                      <a16:creationId xmlns:a16="http://schemas.microsoft.com/office/drawing/2014/main" id="{B4239BF7-A99B-4AC8-9983-4C5BF9F84E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9271;p71">
                  <a:extLst>
                    <a:ext uri="{FF2B5EF4-FFF2-40B4-BE49-F238E27FC236}">
                      <a16:creationId xmlns:a16="http://schemas.microsoft.com/office/drawing/2014/main" id="{9CCBF1B0-5416-4589-927D-1A5E0428DD2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9272;p71">
                  <a:extLst>
                    <a:ext uri="{FF2B5EF4-FFF2-40B4-BE49-F238E27FC236}">
                      <a16:creationId xmlns:a16="http://schemas.microsoft.com/office/drawing/2014/main" id="{83B54DBE-9C9B-4DA0-B99C-BBA79584F0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17" name="Google Shape;9273;p71">
                  <a:extLst>
                    <a:ext uri="{FF2B5EF4-FFF2-40B4-BE49-F238E27FC236}">
                      <a16:creationId xmlns:a16="http://schemas.microsoft.com/office/drawing/2014/main" id="{FACFC42B-AB3A-427C-9FFB-F9E56CBFB7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9274;p71">
                  <a:extLst>
                    <a:ext uri="{FF2B5EF4-FFF2-40B4-BE49-F238E27FC236}">
                      <a16:creationId xmlns:a16="http://schemas.microsoft.com/office/drawing/2014/main" id="{B201CFD6-E58A-4711-B59B-C3FEB4E63A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8" name="Google Shape;9268;p71">
                <a:extLst>
                  <a:ext uri="{FF2B5EF4-FFF2-40B4-BE49-F238E27FC236}">
                    <a16:creationId xmlns:a16="http://schemas.microsoft.com/office/drawing/2014/main" id="{ED4078D3-9856-4C3A-9FD9-CC18687BC10B}"/>
                  </a:ext>
                </a:extLst>
              </p:cNvPr>
              <p:cNvGrpSpPr/>
              <p:nvPr/>
            </p:nvGrpSpPr>
            <p:grpSpPr>
              <a:xfrm>
                <a:off x="2609825" y="750688"/>
                <a:ext cx="202054" cy="285630"/>
                <a:chOff x="6974158" y="2789537"/>
                <a:chExt cx="255247" cy="327458"/>
              </a:xfrm>
              <a:grpFill/>
            </p:grpSpPr>
            <p:sp>
              <p:nvSpPr>
                <p:cNvPr id="2907" name="Google Shape;9269;p71">
                  <a:extLst>
                    <a:ext uri="{FF2B5EF4-FFF2-40B4-BE49-F238E27FC236}">
                      <a16:creationId xmlns:a16="http://schemas.microsoft.com/office/drawing/2014/main" id="{9572D00A-FFF8-4934-998C-9F7E1C5584B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9270;p71">
                  <a:extLst>
                    <a:ext uri="{FF2B5EF4-FFF2-40B4-BE49-F238E27FC236}">
                      <a16:creationId xmlns:a16="http://schemas.microsoft.com/office/drawing/2014/main" id="{0D32A4C6-8A42-47D7-8AC7-E4D20B147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9271;p71">
                  <a:extLst>
                    <a:ext uri="{FF2B5EF4-FFF2-40B4-BE49-F238E27FC236}">
                      <a16:creationId xmlns:a16="http://schemas.microsoft.com/office/drawing/2014/main" id="{17953EDE-0FD2-4453-BFA1-BB3ADF63FBD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9272;p71">
                  <a:extLst>
                    <a:ext uri="{FF2B5EF4-FFF2-40B4-BE49-F238E27FC236}">
                      <a16:creationId xmlns:a16="http://schemas.microsoft.com/office/drawing/2014/main" id="{58619542-5954-4E53-A10C-6FEC3AAB00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11" name="Google Shape;9273;p71">
                  <a:extLst>
                    <a:ext uri="{FF2B5EF4-FFF2-40B4-BE49-F238E27FC236}">
                      <a16:creationId xmlns:a16="http://schemas.microsoft.com/office/drawing/2014/main" id="{50F128D4-3BB8-4115-A268-7DECFC85D87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9274;p71">
                  <a:extLst>
                    <a:ext uri="{FF2B5EF4-FFF2-40B4-BE49-F238E27FC236}">
                      <a16:creationId xmlns:a16="http://schemas.microsoft.com/office/drawing/2014/main" id="{BEA35C93-46B3-4367-93E7-8F233459573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9" name="Google Shape;9268;p71">
                <a:extLst>
                  <a:ext uri="{FF2B5EF4-FFF2-40B4-BE49-F238E27FC236}">
                    <a16:creationId xmlns:a16="http://schemas.microsoft.com/office/drawing/2014/main" id="{E2B9A41A-6C1D-4CF2-9AD1-2591C1C38DE8}"/>
                  </a:ext>
                </a:extLst>
              </p:cNvPr>
              <p:cNvGrpSpPr/>
              <p:nvPr/>
            </p:nvGrpSpPr>
            <p:grpSpPr>
              <a:xfrm>
                <a:off x="2920014" y="755286"/>
                <a:ext cx="202054" cy="285630"/>
                <a:chOff x="6974158" y="2789537"/>
                <a:chExt cx="255247" cy="327458"/>
              </a:xfrm>
              <a:grpFill/>
            </p:grpSpPr>
            <p:sp>
              <p:nvSpPr>
                <p:cNvPr id="2901" name="Google Shape;9269;p71">
                  <a:extLst>
                    <a:ext uri="{FF2B5EF4-FFF2-40B4-BE49-F238E27FC236}">
                      <a16:creationId xmlns:a16="http://schemas.microsoft.com/office/drawing/2014/main" id="{A277E55B-D191-438E-99B7-57043E6FA8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9270;p71">
                  <a:extLst>
                    <a:ext uri="{FF2B5EF4-FFF2-40B4-BE49-F238E27FC236}">
                      <a16:creationId xmlns:a16="http://schemas.microsoft.com/office/drawing/2014/main" id="{121C8167-227F-4D65-9BE3-662ED63F19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9271;p71">
                  <a:extLst>
                    <a:ext uri="{FF2B5EF4-FFF2-40B4-BE49-F238E27FC236}">
                      <a16:creationId xmlns:a16="http://schemas.microsoft.com/office/drawing/2014/main" id="{3843C000-C01F-4E77-AD16-3FEE17210D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9272;p71">
                  <a:extLst>
                    <a:ext uri="{FF2B5EF4-FFF2-40B4-BE49-F238E27FC236}">
                      <a16:creationId xmlns:a16="http://schemas.microsoft.com/office/drawing/2014/main" id="{169649E7-78D7-4887-B9AD-E5F468C20CF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9273;p71">
                  <a:extLst>
                    <a:ext uri="{FF2B5EF4-FFF2-40B4-BE49-F238E27FC236}">
                      <a16:creationId xmlns:a16="http://schemas.microsoft.com/office/drawing/2014/main" id="{A35A96B3-4066-4C08-B601-CF5298496E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9274;p71">
                  <a:extLst>
                    <a:ext uri="{FF2B5EF4-FFF2-40B4-BE49-F238E27FC236}">
                      <a16:creationId xmlns:a16="http://schemas.microsoft.com/office/drawing/2014/main" id="{0800725A-B491-4391-9966-6D3678768F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0" name="Google Shape;9268;p71">
                <a:extLst>
                  <a:ext uri="{FF2B5EF4-FFF2-40B4-BE49-F238E27FC236}">
                    <a16:creationId xmlns:a16="http://schemas.microsoft.com/office/drawing/2014/main" id="{9BE8FA09-D415-4353-9E0D-F4FB25773477}"/>
                  </a:ext>
                </a:extLst>
              </p:cNvPr>
              <p:cNvGrpSpPr/>
              <p:nvPr/>
            </p:nvGrpSpPr>
            <p:grpSpPr>
              <a:xfrm>
                <a:off x="3243583" y="755287"/>
                <a:ext cx="202054" cy="285630"/>
                <a:chOff x="6974158" y="2789537"/>
                <a:chExt cx="255247" cy="327458"/>
              </a:xfrm>
              <a:grpFill/>
            </p:grpSpPr>
            <p:sp>
              <p:nvSpPr>
                <p:cNvPr id="2895" name="Google Shape;9269;p71">
                  <a:extLst>
                    <a:ext uri="{FF2B5EF4-FFF2-40B4-BE49-F238E27FC236}">
                      <a16:creationId xmlns:a16="http://schemas.microsoft.com/office/drawing/2014/main" id="{575E453C-D23E-4A43-9958-0B10761EA4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9270;p71">
                  <a:extLst>
                    <a:ext uri="{FF2B5EF4-FFF2-40B4-BE49-F238E27FC236}">
                      <a16:creationId xmlns:a16="http://schemas.microsoft.com/office/drawing/2014/main" id="{4A1969AD-2D8E-40A8-9CC2-CDF7BBC597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9271;p71">
                  <a:extLst>
                    <a:ext uri="{FF2B5EF4-FFF2-40B4-BE49-F238E27FC236}">
                      <a16:creationId xmlns:a16="http://schemas.microsoft.com/office/drawing/2014/main" id="{C7DC76A1-11D9-4E77-A7F7-818FC33A76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9272;p71">
                  <a:extLst>
                    <a:ext uri="{FF2B5EF4-FFF2-40B4-BE49-F238E27FC236}">
                      <a16:creationId xmlns:a16="http://schemas.microsoft.com/office/drawing/2014/main" id="{291D9133-4169-4FD7-8275-67D5B2893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9273;p71">
                  <a:extLst>
                    <a:ext uri="{FF2B5EF4-FFF2-40B4-BE49-F238E27FC236}">
                      <a16:creationId xmlns:a16="http://schemas.microsoft.com/office/drawing/2014/main" id="{97192F6D-B092-43AB-850C-20FF47A0F2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9274;p71">
                  <a:extLst>
                    <a:ext uri="{FF2B5EF4-FFF2-40B4-BE49-F238E27FC236}">
                      <a16:creationId xmlns:a16="http://schemas.microsoft.com/office/drawing/2014/main" id="{C5B9767F-C0B9-421B-95DB-A4E3D02CAF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1" name="Google Shape;9268;p71">
                <a:extLst>
                  <a:ext uri="{FF2B5EF4-FFF2-40B4-BE49-F238E27FC236}">
                    <a16:creationId xmlns:a16="http://schemas.microsoft.com/office/drawing/2014/main" id="{AA852937-300A-43BB-9801-E896FDA546B1}"/>
                  </a:ext>
                </a:extLst>
              </p:cNvPr>
              <p:cNvGrpSpPr/>
              <p:nvPr/>
            </p:nvGrpSpPr>
            <p:grpSpPr>
              <a:xfrm>
                <a:off x="3561584" y="746091"/>
                <a:ext cx="202054" cy="285630"/>
                <a:chOff x="6974158" y="2789537"/>
                <a:chExt cx="255247" cy="327458"/>
              </a:xfrm>
              <a:grpFill/>
            </p:grpSpPr>
            <p:sp>
              <p:nvSpPr>
                <p:cNvPr id="2889" name="Google Shape;9269;p71">
                  <a:extLst>
                    <a:ext uri="{FF2B5EF4-FFF2-40B4-BE49-F238E27FC236}">
                      <a16:creationId xmlns:a16="http://schemas.microsoft.com/office/drawing/2014/main" id="{0E063CF9-CC3A-44E8-8C4F-C35F21771B0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9270;p71">
                  <a:extLst>
                    <a:ext uri="{FF2B5EF4-FFF2-40B4-BE49-F238E27FC236}">
                      <a16:creationId xmlns:a16="http://schemas.microsoft.com/office/drawing/2014/main" id="{5F9303F1-73FA-4FBF-B138-15AC87E9F62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9271;p71">
                  <a:extLst>
                    <a:ext uri="{FF2B5EF4-FFF2-40B4-BE49-F238E27FC236}">
                      <a16:creationId xmlns:a16="http://schemas.microsoft.com/office/drawing/2014/main" id="{A28F412A-6485-454C-A285-903EC434F60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9272;p71">
                  <a:extLst>
                    <a:ext uri="{FF2B5EF4-FFF2-40B4-BE49-F238E27FC236}">
                      <a16:creationId xmlns:a16="http://schemas.microsoft.com/office/drawing/2014/main" id="{5999DF27-5A40-490F-92A5-F227EBE92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9273;p71">
                  <a:extLst>
                    <a:ext uri="{FF2B5EF4-FFF2-40B4-BE49-F238E27FC236}">
                      <a16:creationId xmlns:a16="http://schemas.microsoft.com/office/drawing/2014/main" id="{27977721-E643-4D27-B042-E810F60E94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9274;p71">
                  <a:extLst>
                    <a:ext uri="{FF2B5EF4-FFF2-40B4-BE49-F238E27FC236}">
                      <a16:creationId xmlns:a16="http://schemas.microsoft.com/office/drawing/2014/main" id="{CEBC347D-E086-44EF-99F5-AF4BCBD6F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2" name="Google Shape;9268;p71">
                <a:extLst>
                  <a:ext uri="{FF2B5EF4-FFF2-40B4-BE49-F238E27FC236}">
                    <a16:creationId xmlns:a16="http://schemas.microsoft.com/office/drawing/2014/main" id="{3D6BB0D9-0290-4680-93E2-A1AABE0B97CD}"/>
                  </a:ext>
                </a:extLst>
              </p:cNvPr>
              <p:cNvGrpSpPr/>
              <p:nvPr/>
            </p:nvGrpSpPr>
            <p:grpSpPr>
              <a:xfrm>
                <a:off x="3878125" y="755286"/>
                <a:ext cx="202054" cy="285630"/>
                <a:chOff x="6974158" y="2789537"/>
                <a:chExt cx="255247" cy="327458"/>
              </a:xfrm>
              <a:grpFill/>
            </p:grpSpPr>
            <p:sp>
              <p:nvSpPr>
                <p:cNvPr id="2883" name="Google Shape;9269;p71">
                  <a:extLst>
                    <a:ext uri="{FF2B5EF4-FFF2-40B4-BE49-F238E27FC236}">
                      <a16:creationId xmlns:a16="http://schemas.microsoft.com/office/drawing/2014/main" id="{72B3AA4C-D50C-4740-869A-D2BCCC3AA6F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9270;p71">
                  <a:extLst>
                    <a:ext uri="{FF2B5EF4-FFF2-40B4-BE49-F238E27FC236}">
                      <a16:creationId xmlns:a16="http://schemas.microsoft.com/office/drawing/2014/main" id="{366CA1B7-57C5-4E48-B47A-7FD08635DD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9271;p71">
                  <a:extLst>
                    <a:ext uri="{FF2B5EF4-FFF2-40B4-BE49-F238E27FC236}">
                      <a16:creationId xmlns:a16="http://schemas.microsoft.com/office/drawing/2014/main" id="{01032F74-CC24-42DB-ADAA-B9252C3633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9272;p71">
                  <a:extLst>
                    <a:ext uri="{FF2B5EF4-FFF2-40B4-BE49-F238E27FC236}">
                      <a16:creationId xmlns:a16="http://schemas.microsoft.com/office/drawing/2014/main" id="{9F4D3A87-F2EC-462E-9D56-B22C5D3920A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87" name="Google Shape;9273;p71">
                  <a:extLst>
                    <a:ext uri="{FF2B5EF4-FFF2-40B4-BE49-F238E27FC236}">
                      <a16:creationId xmlns:a16="http://schemas.microsoft.com/office/drawing/2014/main" id="{08283EFD-D366-4837-96E6-3C09E7508F1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9274;p71">
                  <a:extLst>
                    <a:ext uri="{FF2B5EF4-FFF2-40B4-BE49-F238E27FC236}">
                      <a16:creationId xmlns:a16="http://schemas.microsoft.com/office/drawing/2014/main" id="{7E089087-277C-4740-B26A-AF6BAD3BE1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773" name="Google Shape;9268;p71">
            <a:extLst>
              <a:ext uri="{FF2B5EF4-FFF2-40B4-BE49-F238E27FC236}">
                <a16:creationId xmlns:a16="http://schemas.microsoft.com/office/drawing/2014/main" id="{69922C50-3611-4F18-9D67-0FD4E5AB9B96}"/>
              </a:ext>
            </a:extLst>
          </p:cNvPr>
          <p:cNvGrpSpPr/>
          <p:nvPr/>
        </p:nvGrpSpPr>
        <p:grpSpPr>
          <a:xfrm>
            <a:off x="2620325" y="3433302"/>
            <a:ext cx="134355" cy="194801"/>
            <a:chOff x="6974158" y="2789537"/>
            <a:chExt cx="255247" cy="327458"/>
          </a:xfrm>
          <a:solidFill>
            <a:srgbClr val="669900"/>
          </a:solidFill>
        </p:grpSpPr>
        <p:sp>
          <p:nvSpPr>
            <p:cNvPr id="2867" name="Google Shape;9269;p71">
              <a:extLst>
                <a:ext uri="{FF2B5EF4-FFF2-40B4-BE49-F238E27FC236}">
                  <a16:creationId xmlns:a16="http://schemas.microsoft.com/office/drawing/2014/main" id="{BCDC7E9D-6882-4DD7-887B-BF12E8F5290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9270;p71">
              <a:extLst>
                <a:ext uri="{FF2B5EF4-FFF2-40B4-BE49-F238E27FC236}">
                  <a16:creationId xmlns:a16="http://schemas.microsoft.com/office/drawing/2014/main" id="{03BE7D3F-2E96-41BE-838E-AB29834E6C9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9271;p71">
              <a:extLst>
                <a:ext uri="{FF2B5EF4-FFF2-40B4-BE49-F238E27FC236}">
                  <a16:creationId xmlns:a16="http://schemas.microsoft.com/office/drawing/2014/main" id="{ABF709F3-29A4-4B58-9C1D-4AE9FA6BF43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9272;p71">
              <a:extLst>
                <a:ext uri="{FF2B5EF4-FFF2-40B4-BE49-F238E27FC236}">
                  <a16:creationId xmlns:a16="http://schemas.microsoft.com/office/drawing/2014/main" id="{01F4366C-6696-46B1-8878-92DF7AD991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71" name="Google Shape;9273;p71">
              <a:extLst>
                <a:ext uri="{FF2B5EF4-FFF2-40B4-BE49-F238E27FC236}">
                  <a16:creationId xmlns:a16="http://schemas.microsoft.com/office/drawing/2014/main" id="{174970A3-AC4B-4C06-BC59-235CE7FA75C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9274;p71">
              <a:extLst>
                <a:ext uri="{FF2B5EF4-FFF2-40B4-BE49-F238E27FC236}">
                  <a16:creationId xmlns:a16="http://schemas.microsoft.com/office/drawing/2014/main" id="{C8E3AC87-38A1-4AD0-8C25-FB9E98D49C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4" name="Group 2773">
            <a:extLst>
              <a:ext uri="{FF2B5EF4-FFF2-40B4-BE49-F238E27FC236}">
                <a16:creationId xmlns:a16="http://schemas.microsoft.com/office/drawing/2014/main" id="{17D5F90C-3AE2-4E74-9135-AC8C0850FE62}"/>
              </a:ext>
            </a:extLst>
          </p:cNvPr>
          <p:cNvGrpSpPr/>
          <p:nvPr/>
        </p:nvGrpSpPr>
        <p:grpSpPr>
          <a:xfrm>
            <a:off x="2831129" y="3427030"/>
            <a:ext cx="1184904" cy="201073"/>
            <a:chOff x="2298228" y="746090"/>
            <a:chExt cx="1781951" cy="294826"/>
          </a:xfrm>
          <a:solidFill>
            <a:srgbClr val="669900"/>
          </a:solidFill>
        </p:grpSpPr>
        <p:grpSp>
          <p:nvGrpSpPr>
            <p:cNvPr id="2825" name="Google Shape;9268;p71">
              <a:extLst>
                <a:ext uri="{FF2B5EF4-FFF2-40B4-BE49-F238E27FC236}">
                  <a16:creationId xmlns:a16="http://schemas.microsoft.com/office/drawing/2014/main" id="{C6A65A61-1556-483F-B43F-687DE229BD9D}"/>
                </a:ext>
              </a:extLst>
            </p:cNvPr>
            <p:cNvGrpSpPr/>
            <p:nvPr/>
          </p:nvGrpSpPr>
          <p:grpSpPr>
            <a:xfrm>
              <a:off x="2298228" y="750688"/>
              <a:ext cx="202053" cy="285630"/>
              <a:chOff x="6974158" y="2789537"/>
              <a:chExt cx="255247" cy="327458"/>
            </a:xfrm>
            <a:grpFill/>
          </p:grpSpPr>
          <p:sp>
            <p:nvSpPr>
              <p:cNvPr id="2861" name="Google Shape;9269;p71">
                <a:extLst>
                  <a:ext uri="{FF2B5EF4-FFF2-40B4-BE49-F238E27FC236}">
                    <a16:creationId xmlns:a16="http://schemas.microsoft.com/office/drawing/2014/main" id="{212F913B-1995-409C-9602-57A99EFE819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9270;p71">
                <a:extLst>
                  <a:ext uri="{FF2B5EF4-FFF2-40B4-BE49-F238E27FC236}">
                    <a16:creationId xmlns:a16="http://schemas.microsoft.com/office/drawing/2014/main" id="{350E37EF-D156-4A0D-8DC1-12D33F178C3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9271;p71">
                <a:extLst>
                  <a:ext uri="{FF2B5EF4-FFF2-40B4-BE49-F238E27FC236}">
                    <a16:creationId xmlns:a16="http://schemas.microsoft.com/office/drawing/2014/main" id="{A0D8E628-127F-4A90-8958-0C8BD4F501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9272;p71">
                <a:extLst>
                  <a:ext uri="{FF2B5EF4-FFF2-40B4-BE49-F238E27FC236}">
                    <a16:creationId xmlns:a16="http://schemas.microsoft.com/office/drawing/2014/main" id="{FBFD94BC-069E-46DB-A05F-37ACC83119E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65" name="Google Shape;9273;p71">
                <a:extLst>
                  <a:ext uri="{FF2B5EF4-FFF2-40B4-BE49-F238E27FC236}">
                    <a16:creationId xmlns:a16="http://schemas.microsoft.com/office/drawing/2014/main" id="{51C8733F-8101-4769-97BA-E6F4E43105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9274;p71">
                <a:extLst>
                  <a:ext uri="{FF2B5EF4-FFF2-40B4-BE49-F238E27FC236}">
                    <a16:creationId xmlns:a16="http://schemas.microsoft.com/office/drawing/2014/main" id="{24A4E80A-38FB-4556-B537-BB1C2F90C9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6" name="Google Shape;9268;p71">
              <a:extLst>
                <a:ext uri="{FF2B5EF4-FFF2-40B4-BE49-F238E27FC236}">
                  <a16:creationId xmlns:a16="http://schemas.microsoft.com/office/drawing/2014/main" id="{4EF512B6-0A43-4569-8826-EE8324E36D4C}"/>
                </a:ext>
              </a:extLst>
            </p:cNvPr>
            <p:cNvGrpSpPr/>
            <p:nvPr/>
          </p:nvGrpSpPr>
          <p:grpSpPr>
            <a:xfrm>
              <a:off x="2609822" y="750688"/>
              <a:ext cx="202053" cy="285630"/>
              <a:chOff x="6974158" y="2789537"/>
              <a:chExt cx="255247" cy="327458"/>
            </a:xfrm>
            <a:grpFill/>
          </p:grpSpPr>
          <p:sp>
            <p:nvSpPr>
              <p:cNvPr id="2855" name="Google Shape;9269;p71">
                <a:extLst>
                  <a:ext uri="{FF2B5EF4-FFF2-40B4-BE49-F238E27FC236}">
                    <a16:creationId xmlns:a16="http://schemas.microsoft.com/office/drawing/2014/main" id="{A44718BA-43BD-4DB9-98BA-D20106E04A2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9270;p71">
                <a:extLst>
                  <a:ext uri="{FF2B5EF4-FFF2-40B4-BE49-F238E27FC236}">
                    <a16:creationId xmlns:a16="http://schemas.microsoft.com/office/drawing/2014/main" id="{51A5CD0B-7806-496A-9016-DDAFA1B7B2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9271;p71">
                <a:extLst>
                  <a:ext uri="{FF2B5EF4-FFF2-40B4-BE49-F238E27FC236}">
                    <a16:creationId xmlns:a16="http://schemas.microsoft.com/office/drawing/2014/main" id="{A7B59A74-E620-4ABC-A5D7-9219331C7C7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9272;p71">
                <a:extLst>
                  <a:ext uri="{FF2B5EF4-FFF2-40B4-BE49-F238E27FC236}">
                    <a16:creationId xmlns:a16="http://schemas.microsoft.com/office/drawing/2014/main" id="{4A0C6587-3122-41CC-8476-6800EEA61A5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59" name="Google Shape;9273;p71">
                <a:extLst>
                  <a:ext uri="{FF2B5EF4-FFF2-40B4-BE49-F238E27FC236}">
                    <a16:creationId xmlns:a16="http://schemas.microsoft.com/office/drawing/2014/main" id="{1C9DA17E-00B6-473D-B99C-51B302BDDC4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9274;p71">
                <a:extLst>
                  <a:ext uri="{FF2B5EF4-FFF2-40B4-BE49-F238E27FC236}">
                    <a16:creationId xmlns:a16="http://schemas.microsoft.com/office/drawing/2014/main" id="{086B2BBC-4DDC-4E15-A113-70FBD849749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7" name="Google Shape;9268;p71">
              <a:extLst>
                <a:ext uri="{FF2B5EF4-FFF2-40B4-BE49-F238E27FC236}">
                  <a16:creationId xmlns:a16="http://schemas.microsoft.com/office/drawing/2014/main" id="{699EA99F-81CF-42A5-A647-D22A9A399C5F}"/>
                </a:ext>
              </a:extLst>
            </p:cNvPr>
            <p:cNvGrpSpPr/>
            <p:nvPr/>
          </p:nvGrpSpPr>
          <p:grpSpPr>
            <a:xfrm>
              <a:off x="2920013" y="755286"/>
              <a:ext cx="202053" cy="285630"/>
              <a:chOff x="6974158" y="2789537"/>
              <a:chExt cx="255247" cy="327458"/>
            </a:xfrm>
            <a:grpFill/>
          </p:grpSpPr>
          <p:sp>
            <p:nvSpPr>
              <p:cNvPr id="2849" name="Google Shape;9269;p71">
                <a:extLst>
                  <a:ext uri="{FF2B5EF4-FFF2-40B4-BE49-F238E27FC236}">
                    <a16:creationId xmlns:a16="http://schemas.microsoft.com/office/drawing/2014/main" id="{56609BF0-81D3-44F6-AA32-3DEF969BA1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9270;p71">
                <a:extLst>
                  <a:ext uri="{FF2B5EF4-FFF2-40B4-BE49-F238E27FC236}">
                    <a16:creationId xmlns:a16="http://schemas.microsoft.com/office/drawing/2014/main" id="{14A4F6A9-6674-4521-8BA5-A0D371DF8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9271;p71">
                <a:extLst>
                  <a:ext uri="{FF2B5EF4-FFF2-40B4-BE49-F238E27FC236}">
                    <a16:creationId xmlns:a16="http://schemas.microsoft.com/office/drawing/2014/main" id="{145E7FC8-1420-4103-8CBF-5148E492BB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9272;p71">
                <a:extLst>
                  <a:ext uri="{FF2B5EF4-FFF2-40B4-BE49-F238E27FC236}">
                    <a16:creationId xmlns:a16="http://schemas.microsoft.com/office/drawing/2014/main" id="{7708473F-D8E4-427A-A1AF-8B45D1DFE9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9273;p71">
                <a:extLst>
                  <a:ext uri="{FF2B5EF4-FFF2-40B4-BE49-F238E27FC236}">
                    <a16:creationId xmlns:a16="http://schemas.microsoft.com/office/drawing/2014/main" id="{6B697BE2-2A4C-4E4C-9E86-D979D05F85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9274;p71">
                <a:extLst>
                  <a:ext uri="{FF2B5EF4-FFF2-40B4-BE49-F238E27FC236}">
                    <a16:creationId xmlns:a16="http://schemas.microsoft.com/office/drawing/2014/main" id="{FFC59ED1-8DAF-4F48-91D8-A2F1023B86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8" name="Google Shape;9268;p71">
              <a:extLst>
                <a:ext uri="{FF2B5EF4-FFF2-40B4-BE49-F238E27FC236}">
                  <a16:creationId xmlns:a16="http://schemas.microsoft.com/office/drawing/2014/main" id="{4C57CA8D-53D0-474A-9C22-4FAAF0D0631B}"/>
                </a:ext>
              </a:extLst>
            </p:cNvPr>
            <p:cNvGrpSpPr/>
            <p:nvPr/>
          </p:nvGrpSpPr>
          <p:grpSpPr>
            <a:xfrm>
              <a:off x="3243579" y="755286"/>
              <a:ext cx="202053" cy="285630"/>
              <a:chOff x="6974158" y="2789537"/>
              <a:chExt cx="255247" cy="327458"/>
            </a:xfrm>
            <a:grpFill/>
          </p:grpSpPr>
          <p:sp>
            <p:nvSpPr>
              <p:cNvPr id="2843" name="Google Shape;9269;p71">
                <a:extLst>
                  <a:ext uri="{FF2B5EF4-FFF2-40B4-BE49-F238E27FC236}">
                    <a16:creationId xmlns:a16="http://schemas.microsoft.com/office/drawing/2014/main" id="{1333E0B7-8462-4205-9927-DA290A3C1C4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9270;p71">
                <a:extLst>
                  <a:ext uri="{FF2B5EF4-FFF2-40B4-BE49-F238E27FC236}">
                    <a16:creationId xmlns:a16="http://schemas.microsoft.com/office/drawing/2014/main" id="{1BAE74E3-6307-4876-9234-D79A60E5E30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9271;p71">
                <a:extLst>
                  <a:ext uri="{FF2B5EF4-FFF2-40B4-BE49-F238E27FC236}">
                    <a16:creationId xmlns:a16="http://schemas.microsoft.com/office/drawing/2014/main" id="{61C53B3E-E3DB-4C7B-B4F6-6D0014D7E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9272;p71">
                <a:extLst>
                  <a:ext uri="{FF2B5EF4-FFF2-40B4-BE49-F238E27FC236}">
                    <a16:creationId xmlns:a16="http://schemas.microsoft.com/office/drawing/2014/main" id="{07CC29F8-696C-45CA-BA97-6BC3572387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9273;p71">
                <a:extLst>
                  <a:ext uri="{FF2B5EF4-FFF2-40B4-BE49-F238E27FC236}">
                    <a16:creationId xmlns:a16="http://schemas.microsoft.com/office/drawing/2014/main" id="{7E975422-63F8-458B-98DC-C25249E3ED6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9274;p71">
                <a:extLst>
                  <a:ext uri="{FF2B5EF4-FFF2-40B4-BE49-F238E27FC236}">
                    <a16:creationId xmlns:a16="http://schemas.microsoft.com/office/drawing/2014/main" id="{988AD650-7178-49CD-9DD2-94A7951570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9" name="Google Shape;9268;p71">
              <a:extLst>
                <a:ext uri="{FF2B5EF4-FFF2-40B4-BE49-F238E27FC236}">
                  <a16:creationId xmlns:a16="http://schemas.microsoft.com/office/drawing/2014/main" id="{E866772E-E3F6-4692-81D0-F7B7CEBD9C38}"/>
                </a:ext>
              </a:extLst>
            </p:cNvPr>
            <p:cNvGrpSpPr/>
            <p:nvPr/>
          </p:nvGrpSpPr>
          <p:grpSpPr>
            <a:xfrm>
              <a:off x="3561576" y="746090"/>
              <a:ext cx="202053" cy="285630"/>
              <a:chOff x="6974158" y="2789537"/>
              <a:chExt cx="255247" cy="327458"/>
            </a:xfrm>
            <a:grpFill/>
          </p:grpSpPr>
          <p:sp>
            <p:nvSpPr>
              <p:cNvPr id="2837" name="Google Shape;9269;p71">
                <a:extLst>
                  <a:ext uri="{FF2B5EF4-FFF2-40B4-BE49-F238E27FC236}">
                    <a16:creationId xmlns:a16="http://schemas.microsoft.com/office/drawing/2014/main" id="{0C761CAF-CC7C-4EFB-9324-587852AA0A4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9270;p71">
                <a:extLst>
                  <a:ext uri="{FF2B5EF4-FFF2-40B4-BE49-F238E27FC236}">
                    <a16:creationId xmlns:a16="http://schemas.microsoft.com/office/drawing/2014/main" id="{B5E734E5-430D-4165-938F-4911B02568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9271;p71">
                <a:extLst>
                  <a:ext uri="{FF2B5EF4-FFF2-40B4-BE49-F238E27FC236}">
                    <a16:creationId xmlns:a16="http://schemas.microsoft.com/office/drawing/2014/main" id="{A59A5D88-475F-4F40-A833-4B94323926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9272;p71">
                <a:extLst>
                  <a:ext uri="{FF2B5EF4-FFF2-40B4-BE49-F238E27FC236}">
                    <a16:creationId xmlns:a16="http://schemas.microsoft.com/office/drawing/2014/main" id="{265FB0F4-CB1E-4A14-B187-7515B2A26B3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9273;p71">
                <a:extLst>
                  <a:ext uri="{FF2B5EF4-FFF2-40B4-BE49-F238E27FC236}">
                    <a16:creationId xmlns:a16="http://schemas.microsoft.com/office/drawing/2014/main" id="{BD098CF0-4143-4035-8D5C-8440038F5A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9274;p71">
                <a:extLst>
                  <a:ext uri="{FF2B5EF4-FFF2-40B4-BE49-F238E27FC236}">
                    <a16:creationId xmlns:a16="http://schemas.microsoft.com/office/drawing/2014/main" id="{E36469D2-EDAD-4005-9C33-3AEB2955C4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30" name="Google Shape;9268;p71">
              <a:extLst>
                <a:ext uri="{FF2B5EF4-FFF2-40B4-BE49-F238E27FC236}">
                  <a16:creationId xmlns:a16="http://schemas.microsoft.com/office/drawing/2014/main" id="{45F40F0B-5C67-4BF0-9D6D-25BE86C230F7}"/>
                </a:ext>
              </a:extLst>
            </p:cNvPr>
            <p:cNvGrpSpPr/>
            <p:nvPr/>
          </p:nvGrpSpPr>
          <p:grpSpPr>
            <a:xfrm>
              <a:off x="3878126" y="755286"/>
              <a:ext cx="202053" cy="285630"/>
              <a:chOff x="6974158" y="2789537"/>
              <a:chExt cx="255247" cy="327458"/>
            </a:xfrm>
            <a:grpFill/>
          </p:grpSpPr>
          <p:sp>
            <p:nvSpPr>
              <p:cNvPr id="2831" name="Google Shape;9269;p71">
                <a:extLst>
                  <a:ext uri="{FF2B5EF4-FFF2-40B4-BE49-F238E27FC236}">
                    <a16:creationId xmlns:a16="http://schemas.microsoft.com/office/drawing/2014/main" id="{02036CFF-76E7-4761-B66F-37EDDA5838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9270;p71">
                <a:extLst>
                  <a:ext uri="{FF2B5EF4-FFF2-40B4-BE49-F238E27FC236}">
                    <a16:creationId xmlns:a16="http://schemas.microsoft.com/office/drawing/2014/main" id="{EDC98BE2-54D2-4DD6-8472-2B2F7FED504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9271;p71">
                <a:extLst>
                  <a:ext uri="{FF2B5EF4-FFF2-40B4-BE49-F238E27FC236}">
                    <a16:creationId xmlns:a16="http://schemas.microsoft.com/office/drawing/2014/main" id="{EC10F4BE-8DD8-458B-BF4C-A1D21F551E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9272;p71">
                <a:extLst>
                  <a:ext uri="{FF2B5EF4-FFF2-40B4-BE49-F238E27FC236}">
                    <a16:creationId xmlns:a16="http://schemas.microsoft.com/office/drawing/2014/main" id="{53583DE9-F408-45B4-B7F0-A1F3362C1A3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35" name="Google Shape;9273;p71">
                <a:extLst>
                  <a:ext uri="{FF2B5EF4-FFF2-40B4-BE49-F238E27FC236}">
                    <a16:creationId xmlns:a16="http://schemas.microsoft.com/office/drawing/2014/main" id="{D84EEAF6-225E-49F1-BA97-FBB0ABEF416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9274;p71">
                <a:extLst>
                  <a:ext uri="{FF2B5EF4-FFF2-40B4-BE49-F238E27FC236}">
                    <a16:creationId xmlns:a16="http://schemas.microsoft.com/office/drawing/2014/main" id="{9F73D778-71BC-444A-B0E1-8992B827709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 name="Group 8">
            <a:extLst>
              <a:ext uri="{FF2B5EF4-FFF2-40B4-BE49-F238E27FC236}">
                <a16:creationId xmlns:a16="http://schemas.microsoft.com/office/drawing/2014/main" id="{E0242554-2D38-4346-AA99-6445B4A20B2F}"/>
              </a:ext>
            </a:extLst>
          </p:cNvPr>
          <p:cNvGrpSpPr/>
          <p:nvPr/>
        </p:nvGrpSpPr>
        <p:grpSpPr>
          <a:xfrm>
            <a:off x="340143" y="3877595"/>
            <a:ext cx="1397552" cy="201075"/>
            <a:chOff x="2616759" y="3653094"/>
            <a:chExt cx="1397552" cy="201075"/>
          </a:xfrm>
        </p:grpSpPr>
        <p:grpSp>
          <p:nvGrpSpPr>
            <p:cNvPr id="2775" name="Google Shape;9275;p71">
              <a:extLst>
                <a:ext uri="{FF2B5EF4-FFF2-40B4-BE49-F238E27FC236}">
                  <a16:creationId xmlns:a16="http://schemas.microsoft.com/office/drawing/2014/main" id="{CE3A640B-0569-4F8C-B345-151778756A9B}"/>
                </a:ext>
              </a:extLst>
            </p:cNvPr>
            <p:cNvGrpSpPr/>
            <p:nvPr/>
          </p:nvGrpSpPr>
          <p:grpSpPr>
            <a:xfrm>
              <a:off x="2616759" y="3653094"/>
              <a:ext cx="141479" cy="194801"/>
              <a:chOff x="7530783" y="2790255"/>
              <a:chExt cx="244294" cy="326309"/>
            </a:xfrm>
            <a:solidFill>
              <a:srgbClr val="669900"/>
            </a:solidFill>
          </p:grpSpPr>
          <p:sp>
            <p:nvSpPr>
              <p:cNvPr id="2819" name="Google Shape;9276;p71">
                <a:extLst>
                  <a:ext uri="{FF2B5EF4-FFF2-40B4-BE49-F238E27FC236}">
                    <a16:creationId xmlns:a16="http://schemas.microsoft.com/office/drawing/2014/main" id="{DFDDD1DA-0299-4594-8BC5-BA8B19E901C1}"/>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9277;p71">
                <a:extLst>
                  <a:ext uri="{FF2B5EF4-FFF2-40B4-BE49-F238E27FC236}">
                    <a16:creationId xmlns:a16="http://schemas.microsoft.com/office/drawing/2014/main" id="{01F2AA83-D90A-4EF7-83EF-BB715E49901D}"/>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9278;p71">
                <a:extLst>
                  <a:ext uri="{FF2B5EF4-FFF2-40B4-BE49-F238E27FC236}">
                    <a16:creationId xmlns:a16="http://schemas.microsoft.com/office/drawing/2014/main" id="{E6239796-AB62-46DF-895B-4F571909CF89}"/>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9279;p71">
                <a:extLst>
                  <a:ext uri="{FF2B5EF4-FFF2-40B4-BE49-F238E27FC236}">
                    <a16:creationId xmlns:a16="http://schemas.microsoft.com/office/drawing/2014/main" id="{583D7FBC-CED0-4718-848C-847E71CD11A8}"/>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9280;p71">
                <a:extLst>
                  <a:ext uri="{FF2B5EF4-FFF2-40B4-BE49-F238E27FC236}">
                    <a16:creationId xmlns:a16="http://schemas.microsoft.com/office/drawing/2014/main" id="{5F15757F-C5E2-4874-AF95-5A5E6E341CBB}"/>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9281;p71">
                <a:extLst>
                  <a:ext uri="{FF2B5EF4-FFF2-40B4-BE49-F238E27FC236}">
                    <a16:creationId xmlns:a16="http://schemas.microsoft.com/office/drawing/2014/main" id="{D0AB3B51-FCEC-4801-BC1A-A0EF8823B566}"/>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6" name="Group 2775">
              <a:extLst>
                <a:ext uri="{FF2B5EF4-FFF2-40B4-BE49-F238E27FC236}">
                  <a16:creationId xmlns:a16="http://schemas.microsoft.com/office/drawing/2014/main" id="{6C3A9C01-C0E7-4479-A9E1-0C023F027E95}"/>
                </a:ext>
              </a:extLst>
            </p:cNvPr>
            <p:cNvGrpSpPr/>
            <p:nvPr/>
          </p:nvGrpSpPr>
          <p:grpSpPr>
            <a:xfrm>
              <a:off x="2829411" y="3653096"/>
              <a:ext cx="1184900" cy="201073"/>
              <a:chOff x="2298232" y="746091"/>
              <a:chExt cx="1781947" cy="294826"/>
            </a:xfrm>
            <a:solidFill>
              <a:srgbClr val="669900"/>
            </a:solidFill>
          </p:grpSpPr>
          <p:grpSp>
            <p:nvGrpSpPr>
              <p:cNvPr id="2777" name="Google Shape;9268;p71">
                <a:extLst>
                  <a:ext uri="{FF2B5EF4-FFF2-40B4-BE49-F238E27FC236}">
                    <a16:creationId xmlns:a16="http://schemas.microsoft.com/office/drawing/2014/main" id="{1D6FF120-E36D-4DBB-8232-BDA029C269CB}"/>
                  </a:ext>
                </a:extLst>
              </p:cNvPr>
              <p:cNvGrpSpPr/>
              <p:nvPr/>
            </p:nvGrpSpPr>
            <p:grpSpPr>
              <a:xfrm>
                <a:off x="2298232" y="750688"/>
                <a:ext cx="202054" cy="285630"/>
                <a:chOff x="6974158" y="2789537"/>
                <a:chExt cx="255247" cy="327458"/>
              </a:xfrm>
              <a:grpFill/>
            </p:grpSpPr>
            <p:sp>
              <p:nvSpPr>
                <p:cNvPr id="2813" name="Google Shape;9269;p71">
                  <a:extLst>
                    <a:ext uri="{FF2B5EF4-FFF2-40B4-BE49-F238E27FC236}">
                      <a16:creationId xmlns:a16="http://schemas.microsoft.com/office/drawing/2014/main" id="{9936A440-566C-4084-B9E8-D18193C6EA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9270;p71">
                  <a:extLst>
                    <a:ext uri="{FF2B5EF4-FFF2-40B4-BE49-F238E27FC236}">
                      <a16:creationId xmlns:a16="http://schemas.microsoft.com/office/drawing/2014/main" id="{FD9CD483-EA5E-4965-A314-C77E86C182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9271;p71">
                  <a:extLst>
                    <a:ext uri="{FF2B5EF4-FFF2-40B4-BE49-F238E27FC236}">
                      <a16:creationId xmlns:a16="http://schemas.microsoft.com/office/drawing/2014/main" id="{2A884341-225A-4E54-8316-1418A0E325A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9272;p71">
                  <a:extLst>
                    <a:ext uri="{FF2B5EF4-FFF2-40B4-BE49-F238E27FC236}">
                      <a16:creationId xmlns:a16="http://schemas.microsoft.com/office/drawing/2014/main" id="{78D5F71A-D8C2-49AC-B99F-2889F088A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17" name="Google Shape;9273;p71">
                  <a:extLst>
                    <a:ext uri="{FF2B5EF4-FFF2-40B4-BE49-F238E27FC236}">
                      <a16:creationId xmlns:a16="http://schemas.microsoft.com/office/drawing/2014/main" id="{0A022BBB-1417-4028-9ED2-A125A45236B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9274;p71">
                  <a:extLst>
                    <a:ext uri="{FF2B5EF4-FFF2-40B4-BE49-F238E27FC236}">
                      <a16:creationId xmlns:a16="http://schemas.microsoft.com/office/drawing/2014/main" id="{A0BE965C-2723-4971-A4A9-063BA7F49F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8" name="Google Shape;9268;p71">
                <a:extLst>
                  <a:ext uri="{FF2B5EF4-FFF2-40B4-BE49-F238E27FC236}">
                    <a16:creationId xmlns:a16="http://schemas.microsoft.com/office/drawing/2014/main" id="{9CADEF90-D097-4F8E-989B-CFA67BBEDB5B}"/>
                  </a:ext>
                </a:extLst>
              </p:cNvPr>
              <p:cNvGrpSpPr/>
              <p:nvPr/>
            </p:nvGrpSpPr>
            <p:grpSpPr>
              <a:xfrm>
                <a:off x="2609825" y="750688"/>
                <a:ext cx="202054" cy="285630"/>
                <a:chOff x="6974158" y="2789537"/>
                <a:chExt cx="255247" cy="327458"/>
              </a:xfrm>
              <a:grpFill/>
            </p:grpSpPr>
            <p:sp>
              <p:nvSpPr>
                <p:cNvPr id="2807" name="Google Shape;9269;p71">
                  <a:extLst>
                    <a:ext uri="{FF2B5EF4-FFF2-40B4-BE49-F238E27FC236}">
                      <a16:creationId xmlns:a16="http://schemas.microsoft.com/office/drawing/2014/main" id="{1BB0DA23-2DAC-4C65-8AC1-E676619A280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9270;p71">
                  <a:extLst>
                    <a:ext uri="{FF2B5EF4-FFF2-40B4-BE49-F238E27FC236}">
                      <a16:creationId xmlns:a16="http://schemas.microsoft.com/office/drawing/2014/main" id="{75A74C69-0450-4B34-AD0B-7FE8FC8A17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9271;p71">
                  <a:extLst>
                    <a:ext uri="{FF2B5EF4-FFF2-40B4-BE49-F238E27FC236}">
                      <a16:creationId xmlns:a16="http://schemas.microsoft.com/office/drawing/2014/main" id="{5E14293C-CE20-40A3-9B33-D0A05F47E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9272;p71">
                  <a:extLst>
                    <a:ext uri="{FF2B5EF4-FFF2-40B4-BE49-F238E27FC236}">
                      <a16:creationId xmlns:a16="http://schemas.microsoft.com/office/drawing/2014/main" id="{77DEED02-13EC-4C71-8E44-3243210B4A8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11" name="Google Shape;9273;p71">
                  <a:extLst>
                    <a:ext uri="{FF2B5EF4-FFF2-40B4-BE49-F238E27FC236}">
                      <a16:creationId xmlns:a16="http://schemas.microsoft.com/office/drawing/2014/main" id="{5893C7ED-EE2D-4148-9F96-30D9ACFE45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9274;p71">
                  <a:extLst>
                    <a:ext uri="{FF2B5EF4-FFF2-40B4-BE49-F238E27FC236}">
                      <a16:creationId xmlns:a16="http://schemas.microsoft.com/office/drawing/2014/main" id="{93916039-D2D7-4A9F-951E-B8152E076F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9" name="Google Shape;9268;p71">
                <a:extLst>
                  <a:ext uri="{FF2B5EF4-FFF2-40B4-BE49-F238E27FC236}">
                    <a16:creationId xmlns:a16="http://schemas.microsoft.com/office/drawing/2014/main" id="{1191D5DC-94E0-407F-ADA0-9718C5402DCB}"/>
                  </a:ext>
                </a:extLst>
              </p:cNvPr>
              <p:cNvGrpSpPr/>
              <p:nvPr/>
            </p:nvGrpSpPr>
            <p:grpSpPr>
              <a:xfrm>
                <a:off x="2920014" y="755286"/>
                <a:ext cx="202054" cy="285630"/>
                <a:chOff x="6974158" y="2789537"/>
                <a:chExt cx="255247" cy="327458"/>
              </a:xfrm>
              <a:grpFill/>
            </p:grpSpPr>
            <p:sp>
              <p:nvSpPr>
                <p:cNvPr id="2801" name="Google Shape;9269;p71">
                  <a:extLst>
                    <a:ext uri="{FF2B5EF4-FFF2-40B4-BE49-F238E27FC236}">
                      <a16:creationId xmlns:a16="http://schemas.microsoft.com/office/drawing/2014/main" id="{5967983C-FC42-40C8-87F1-114EC94B87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9270;p71">
                  <a:extLst>
                    <a:ext uri="{FF2B5EF4-FFF2-40B4-BE49-F238E27FC236}">
                      <a16:creationId xmlns:a16="http://schemas.microsoft.com/office/drawing/2014/main" id="{5FC88A22-EA47-4101-A0DF-DCCD9F4B99C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9271;p71">
                  <a:extLst>
                    <a:ext uri="{FF2B5EF4-FFF2-40B4-BE49-F238E27FC236}">
                      <a16:creationId xmlns:a16="http://schemas.microsoft.com/office/drawing/2014/main" id="{D54280A1-A361-4B64-867A-2A470F031F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9272;p71">
                  <a:extLst>
                    <a:ext uri="{FF2B5EF4-FFF2-40B4-BE49-F238E27FC236}">
                      <a16:creationId xmlns:a16="http://schemas.microsoft.com/office/drawing/2014/main" id="{CF6613AF-27AE-4A8E-82EB-6FA7773DE4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9273;p71">
                  <a:extLst>
                    <a:ext uri="{FF2B5EF4-FFF2-40B4-BE49-F238E27FC236}">
                      <a16:creationId xmlns:a16="http://schemas.microsoft.com/office/drawing/2014/main" id="{2A22AA84-DE07-4028-8C3B-92FCB1F174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9274;p71">
                  <a:extLst>
                    <a:ext uri="{FF2B5EF4-FFF2-40B4-BE49-F238E27FC236}">
                      <a16:creationId xmlns:a16="http://schemas.microsoft.com/office/drawing/2014/main" id="{AD79E6AB-0421-4F28-A5D0-20104EEC1CD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0" name="Google Shape;9268;p71">
                <a:extLst>
                  <a:ext uri="{FF2B5EF4-FFF2-40B4-BE49-F238E27FC236}">
                    <a16:creationId xmlns:a16="http://schemas.microsoft.com/office/drawing/2014/main" id="{B8BE4005-E6BD-49D7-B28F-4C0813D0EA5C}"/>
                  </a:ext>
                </a:extLst>
              </p:cNvPr>
              <p:cNvGrpSpPr/>
              <p:nvPr/>
            </p:nvGrpSpPr>
            <p:grpSpPr>
              <a:xfrm>
                <a:off x="3243583" y="755287"/>
                <a:ext cx="202054" cy="285630"/>
                <a:chOff x="6974158" y="2789537"/>
                <a:chExt cx="255247" cy="327458"/>
              </a:xfrm>
              <a:grpFill/>
            </p:grpSpPr>
            <p:sp>
              <p:nvSpPr>
                <p:cNvPr id="2795" name="Google Shape;9269;p71">
                  <a:extLst>
                    <a:ext uri="{FF2B5EF4-FFF2-40B4-BE49-F238E27FC236}">
                      <a16:creationId xmlns:a16="http://schemas.microsoft.com/office/drawing/2014/main" id="{58A67A2B-0502-44A6-BE6C-BB5880C15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9270;p71">
                  <a:extLst>
                    <a:ext uri="{FF2B5EF4-FFF2-40B4-BE49-F238E27FC236}">
                      <a16:creationId xmlns:a16="http://schemas.microsoft.com/office/drawing/2014/main" id="{17E8712E-02C8-4658-A999-A6A8311870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9271;p71">
                  <a:extLst>
                    <a:ext uri="{FF2B5EF4-FFF2-40B4-BE49-F238E27FC236}">
                      <a16:creationId xmlns:a16="http://schemas.microsoft.com/office/drawing/2014/main" id="{3957E564-56B0-44C5-A215-FF9A45E1F5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9272;p71">
                  <a:extLst>
                    <a:ext uri="{FF2B5EF4-FFF2-40B4-BE49-F238E27FC236}">
                      <a16:creationId xmlns:a16="http://schemas.microsoft.com/office/drawing/2014/main" id="{47AA98C4-9F78-4B6E-AEB4-714E35B03EC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9273;p71">
                  <a:extLst>
                    <a:ext uri="{FF2B5EF4-FFF2-40B4-BE49-F238E27FC236}">
                      <a16:creationId xmlns:a16="http://schemas.microsoft.com/office/drawing/2014/main" id="{2373D2E6-71EC-49DC-B464-CA53C7B1D2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9274;p71">
                  <a:extLst>
                    <a:ext uri="{FF2B5EF4-FFF2-40B4-BE49-F238E27FC236}">
                      <a16:creationId xmlns:a16="http://schemas.microsoft.com/office/drawing/2014/main" id="{2901E693-3D20-4D93-80CA-758EE92A3A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1" name="Google Shape;9268;p71">
                <a:extLst>
                  <a:ext uri="{FF2B5EF4-FFF2-40B4-BE49-F238E27FC236}">
                    <a16:creationId xmlns:a16="http://schemas.microsoft.com/office/drawing/2014/main" id="{686599DC-3D76-41E3-8DCB-0297584D0524}"/>
                  </a:ext>
                </a:extLst>
              </p:cNvPr>
              <p:cNvGrpSpPr/>
              <p:nvPr/>
            </p:nvGrpSpPr>
            <p:grpSpPr>
              <a:xfrm>
                <a:off x="3561584" y="746091"/>
                <a:ext cx="202054" cy="285630"/>
                <a:chOff x="6974158" y="2789537"/>
                <a:chExt cx="255247" cy="327458"/>
              </a:xfrm>
              <a:grpFill/>
            </p:grpSpPr>
            <p:sp>
              <p:nvSpPr>
                <p:cNvPr id="2789" name="Google Shape;9269;p71">
                  <a:extLst>
                    <a:ext uri="{FF2B5EF4-FFF2-40B4-BE49-F238E27FC236}">
                      <a16:creationId xmlns:a16="http://schemas.microsoft.com/office/drawing/2014/main" id="{9FC270DA-3962-4969-8C5B-94421C8D43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9270;p71">
                  <a:extLst>
                    <a:ext uri="{FF2B5EF4-FFF2-40B4-BE49-F238E27FC236}">
                      <a16:creationId xmlns:a16="http://schemas.microsoft.com/office/drawing/2014/main" id="{85F34C22-4A0A-4E5C-B1C8-B7293563DE3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9271;p71">
                  <a:extLst>
                    <a:ext uri="{FF2B5EF4-FFF2-40B4-BE49-F238E27FC236}">
                      <a16:creationId xmlns:a16="http://schemas.microsoft.com/office/drawing/2014/main" id="{A7749B4B-7B31-495E-A834-AE11C88B26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9272;p71">
                  <a:extLst>
                    <a:ext uri="{FF2B5EF4-FFF2-40B4-BE49-F238E27FC236}">
                      <a16:creationId xmlns:a16="http://schemas.microsoft.com/office/drawing/2014/main" id="{123D7A72-5D98-4CA3-882A-17747A3A09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9273;p71">
                  <a:extLst>
                    <a:ext uri="{FF2B5EF4-FFF2-40B4-BE49-F238E27FC236}">
                      <a16:creationId xmlns:a16="http://schemas.microsoft.com/office/drawing/2014/main" id="{83805C3C-8424-40D9-B9BD-501D8F67287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9274;p71">
                  <a:extLst>
                    <a:ext uri="{FF2B5EF4-FFF2-40B4-BE49-F238E27FC236}">
                      <a16:creationId xmlns:a16="http://schemas.microsoft.com/office/drawing/2014/main" id="{63633B0A-6134-4D80-8E89-1FF333B2D6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2" name="Google Shape;9268;p71">
                <a:extLst>
                  <a:ext uri="{FF2B5EF4-FFF2-40B4-BE49-F238E27FC236}">
                    <a16:creationId xmlns:a16="http://schemas.microsoft.com/office/drawing/2014/main" id="{9E604AAB-B8BF-477F-AE9D-B2EE8F490081}"/>
                  </a:ext>
                </a:extLst>
              </p:cNvPr>
              <p:cNvGrpSpPr/>
              <p:nvPr/>
            </p:nvGrpSpPr>
            <p:grpSpPr>
              <a:xfrm>
                <a:off x="3878125" y="755286"/>
                <a:ext cx="202054" cy="285630"/>
                <a:chOff x="6974158" y="2789537"/>
                <a:chExt cx="255247" cy="327458"/>
              </a:xfrm>
              <a:grpFill/>
            </p:grpSpPr>
            <p:sp>
              <p:nvSpPr>
                <p:cNvPr id="2783" name="Google Shape;9269;p71">
                  <a:extLst>
                    <a:ext uri="{FF2B5EF4-FFF2-40B4-BE49-F238E27FC236}">
                      <a16:creationId xmlns:a16="http://schemas.microsoft.com/office/drawing/2014/main" id="{EE4872FE-A0AF-49B5-9E95-478264F3C69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9270;p71">
                  <a:extLst>
                    <a:ext uri="{FF2B5EF4-FFF2-40B4-BE49-F238E27FC236}">
                      <a16:creationId xmlns:a16="http://schemas.microsoft.com/office/drawing/2014/main" id="{77234C32-8B53-4EF7-932A-3F1961FC8E5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9271;p71">
                  <a:extLst>
                    <a:ext uri="{FF2B5EF4-FFF2-40B4-BE49-F238E27FC236}">
                      <a16:creationId xmlns:a16="http://schemas.microsoft.com/office/drawing/2014/main" id="{956352E7-0802-4BB0-8168-301249D94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9272;p71">
                  <a:extLst>
                    <a:ext uri="{FF2B5EF4-FFF2-40B4-BE49-F238E27FC236}">
                      <a16:creationId xmlns:a16="http://schemas.microsoft.com/office/drawing/2014/main" id="{44B016F3-2CFA-4428-B823-685103AA39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87" name="Google Shape;9273;p71">
                  <a:extLst>
                    <a:ext uri="{FF2B5EF4-FFF2-40B4-BE49-F238E27FC236}">
                      <a16:creationId xmlns:a16="http://schemas.microsoft.com/office/drawing/2014/main" id="{18AC8F7C-220F-42B7-959A-97C47E3ACB1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9274;p71">
                  <a:extLst>
                    <a:ext uri="{FF2B5EF4-FFF2-40B4-BE49-F238E27FC236}">
                      <a16:creationId xmlns:a16="http://schemas.microsoft.com/office/drawing/2014/main" id="{8A3C36BB-1E8C-445B-942B-8FD518BC9DA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673" name="Google Shape;9268;p71">
            <a:extLst>
              <a:ext uri="{FF2B5EF4-FFF2-40B4-BE49-F238E27FC236}">
                <a16:creationId xmlns:a16="http://schemas.microsoft.com/office/drawing/2014/main" id="{5AD5C970-5089-40B6-902E-9F7563B5267C}"/>
              </a:ext>
            </a:extLst>
          </p:cNvPr>
          <p:cNvGrpSpPr/>
          <p:nvPr/>
        </p:nvGrpSpPr>
        <p:grpSpPr>
          <a:xfrm>
            <a:off x="2625725" y="3883376"/>
            <a:ext cx="133670" cy="199341"/>
            <a:chOff x="6974158" y="2789537"/>
            <a:chExt cx="255247" cy="327458"/>
          </a:xfrm>
          <a:solidFill>
            <a:srgbClr val="FF0000"/>
          </a:solidFill>
        </p:grpSpPr>
        <p:sp>
          <p:nvSpPr>
            <p:cNvPr id="2767" name="Google Shape;9269;p71">
              <a:extLst>
                <a:ext uri="{FF2B5EF4-FFF2-40B4-BE49-F238E27FC236}">
                  <a16:creationId xmlns:a16="http://schemas.microsoft.com/office/drawing/2014/main" id="{2EB471F5-868F-462D-8BB7-E10C984EC97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9270;p71">
              <a:extLst>
                <a:ext uri="{FF2B5EF4-FFF2-40B4-BE49-F238E27FC236}">
                  <a16:creationId xmlns:a16="http://schemas.microsoft.com/office/drawing/2014/main" id="{3209DC46-FDF8-49B2-8899-9CCCBC0230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9271;p71">
              <a:extLst>
                <a:ext uri="{FF2B5EF4-FFF2-40B4-BE49-F238E27FC236}">
                  <a16:creationId xmlns:a16="http://schemas.microsoft.com/office/drawing/2014/main" id="{A318EA80-BEB0-4E8B-B698-AF9F36F9E24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9272;p71">
              <a:extLst>
                <a:ext uri="{FF2B5EF4-FFF2-40B4-BE49-F238E27FC236}">
                  <a16:creationId xmlns:a16="http://schemas.microsoft.com/office/drawing/2014/main" id="{35E23DD9-4348-4450-987D-759356CE6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71" name="Google Shape;9273;p71">
              <a:extLst>
                <a:ext uri="{FF2B5EF4-FFF2-40B4-BE49-F238E27FC236}">
                  <a16:creationId xmlns:a16="http://schemas.microsoft.com/office/drawing/2014/main" id="{EFA89012-0D99-4C25-B4D3-4089EE577A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9274;p71">
              <a:extLst>
                <a:ext uri="{FF2B5EF4-FFF2-40B4-BE49-F238E27FC236}">
                  <a16:creationId xmlns:a16="http://schemas.microsoft.com/office/drawing/2014/main" id="{7FD3339A-8C23-46DC-B207-5FB40603E4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4" name="Group 2673">
            <a:extLst>
              <a:ext uri="{FF2B5EF4-FFF2-40B4-BE49-F238E27FC236}">
                <a16:creationId xmlns:a16="http://schemas.microsoft.com/office/drawing/2014/main" id="{7AEAA49A-0D70-48A9-92F9-F77C2F718F08}"/>
              </a:ext>
            </a:extLst>
          </p:cNvPr>
          <p:cNvGrpSpPr/>
          <p:nvPr/>
        </p:nvGrpSpPr>
        <p:grpSpPr>
          <a:xfrm>
            <a:off x="2835453" y="3876958"/>
            <a:ext cx="1178862" cy="205759"/>
            <a:chOff x="2298228" y="746090"/>
            <a:chExt cx="1781951" cy="294826"/>
          </a:xfrm>
          <a:solidFill>
            <a:srgbClr val="FF0000"/>
          </a:solidFill>
        </p:grpSpPr>
        <p:grpSp>
          <p:nvGrpSpPr>
            <p:cNvPr id="2725" name="Google Shape;9268;p71">
              <a:extLst>
                <a:ext uri="{FF2B5EF4-FFF2-40B4-BE49-F238E27FC236}">
                  <a16:creationId xmlns:a16="http://schemas.microsoft.com/office/drawing/2014/main" id="{3742419C-050D-4C26-B250-B16309ED100E}"/>
                </a:ext>
              </a:extLst>
            </p:cNvPr>
            <p:cNvGrpSpPr/>
            <p:nvPr/>
          </p:nvGrpSpPr>
          <p:grpSpPr>
            <a:xfrm>
              <a:off x="2298228" y="750688"/>
              <a:ext cx="202053" cy="285630"/>
              <a:chOff x="6974158" y="2789537"/>
              <a:chExt cx="255247" cy="327458"/>
            </a:xfrm>
            <a:grpFill/>
          </p:grpSpPr>
          <p:sp>
            <p:nvSpPr>
              <p:cNvPr id="2761" name="Google Shape;9269;p71">
                <a:extLst>
                  <a:ext uri="{FF2B5EF4-FFF2-40B4-BE49-F238E27FC236}">
                    <a16:creationId xmlns:a16="http://schemas.microsoft.com/office/drawing/2014/main" id="{29D71414-44C4-435C-A627-AF53D3CA4A8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9270;p71">
                <a:extLst>
                  <a:ext uri="{FF2B5EF4-FFF2-40B4-BE49-F238E27FC236}">
                    <a16:creationId xmlns:a16="http://schemas.microsoft.com/office/drawing/2014/main" id="{DF297A7B-45B5-469E-BF7A-FC3CF58980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9271;p71">
                <a:extLst>
                  <a:ext uri="{FF2B5EF4-FFF2-40B4-BE49-F238E27FC236}">
                    <a16:creationId xmlns:a16="http://schemas.microsoft.com/office/drawing/2014/main" id="{408060D9-D3C6-4746-885E-C50D9FDD7E2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9272;p71">
                <a:extLst>
                  <a:ext uri="{FF2B5EF4-FFF2-40B4-BE49-F238E27FC236}">
                    <a16:creationId xmlns:a16="http://schemas.microsoft.com/office/drawing/2014/main" id="{DD6DE7F1-3852-420A-9FDF-6797C6C0BA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65" name="Google Shape;9273;p71">
                <a:extLst>
                  <a:ext uri="{FF2B5EF4-FFF2-40B4-BE49-F238E27FC236}">
                    <a16:creationId xmlns:a16="http://schemas.microsoft.com/office/drawing/2014/main" id="{BCEDA0E7-F74F-49F4-A0A0-CE89F8B1CBD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9274;p71">
                <a:extLst>
                  <a:ext uri="{FF2B5EF4-FFF2-40B4-BE49-F238E27FC236}">
                    <a16:creationId xmlns:a16="http://schemas.microsoft.com/office/drawing/2014/main" id="{F1C712BD-1778-4D75-B10C-0B08379848A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6" name="Google Shape;9268;p71">
              <a:extLst>
                <a:ext uri="{FF2B5EF4-FFF2-40B4-BE49-F238E27FC236}">
                  <a16:creationId xmlns:a16="http://schemas.microsoft.com/office/drawing/2014/main" id="{E57D4AFA-BE6F-4C65-A6DC-F613A4F65B62}"/>
                </a:ext>
              </a:extLst>
            </p:cNvPr>
            <p:cNvGrpSpPr/>
            <p:nvPr/>
          </p:nvGrpSpPr>
          <p:grpSpPr>
            <a:xfrm>
              <a:off x="2609822" y="750688"/>
              <a:ext cx="202053" cy="285630"/>
              <a:chOff x="6974158" y="2789537"/>
              <a:chExt cx="255247" cy="327458"/>
            </a:xfrm>
            <a:grpFill/>
          </p:grpSpPr>
          <p:sp>
            <p:nvSpPr>
              <p:cNvPr id="2755" name="Google Shape;9269;p71">
                <a:extLst>
                  <a:ext uri="{FF2B5EF4-FFF2-40B4-BE49-F238E27FC236}">
                    <a16:creationId xmlns:a16="http://schemas.microsoft.com/office/drawing/2014/main" id="{31508C0A-78CE-4D62-A5C3-8291862BF61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9270;p71">
                <a:extLst>
                  <a:ext uri="{FF2B5EF4-FFF2-40B4-BE49-F238E27FC236}">
                    <a16:creationId xmlns:a16="http://schemas.microsoft.com/office/drawing/2014/main" id="{E83B1A3E-76A3-4FA8-8BDA-8EBF859109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9271;p71">
                <a:extLst>
                  <a:ext uri="{FF2B5EF4-FFF2-40B4-BE49-F238E27FC236}">
                    <a16:creationId xmlns:a16="http://schemas.microsoft.com/office/drawing/2014/main" id="{0417FBAD-1926-4C06-BA03-61888CFE3D0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9272;p71">
                <a:extLst>
                  <a:ext uri="{FF2B5EF4-FFF2-40B4-BE49-F238E27FC236}">
                    <a16:creationId xmlns:a16="http://schemas.microsoft.com/office/drawing/2014/main" id="{CB51C903-B760-4916-8AC5-2EF57B9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59" name="Google Shape;9273;p71">
                <a:extLst>
                  <a:ext uri="{FF2B5EF4-FFF2-40B4-BE49-F238E27FC236}">
                    <a16:creationId xmlns:a16="http://schemas.microsoft.com/office/drawing/2014/main" id="{A71F6304-D3F3-4F34-A3EE-CE76881C48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9274;p71">
                <a:extLst>
                  <a:ext uri="{FF2B5EF4-FFF2-40B4-BE49-F238E27FC236}">
                    <a16:creationId xmlns:a16="http://schemas.microsoft.com/office/drawing/2014/main" id="{F52C7208-42F0-40EA-B0D9-BF37B2C5E37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7" name="Google Shape;9268;p71">
              <a:extLst>
                <a:ext uri="{FF2B5EF4-FFF2-40B4-BE49-F238E27FC236}">
                  <a16:creationId xmlns:a16="http://schemas.microsoft.com/office/drawing/2014/main" id="{1640F6BE-E762-46CC-A923-C87CAE731838}"/>
                </a:ext>
              </a:extLst>
            </p:cNvPr>
            <p:cNvGrpSpPr/>
            <p:nvPr/>
          </p:nvGrpSpPr>
          <p:grpSpPr>
            <a:xfrm>
              <a:off x="2920013" y="755286"/>
              <a:ext cx="202053" cy="285630"/>
              <a:chOff x="6974158" y="2789537"/>
              <a:chExt cx="255247" cy="327458"/>
            </a:xfrm>
            <a:grpFill/>
          </p:grpSpPr>
          <p:sp>
            <p:nvSpPr>
              <p:cNvPr id="2749" name="Google Shape;9269;p71">
                <a:extLst>
                  <a:ext uri="{FF2B5EF4-FFF2-40B4-BE49-F238E27FC236}">
                    <a16:creationId xmlns:a16="http://schemas.microsoft.com/office/drawing/2014/main" id="{A00B2C98-8DF6-4C40-9887-B11DCA73CD4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9270;p71">
                <a:extLst>
                  <a:ext uri="{FF2B5EF4-FFF2-40B4-BE49-F238E27FC236}">
                    <a16:creationId xmlns:a16="http://schemas.microsoft.com/office/drawing/2014/main" id="{F4960CA0-702C-47EE-B773-B8D460F7C40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9271;p71">
                <a:extLst>
                  <a:ext uri="{FF2B5EF4-FFF2-40B4-BE49-F238E27FC236}">
                    <a16:creationId xmlns:a16="http://schemas.microsoft.com/office/drawing/2014/main" id="{A70C11F5-826D-4F02-A3F8-5C2F3138D63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9272;p71">
                <a:extLst>
                  <a:ext uri="{FF2B5EF4-FFF2-40B4-BE49-F238E27FC236}">
                    <a16:creationId xmlns:a16="http://schemas.microsoft.com/office/drawing/2014/main" id="{EA2E673A-84D2-4203-9FBA-039FC01069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9273;p71">
                <a:extLst>
                  <a:ext uri="{FF2B5EF4-FFF2-40B4-BE49-F238E27FC236}">
                    <a16:creationId xmlns:a16="http://schemas.microsoft.com/office/drawing/2014/main" id="{86371516-011B-4CF2-9031-C173AC36BC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9274;p71">
                <a:extLst>
                  <a:ext uri="{FF2B5EF4-FFF2-40B4-BE49-F238E27FC236}">
                    <a16:creationId xmlns:a16="http://schemas.microsoft.com/office/drawing/2014/main" id="{769462B3-5234-4D59-AEDB-8D3230F1793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8" name="Google Shape;9268;p71">
              <a:extLst>
                <a:ext uri="{FF2B5EF4-FFF2-40B4-BE49-F238E27FC236}">
                  <a16:creationId xmlns:a16="http://schemas.microsoft.com/office/drawing/2014/main" id="{F17C9771-5E0F-4F79-BC0E-DBFBE75F7726}"/>
                </a:ext>
              </a:extLst>
            </p:cNvPr>
            <p:cNvGrpSpPr/>
            <p:nvPr/>
          </p:nvGrpSpPr>
          <p:grpSpPr>
            <a:xfrm>
              <a:off x="3243579" y="755286"/>
              <a:ext cx="202053" cy="285630"/>
              <a:chOff x="6974158" y="2789537"/>
              <a:chExt cx="255247" cy="327458"/>
            </a:xfrm>
            <a:grpFill/>
          </p:grpSpPr>
          <p:sp>
            <p:nvSpPr>
              <p:cNvPr id="2743" name="Google Shape;9269;p71">
                <a:extLst>
                  <a:ext uri="{FF2B5EF4-FFF2-40B4-BE49-F238E27FC236}">
                    <a16:creationId xmlns:a16="http://schemas.microsoft.com/office/drawing/2014/main" id="{65703A37-3987-4944-96C4-7CEB4CA1D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9270;p71">
                <a:extLst>
                  <a:ext uri="{FF2B5EF4-FFF2-40B4-BE49-F238E27FC236}">
                    <a16:creationId xmlns:a16="http://schemas.microsoft.com/office/drawing/2014/main" id="{89443597-CAE7-48DE-9D52-33E9D5A1E9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9271;p71">
                <a:extLst>
                  <a:ext uri="{FF2B5EF4-FFF2-40B4-BE49-F238E27FC236}">
                    <a16:creationId xmlns:a16="http://schemas.microsoft.com/office/drawing/2014/main" id="{6025C516-EBD5-4F0A-A744-A5C2147060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9272;p71">
                <a:extLst>
                  <a:ext uri="{FF2B5EF4-FFF2-40B4-BE49-F238E27FC236}">
                    <a16:creationId xmlns:a16="http://schemas.microsoft.com/office/drawing/2014/main" id="{98897218-A2EC-4789-AECB-E27DC18CD6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9273;p71">
                <a:extLst>
                  <a:ext uri="{FF2B5EF4-FFF2-40B4-BE49-F238E27FC236}">
                    <a16:creationId xmlns:a16="http://schemas.microsoft.com/office/drawing/2014/main" id="{4C4DBB7B-C045-4300-84EB-D93F0ACA7E7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9274;p71">
                <a:extLst>
                  <a:ext uri="{FF2B5EF4-FFF2-40B4-BE49-F238E27FC236}">
                    <a16:creationId xmlns:a16="http://schemas.microsoft.com/office/drawing/2014/main" id="{A51EA9E1-DF3B-411B-9D6C-7E7D2B76B3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9" name="Google Shape;9268;p71">
              <a:extLst>
                <a:ext uri="{FF2B5EF4-FFF2-40B4-BE49-F238E27FC236}">
                  <a16:creationId xmlns:a16="http://schemas.microsoft.com/office/drawing/2014/main" id="{CD0C0116-387B-4DEC-84B2-496DFD2F72EA}"/>
                </a:ext>
              </a:extLst>
            </p:cNvPr>
            <p:cNvGrpSpPr/>
            <p:nvPr/>
          </p:nvGrpSpPr>
          <p:grpSpPr>
            <a:xfrm>
              <a:off x="3561576" y="746090"/>
              <a:ext cx="202053" cy="285630"/>
              <a:chOff x="6974158" y="2789537"/>
              <a:chExt cx="255247" cy="327458"/>
            </a:xfrm>
            <a:grpFill/>
          </p:grpSpPr>
          <p:sp>
            <p:nvSpPr>
              <p:cNvPr id="2737" name="Google Shape;9269;p71">
                <a:extLst>
                  <a:ext uri="{FF2B5EF4-FFF2-40B4-BE49-F238E27FC236}">
                    <a16:creationId xmlns:a16="http://schemas.microsoft.com/office/drawing/2014/main" id="{4C98334B-2CAB-493E-B132-FD2819F2325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9270;p71">
                <a:extLst>
                  <a:ext uri="{FF2B5EF4-FFF2-40B4-BE49-F238E27FC236}">
                    <a16:creationId xmlns:a16="http://schemas.microsoft.com/office/drawing/2014/main" id="{0C39FF9B-FAA8-46AB-BD4E-EBF3B1477EF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9271;p71">
                <a:extLst>
                  <a:ext uri="{FF2B5EF4-FFF2-40B4-BE49-F238E27FC236}">
                    <a16:creationId xmlns:a16="http://schemas.microsoft.com/office/drawing/2014/main" id="{B7B9BA68-6A03-405E-B203-EC21F97EA8F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9272;p71">
                <a:extLst>
                  <a:ext uri="{FF2B5EF4-FFF2-40B4-BE49-F238E27FC236}">
                    <a16:creationId xmlns:a16="http://schemas.microsoft.com/office/drawing/2014/main" id="{A578DFA9-3BE0-421D-8983-BBC2FD894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9273;p71">
                <a:extLst>
                  <a:ext uri="{FF2B5EF4-FFF2-40B4-BE49-F238E27FC236}">
                    <a16:creationId xmlns:a16="http://schemas.microsoft.com/office/drawing/2014/main" id="{11C990C7-17B7-40F2-88DD-0CBAB29CE73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9274;p71">
                <a:extLst>
                  <a:ext uri="{FF2B5EF4-FFF2-40B4-BE49-F238E27FC236}">
                    <a16:creationId xmlns:a16="http://schemas.microsoft.com/office/drawing/2014/main" id="{FBEDE028-D551-44D2-AC15-7BC55B5C20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30" name="Google Shape;9268;p71">
              <a:extLst>
                <a:ext uri="{FF2B5EF4-FFF2-40B4-BE49-F238E27FC236}">
                  <a16:creationId xmlns:a16="http://schemas.microsoft.com/office/drawing/2014/main" id="{3E304CFD-A19A-40D7-877E-32866D910FA4}"/>
                </a:ext>
              </a:extLst>
            </p:cNvPr>
            <p:cNvGrpSpPr/>
            <p:nvPr/>
          </p:nvGrpSpPr>
          <p:grpSpPr>
            <a:xfrm>
              <a:off x="3878126" y="755286"/>
              <a:ext cx="202053" cy="285630"/>
              <a:chOff x="6974158" y="2789537"/>
              <a:chExt cx="255247" cy="327458"/>
            </a:xfrm>
            <a:grpFill/>
          </p:grpSpPr>
          <p:sp>
            <p:nvSpPr>
              <p:cNvPr id="2731" name="Google Shape;9269;p71">
                <a:extLst>
                  <a:ext uri="{FF2B5EF4-FFF2-40B4-BE49-F238E27FC236}">
                    <a16:creationId xmlns:a16="http://schemas.microsoft.com/office/drawing/2014/main" id="{42ADFB89-83BA-4FBF-8A66-8AE40AA696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9270;p71">
                <a:extLst>
                  <a:ext uri="{FF2B5EF4-FFF2-40B4-BE49-F238E27FC236}">
                    <a16:creationId xmlns:a16="http://schemas.microsoft.com/office/drawing/2014/main" id="{C97212F2-7519-465E-8AD9-C5D707C5C7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9271;p71">
                <a:extLst>
                  <a:ext uri="{FF2B5EF4-FFF2-40B4-BE49-F238E27FC236}">
                    <a16:creationId xmlns:a16="http://schemas.microsoft.com/office/drawing/2014/main" id="{973246F2-A047-4BFE-8A23-B05B5054E8F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9272;p71">
                <a:extLst>
                  <a:ext uri="{FF2B5EF4-FFF2-40B4-BE49-F238E27FC236}">
                    <a16:creationId xmlns:a16="http://schemas.microsoft.com/office/drawing/2014/main" id="{2C2C2761-F820-4CE1-9822-170BBD2D98B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35" name="Google Shape;9273;p71">
                <a:extLst>
                  <a:ext uri="{FF2B5EF4-FFF2-40B4-BE49-F238E27FC236}">
                    <a16:creationId xmlns:a16="http://schemas.microsoft.com/office/drawing/2014/main" id="{80654FC1-49ED-4D92-9E14-A72361B44E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9274;p71">
                <a:extLst>
                  <a:ext uri="{FF2B5EF4-FFF2-40B4-BE49-F238E27FC236}">
                    <a16:creationId xmlns:a16="http://schemas.microsoft.com/office/drawing/2014/main" id="{03EEF61F-9AB9-44EE-9336-E44BD1A53E8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 name="Group 9">
            <a:extLst>
              <a:ext uri="{FF2B5EF4-FFF2-40B4-BE49-F238E27FC236}">
                <a16:creationId xmlns:a16="http://schemas.microsoft.com/office/drawing/2014/main" id="{A1EC1145-F97B-4728-97C0-F9A17845706F}"/>
              </a:ext>
            </a:extLst>
          </p:cNvPr>
          <p:cNvGrpSpPr/>
          <p:nvPr/>
        </p:nvGrpSpPr>
        <p:grpSpPr>
          <a:xfrm>
            <a:off x="365740" y="4341554"/>
            <a:ext cx="1390425" cy="205759"/>
            <a:chOff x="2622180" y="4108292"/>
            <a:chExt cx="1390425" cy="205759"/>
          </a:xfrm>
        </p:grpSpPr>
        <p:grpSp>
          <p:nvGrpSpPr>
            <p:cNvPr id="2675" name="Google Shape;9275;p71">
              <a:extLst>
                <a:ext uri="{FF2B5EF4-FFF2-40B4-BE49-F238E27FC236}">
                  <a16:creationId xmlns:a16="http://schemas.microsoft.com/office/drawing/2014/main" id="{10B96001-F900-4B25-B7A6-89D807198380}"/>
                </a:ext>
              </a:extLst>
            </p:cNvPr>
            <p:cNvGrpSpPr/>
            <p:nvPr/>
          </p:nvGrpSpPr>
          <p:grpSpPr>
            <a:xfrm>
              <a:off x="2622180" y="4108292"/>
              <a:ext cx="140757" cy="199341"/>
              <a:chOff x="7530697" y="2790299"/>
              <a:chExt cx="244291" cy="326314"/>
            </a:xfrm>
            <a:solidFill>
              <a:srgbClr val="FF0000"/>
            </a:solidFill>
          </p:grpSpPr>
          <p:sp>
            <p:nvSpPr>
              <p:cNvPr id="2719" name="Google Shape;9276;p71">
                <a:extLst>
                  <a:ext uri="{FF2B5EF4-FFF2-40B4-BE49-F238E27FC236}">
                    <a16:creationId xmlns:a16="http://schemas.microsoft.com/office/drawing/2014/main" id="{CA25190F-854B-46DE-831C-A07EEB52FB8F}"/>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9277;p71">
                <a:extLst>
                  <a:ext uri="{FF2B5EF4-FFF2-40B4-BE49-F238E27FC236}">
                    <a16:creationId xmlns:a16="http://schemas.microsoft.com/office/drawing/2014/main" id="{C27316DC-A5EF-4AC8-8A90-ED645283F2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9278;p71">
                <a:extLst>
                  <a:ext uri="{FF2B5EF4-FFF2-40B4-BE49-F238E27FC236}">
                    <a16:creationId xmlns:a16="http://schemas.microsoft.com/office/drawing/2014/main" id="{122EF257-1380-4433-8565-AE7371D7DF37}"/>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9279;p71">
                <a:extLst>
                  <a:ext uri="{FF2B5EF4-FFF2-40B4-BE49-F238E27FC236}">
                    <a16:creationId xmlns:a16="http://schemas.microsoft.com/office/drawing/2014/main" id="{B4F3CE80-5CD7-4C4B-81EB-2ED4AA8DEA78}"/>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9280;p71">
                <a:extLst>
                  <a:ext uri="{FF2B5EF4-FFF2-40B4-BE49-F238E27FC236}">
                    <a16:creationId xmlns:a16="http://schemas.microsoft.com/office/drawing/2014/main" id="{63E09DCA-2152-4CC1-8BEC-510EBAFD5B3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9281;p71">
                <a:extLst>
                  <a:ext uri="{FF2B5EF4-FFF2-40B4-BE49-F238E27FC236}">
                    <a16:creationId xmlns:a16="http://schemas.microsoft.com/office/drawing/2014/main" id="{76925A5A-1132-42B5-A33F-91475A349A6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6" name="Group 2675">
              <a:extLst>
                <a:ext uri="{FF2B5EF4-FFF2-40B4-BE49-F238E27FC236}">
                  <a16:creationId xmlns:a16="http://schemas.microsoft.com/office/drawing/2014/main" id="{44394E7D-F12F-49FE-88D3-E4D578344613}"/>
                </a:ext>
              </a:extLst>
            </p:cNvPr>
            <p:cNvGrpSpPr/>
            <p:nvPr/>
          </p:nvGrpSpPr>
          <p:grpSpPr>
            <a:xfrm>
              <a:off x="2833743" y="4108292"/>
              <a:ext cx="1178862" cy="205759"/>
              <a:chOff x="2298228" y="746090"/>
              <a:chExt cx="1781951" cy="294826"/>
            </a:xfrm>
            <a:solidFill>
              <a:srgbClr val="FF0000"/>
            </a:solidFill>
          </p:grpSpPr>
          <p:grpSp>
            <p:nvGrpSpPr>
              <p:cNvPr id="2677" name="Google Shape;9268;p71">
                <a:extLst>
                  <a:ext uri="{FF2B5EF4-FFF2-40B4-BE49-F238E27FC236}">
                    <a16:creationId xmlns:a16="http://schemas.microsoft.com/office/drawing/2014/main" id="{DDAB8185-A998-4A14-8D00-E8276B2A5C7A}"/>
                  </a:ext>
                </a:extLst>
              </p:cNvPr>
              <p:cNvGrpSpPr/>
              <p:nvPr/>
            </p:nvGrpSpPr>
            <p:grpSpPr>
              <a:xfrm>
                <a:off x="2298228" y="750688"/>
                <a:ext cx="202053" cy="285630"/>
                <a:chOff x="6974158" y="2789537"/>
                <a:chExt cx="255247" cy="327458"/>
              </a:xfrm>
              <a:grpFill/>
            </p:grpSpPr>
            <p:sp>
              <p:nvSpPr>
                <p:cNvPr id="2713" name="Google Shape;9269;p71">
                  <a:extLst>
                    <a:ext uri="{FF2B5EF4-FFF2-40B4-BE49-F238E27FC236}">
                      <a16:creationId xmlns:a16="http://schemas.microsoft.com/office/drawing/2014/main" id="{FB99A840-D5F6-4A1A-8E56-582451DF3D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9270;p71">
                  <a:extLst>
                    <a:ext uri="{FF2B5EF4-FFF2-40B4-BE49-F238E27FC236}">
                      <a16:creationId xmlns:a16="http://schemas.microsoft.com/office/drawing/2014/main" id="{96A8EE75-5BDA-4CA0-A4A7-59E6173716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9271;p71">
                  <a:extLst>
                    <a:ext uri="{FF2B5EF4-FFF2-40B4-BE49-F238E27FC236}">
                      <a16:creationId xmlns:a16="http://schemas.microsoft.com/office/drawing/2014/main" id="{39DF4CC1-2CEE-4272-971F-6691C79D97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9272;p71">
                  <a:extLst>
                    <a:ext uri="{FF2B5EF4-FFF2-40B4-BE49-F238E27FC236}">
                      <a16:creationId xmlns:a16="http://schemas.microsoft.com/office/drawing/2014/main" id="{271B7034-53F9-4709-BB8F-B352BC7A51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17" name="Google Shape;9273;p71">
                  <a:extLst>
                    <a:ext uri="{FF2B5EF4-FFF2-40B4-BE49-F238E27FC236}">
                      <a16:creationId xmlns:a16="http://schemas.microsoft.com/office/drawing/2014/main" id="{D03331F7-8046-4FF9-BB7F-64F9AEB18D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9274;p71">
                  <a:extLst>
                    <a:ext uri="{FF2B5EF4-FFF2-40B4-BE49-F238E27FC236}">
                      <a16:creationId xmlns:a16="http://schemas.microsoft.com/office/drawing/2014/main" id="{B0EF56BC-D22A-4B95-836E-8B20ADF7B2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8" name="Google Shape;9268;p71">
                <a:extLst>
                  <a:ext uri="{FF2B5EF4-FFF2-40B4-BE49-F238E27FC236}">
                    <a16:creationId xmlns:a16="http://schemas.microsoft.com/office/drawing/2014/main" id="{627945EB-27DB-4697-9F04-107F505CAFA7}"/>
                  </a:ext>
                </a:extLst>
              </p:cNvPr>
              <p:cNvGrpSpPr/>
              <p:nvPr/>
            </p:nvGrpSpPr>
            <p:grpSpPr>
              <a:xfrm>
                <a:off x="2609822" y="750688"/>
                <a:ext cx="202053" cy="285630"/>
                <a:chOff x="6974158" y="2789537"/>
                <a:chExt cx="255247" cy="327458"/>
              </a:xfrm>
              <a:grpFill/>
            </p:grpSpPr>
            <p:sp>
              <p:nvSpPr>
                <p:cNvPr id="2707" name="Google Shape;9269;p71">
                  <a:extLst>
                    <a:ext uri="{FF2B5EF4-FFF2-40B4-BE49-F238E27FC236}">
                      <a16:creationId xmlns:a16="http://schemas.microsoft.com/office/drawing/2014/main" id="{1695E243-1E29-415A-819C-77EF709B47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9270;p71">
                  <a:extLst>
                    <a:ext uri="{FF2B5EF4-FFF2-40B4-BE49-F238E27FC236}">
                      <a16:creationId xmlns:a16="http://schemas.microsoft.com/office/drawing/2014/main" id="{C29B3EBE-1FC8-4D3C-AB1D-968A31F295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9271;p71">
                  <a:extLst>
                    <a:ext uri="{FF2B5EF4-FFF2-40B4-BE49-F238E27FC236}">
                      <a16:creationId xmlns:a16="http://schemas.microsoft.com/office/drawing/2014/main" id="{A1EA17A3-7EA5-44BF-B489-F4F316AF197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9272;p71">
                  <a:extLst>
                    <a:ext uri="{FF2B5EF4-FFF2-40B4-BE49-F238E27FC236}">
                      <a16:creationId xmlns:a16="http://schemas.microsoft.com/office/drawing/2014/main" id="{BD02E4E1-8E73-4352-8ADA-AA67DEE9ED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11" name="Google Shape;9273;p71">
                  <a:extLst>
                    <a:ext uri="{FF2B5EF4-FFF2-40B4-BE49-F238E27FC236}">
                      <a16:creationId xmlns:a16="http://schemas.microsoft.com/office/drawing/2014/main" id="{D47B0272-A16A-4BC3-BB47-F0FB8828A8B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9274;p71">
                  <a:extLst>
                    <a:ext uri="{FF2B5EF4-FFF2-40B4-BE49-F238E27FC236}">
                      <a16:creationId xmlns:a16="http://schemas.microsoft.com/office/drawing/2014/main" id="{A35162BE-5610-4DDE-847D-D0C4398B6CD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9" name="Google Shape;9268;p71">
                <a:extLst>
                  <a:ext uri="{FF2B5EF4-FFF2-40B4-BE49-F238E27FC236}">
                    <a16:creationId xmlns:a16="http://schemas.microsoft.com/office/drawing/2014/main" id="{A834D0BC-5F3A-4309-AA2E-D70F70183F55}"/>
                  </a:ext>
                </a:extLst>
              </p:cNvPr>
              <p:cNvGrpSpPr/>
              <p:nvPr/>
            </p:nvGrpSpPr>
            <p:grpSpPr>
              <a:xfrm>
                <a:off x="2920013" y="755286"/>
                <a:ext cx="202053" cy="285630"/>
                <a:chOff x="6974158" y="2789537"/>
                <a:chExt cx="255247" cy="327458"/>
              </a:xfrm>
              <a:grpFill/>
            </p:grpSpPr>
            <p:sp>
              <p:nvSpPr>
                <p:cNvPr id="2701" name="Google Shape;9269;p71">
                  <a:extLst>
                    <a:ext uri="{FF2B5EF4-FFF2-40B4-BE49-F238E27FC236}">
                      <a16:creationId xmlns:a16="http://schemas.microsoft.com/office/drawing/2014/main" id="{221F7FF1-DDD2-4015-8789-BF0058C9CA6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9270;p71">
                  <a:extLst>
                    <a:ext uri="{FF2B5EF4-FFF2-40B4-BE49-F238E27FC236}">
                      <a16:creationId xmlns:a16="http://schemas.microsoft.com/office/drawing/2014/main" id="{E102DC86-0A82-4160-A6F2-C829527960D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9271;p71">
                  <a:extLst>
                    <a:ext uri="{FF2B5EF4-FFF2-40B4-BE49-F238E27FC236}">
                      <a16:creationId xmlns:a16="http://schemas.microsoft.com/office/drawing/2014/main" id="{610D1632-E3C0-4DD9-9714-D5A16D12345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9272;p71">
                  <a:extLst>
                    <a:ext uri="{FF2B5EF4-FFF2-40B4-BE49-F238E27FC236}">
                      <a16:creationId xmlns:a16="http://schemas.microsoft.com/office/drawing/2014/main" id="{B439AEC2-9ABB-4418-B242-A0DF3B5725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9273;p71">
                  <a:extLst>
                    <a:ext uri="{FF2B5EF4-FFF2-40B4-BE49-F238E27FC236}">
                      <a16:creationId xmlns:a16="http://schemas.microsoft.com/office/drawing/2014/main" id="{481F0D40-6480-4D47-83B0-F44CB57DD5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9274;p71">
                  <a:extLst>
                    <a:ext uri="{FF2B5EF4-FFF2-40B4-BE49-F238E27FC236}">
                      <a16:creationId xmlns:a16="http://schemas.microsoft.com/office/drawing/2014/main" id="{89218A29-4273-40C9-8D05-26F84436988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80" name="Google Shape;9268;p71">
                <a:extLst>
                  <a:ext uri="{FF2B5EF4-FFF2-40B4-BE49-F238E27FC236}">
                    <a16:creationId xmlns:a16="http://schemas.microsoft.com/office/drawing/2014/main" id="{DB1F41A5-C63F-49E1-9EB3-F01741E6C52B}"/>
                  </a:ext>
                </a:extLst>
              </p:cNvPr>
              <p:cNvGrpSpPr/>
              <p:nvPr/>
            </p:nvGrpSpPr>
            <p:grpSpPr>
              <a:xfrm>
                <a:off x="3243579" y="755286"/>
                <a:ext cx="202053" cy="285630"/>
                <a:chOff x="6974158" y="2789537"/>
                <a:chExt cx="255247" cy="327458"/>
              </a:xfrm>
              <a:grpFill/>
            </p:grpSpPr>
            <p:sp>
              <p:nvSpPr>
                <p:cNvPr id="2695" name="Google Shape;9269;p71">
                  <a:extLst>
                    <a:ext uri="{FF2B5EF4-FFF2-40B4-BE49-F238E27FC236}">
                      <a16:creationId xmlns:a16="http://schemas.microsoft.com/office/drawing/2014/main" id="{61E45AE9-CC58-4BB6-BDB2-B0C3D4E081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9270;p71">
                  <a:extLst>
                    <a:ext uri="{FF2B5EF4-FFF2-40B4-BE49-F238E27FC236}">
                      <a16:creationId xmlns:a16="http://schemas.microsoft.com/office/drawing/2014/main" id="{85A59C2B-F45C-4056-8385-F3F5205718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9271;p71">
                  <a:extLst>
                    <a:ext uri="{FF2B5EF4-FFF2-40B4-BE49-F238E27FC236}">
                      <a16:creationId xmlns:a16="http://schemas.microsoft.com/office/drawing/2014/main" id="{2CF58104-5AB7-480E-9C35-D40EF30D5B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9272;p71">
                  <a:extLst>
                    <a:ext uri="{FF2B5EF4-FFF2-40B4-BE49-F238E27FC236}">
                      <a16:creationId xmlns:a16="http://schemas.microsoft.com/office/drawing/2014/main" id="{CBBC4F0B-D11F-4D81-B1EB-3F1811CAB4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9273;p71">
                  <a:extLst>
                    <a:ext uri="{FF2B5EF4-FFF2-40B4-BE49-F238E27FC236}">
                      <a16:creationId xmlns:a16="http://schemas.microsoft.com/office/drawing/2014/main" id="{9C7B53D4-6B81-4F2A-A676-D4B9E0F2EC9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9274;p71">
                  <a:extLst>
                    <a:ext uri="{FF2B5EF4-FFF2-40B4-BE49-F238E27FC236}">
                      <a16:creationId xmlns:a16="http://schemas.microsoft.com/office/drawing/2014/main" id="{ED3B20DF-BCC5-4DDE-AEE7-E283194BF8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81" name="Google Shape;9268;p71">
                <a:extLst>
                  <a:ext uri="{FF2B5EF4-FFF2-40B4-BE49-F238E27FC236}">
                    <a16:creationId xmlns:a16="http://schemas.microsoft.com/office/drawing/2014/main" id="{4741E559-0FA9-49EC-B107-4C61BD790FE7}"/>
                  </a:ext>
                </a:extLst>
              </p:cNvPr>
              <p:cNvGrpSpPr/>
              <p:nvPr/>
            </p:nvGrpSpPr>
            <p:grpSpPr>
              <a:xfrm>
                <a:off x="3561576" y="746090"/>
                <a:ext cx="202053" cy="285630"/>
                <a:chOff x="6974158" y="2789537"/>
                <a:chExt cx="255247" cy="327458"/>
              </a:xfrm>
              <a:grpFill/>
            </p:grpSpPr>
            <p:sp>
              <p:nvSpPr>
                <p:cNvPr id="2689" name="Google Shape;9269;p71">
                  <a:extLst>
                    <a:ext uri="{FF2B5EF4-FFF2-40B4-BE49-F238E27FC236}">
                      <a16:creationId xmlns:a16="http://schemas.microsoft.com/office/drawing/2014/main" id="{5F325BDE-88D8-4BCC-9E8B-A672EDB109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9270;p71">
                  <a:extLst>
                    <a:ext uri="{FF2B5EF4-FFF2-40B4-BE49-F238E27FC236}">
                      <a16:creationId xmlns:a16="http://schemas.microsoft.com/office/drawing/2014/main" id="{43596BAB-DA4D-4D04-B554-BFF86EF88C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9271;p71">
                  <a:extLst>
                    <a:ext uri="{FF2B5EF4-FFF2-40B4-BE49-F238E27FC236}">
                      <a16:creationId xmlns:a16="http://schemas.microsoft.com/office/drawing/2014/main" id="{DD13371C-0EBE-4867-8B74-28820D32CF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9272;p71">
                  <a:extLst>
                    <a:ext uri="{FF2B5EF4-FFF2-40B4-BE49-F238E27FC236}">
                      <a16:creationId xmlns:a16="http://schemas.microsoft.com/office/drawing/2014/main" id="{5313F0F9-6218-4171-A0B4-48FF58437D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9273;p71">
                  <a:extLst>
                    <a:ext uri="{FF2B5EF4-FFF2-40B4-BE49-F238E27FC236}">
                      <a16:creationId xmlns:a16="http://schemas.microsoft.com/office/drawing/2014/main" id="{347171DC-D43F-4EE8-8E65-F5EA43B049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9274;p71">
                  <a:extLst>
                    <a:ext uri="{FF2B5EF4-FFF2-40B4-BE49-F238E27FC236}">
                      <a16:creationId xmlns:a16="http://schemas.microsoft.com/office/drawing/2014/main" id="{5587ED1D-53AF-49D9-9813-17534C8C692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82" name="Google Shape;9268;p71">
                <a:extLst>
                  <a:ext uri="{FF2B5EF4-FFF2-40B4-BE49-F238E27FC236}">
                    <a16:creationId xmlns:a16="http://schemas.microsoft.com/office/drawing/2014/main" id="{ECF62212-C99A-4AC9-B079-933E8EB652E3}"/>
                  </a:ext>
                </a:extLst>
              </p:cNvPr>
              <p:cNvGrpSpPr/>
              <p:nvPr/>
            </p:nvGrpSpPr>
            <p:grpSpPr>
              <a:xfrm>
                <a:off x="3878126" y="755286"/>
                <a:ext cx="202053" cy="285630"/>
                <a:chOff x="6974158" y="2789537"/>
                <a:chExt cx="255247" cy="327458"/>
              </a:xfrm>
              <a:grpFill/>
            </p:grpSpPr>
            <p:sp>
              <p:nvSpPr>
                <p:cNvPr id="2683" name="Google Shape;9269;p71">
                  <a:extLst>
                    <a:ext uri="{FF2B5EF4-FFF2-40B4-BE49-F238E27FC236}">
                      <a16:creationId xmlns:a16="http://schemas.microsoft.com/office/drawing/2014/main" id="{402BCD5D-3940-429D-9EAC-84B2C6F54F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9270;p71">
                  <a:extLst>
                    <a:ext uri="{FF2B5EF4-FFF2-40B4-BE49-F238E27FC236}">
                      <a16:creationId xmlns:a16="http://schemas.microsoft.com/office/drawing/2014/main" id="{F543F42F-770C-4FFC-ADF8-0D325D72732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9271;p71">
                  <a:extLst>
                    <a:ext uri="{FF2B5EF4-FFF2-40B4-BE49-F238E27FC236}">
                      <a16:creationId xmlns:a16="http://schemas.microsoft.com/office/drawing/2014/main" id="{FA048D5A-CDA0-41AC-9FEE-777EA51BE2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9272;p71">
                  <a:extLst>
                    <a:ext uri="{FF2B5EF4-FFF2-40B4-BE49-F238E27FC236}">
                      <a16:creationId xmlns:a16="http://schemas.microsoft.com/office/drawing/2014/main" id="{447542F7-63B7-430D-8E68-9F5D7D49816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687" name="Google Shape;9273;p71">
                  <a:extLst>
                    <a:ext uri="{FF2B5EF4-FFF2-40B4-BE49-F238E27FC236}">
                      <a16:creationId xmlns:a16="http://schemas.microsoft.com/office/drawing/2014/main" id="{617BB313-95D6-4523-9938-4A634E80FB6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9274;p71">
                  <a:extLst>
                    <a:ext uri="{FF2B5EF4-FFF2-40B4-BE49-F238E27FC236}">
                      <a16:creationId xmlns:a16="http://schemas.microsoft.com/office/drawing/2014/main" id="{E872C087-6A36-424C-B3C0-7BAA78D55E1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2657" name="TextBox 2656">
            <a:extLst>
              <a:ext uri="{FF2B5EF4-FFF2-40B4-BE49-F238E27FC236}">
                <a16:creationId xmlns:a16="http://schemas.microsoft.com/office/drawing/2014/main" id="{D7C72EF7-BDF2-4506-984C-4BEF4B25BAAF}"/>
              </a:ext>
            </a:extLst>
          </p:cNvPr>
          <p:cNvSpPr txBox="1"/>
          <p:nvPr/>
        </p:nvSpPr>
        <p:spPr>
          <a:xfrm>
            <a:off x="4039052" y="727216"/>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Lora" panose="020B0604020202020204" charset="0"/>
                <a:cs typeface="Arial"/>
                <a:sym typeface="Arial"/>
              </a:rPr>
              <a:t>CG1</a:t>
            </a:r>
          </a:p>
        </p:txBody>
      </p:sp>
      <p:sp>
        <p:nvSpPr>
          <p:cNvPr id="2658" name="TextBox 2657">
            <a:extLst>
              <a:ext uri="{FF2B5EF4-FFF2-40B4-BE49-F238E27FC236}">
                <a16:creationId xmlns:a16="http://schemas.microsoft.com/office/drawing/2014/main" id="{65B5B0DA-0D2B-4B8E-B292-F5D5D738DB83}"/>
              </a:ext>
            </a:extLst>
          </p:cNvPr>
          <p:cNvSpPr txBox="1"/>
          <p:nvPr/>
        </p:nvSpPr>
        <p:spPr>
          <a:xfrm>
            <a:off x="4039053" y="11392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CG2</a:t>
            </a:r>
          </a:p>
        </p:txBody>
      </p:sp>
      <p:sp>
        <p:nvSpPr>
          <p:cNvPr id="2659" name="TextBox 2658">
            <a:extLst>
              <a:ext uri="{FF2B5EF4-FFF2-40B4-BE49-F238E27FC236}">
                <a16:creationId xmlns:a16="http://schemas.microsoft.com/office/drawing/2014/main" id="{18A6324B-FFDA-4A3C-8A8F-9D2B1F54F899}"/>
              </a:ext>
            </a:extLst>
          </p:cNvPr>
          <p:cNvSpPr txBox="1"/>
          <p:nvPr/>
        </p:nvSpPr>
        <p:spPr>
          <a:xfrm>
            <a:off x="4039052" y="1590477"/>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CC"/>
                </a:solidFill>
                <a:effectLst/>
                <a:uLnTx/>
                <a:uFillTx/>
                <a:latin typeface="Lora" panose="020B0604020202020204" charset="0"/>
                <a:cs typeface="Arial"/>
                <a:sym typeface="Arial"/>
              </a:rPr>
              <a:t>CG3</a:t>
            </a:r>
          </a:p>
        </p:txBody>
      </p:sp>
      <p:sp>
        <p:nvSpPr>
          <p:cNvPr id="2660" name="TextBox 2659">
            <a:extLst>
              <a:ext uri="{FF2B5EF4-FFF2-40B4-BE49-F238E27FC236}">
                <a16:creationId xmlns:a16="http://schemas.microsoft.com/office/drawing/2014/main" id="{8FC544C2-A654-4E0B-AFD8-798F2F72F9B5}"/>
              </a:ext>
            </a:extLst>
          </p:cNvPr>
          <p:cNvSpPr txBox="1"/>
          <p:nvPr/>
        </p:nvSpPr>
        <p:spPr>
          <a:xfrm>
            <a:off x="4039055" y="20624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3300"/>
                </a:solidFill>
                <a:effectLst/>
                <a:uLnTx/>
                <a:uFillTx/>
                <a:latin typeface="Lora" panose="020B0604020202020204" charset="0"/>
                <a:cs typeface="Arial"/>
                <a:sym typeface="Arial"/>
              </a:rPr>
              <a:t>CG4</a:t>
            </a:r>
          </a:p>
        </p:txBody>
      </p:sp>
      <p:sp>
        <p:nvSpPr>
          <p:cNvPr id="2661" name="TextBox 2660">
            <a:extLst>
              <a:ext uri="{FF2B5EF4-FFF2-40B4-BE49-F238E27FC236}">
                <a16:creationId xmlns:a16="http://schemas.microsoft.com/office/drawing/2014/main" id="{8E947773-58AB-41FF-A6FB-BF82ABDC9930}"/>
              </a:ext>
            </a:extLst>
          </p:cNvPr>
          <p:cNvSpPr txBox="1"/>
          <p:nvPr/>
        </p:nvSpPr>
        <p:spPr>
          <a:xfrm>
            <a:off x="4039052" y="248775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6600"/>
                </a:solidFill>
                <a:effectLst/>
                <a:uLnTx/>
                <a:uFillTx/>
                <a:latin typeface="Lora" panose="020B0604020202020204" charset="0"/>
                <a:cs typeface="Arial"/>
                <a:sym typeface="Arial"/>
              </a:rPr>
              <a:t>CG5</a:t>
            </a:r>
          </a:p>
        </p:txBody>
      </p:sp>
      <p:sp>
        <p:nvSpPr>
          <p:cNvPr id="2662" name="TextBox 2661">
            <a:extLst>
              <a:ext uri="{FF2B5EF4-FFF2-40B4-BE49-F238E27FC236}">
                <a16:creationId xmlns:a16="http://schemas.microsoft.com/office/drawing/2014/main" id="{98E183A6-7ACE-4A4B-87F0-017F3A398165}"/>
              </a:ext>
            </a:extLst>
          </p:cNvPr>
          <p:cNvSpPr txBox="1"/>
          <p:nvPr/>
        </p:nvSpPr>
        <p:spPr>
          <a:xfrm>
            <a:off x="4039051" y="29498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DE5A00"/>
                </a:solidFill>
                <a:effectLst/>
                <a:uLnTx/>
                <a:uFillTx/>
                <a:latin typeface="Lora" panose="020B0604020202020204" charset="0"/>
                <a:cs typeface="Arial"/>
                <a:sym typeface="Arial"/>
              </a:rPr>
              <a:t>CG6</a:t>
            </a:r>
          </a:p>
        </p:txBody>
      </p:sp>
      <p:sp>
        <p:nvSpPr>
          <p:cNvPr id="2663" name="TextBox 2662">
            <a:extLst>
              <a:ext uri="{FF2B5EF4-FFF2-40B4-BE49-F238E27FC236}">
                <a16:creationId xmlns:a16="http://schemas.microsoft.com/office/drawing/2014/main" id="{4FC62E00-2449-4914-830B-86A1B9BF3FC7}"/>
              </a:ext>
            </a:extLst>
          </p:cNvPr>
          <p:cNvSpPr txBox="1"/>
          <p:nvPr/>
        </p:nvSpPr>
        <p:spPr>
          <a:xfrm>
            <a:off x="4039050" y="3389162"/>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9900"/>
                </a:solidFill>
                <a:effectLst/>
                <a:uLnTx/>
                <a:uFillTx/>
                <a:latin typeface="Lora" panose="020B0604020202020204" charset="0"/>
                <a:cs typeface="Arial"/>
                <a:sym typeface="Arial"/>
              </a:rPr>
              <a:t>CG7</a:t>
            </a:r>
          </a:p>
        </p:txBody>
      </p:sp>
      <p:sp>
        <p:nvSpPr>
          <p:cNvPr id="2664" name="TextBox 2663">
            <a:extLst>
              <a:ext uri="{FF2B5EF4-FFF2-40B4-BE49-F238E27FC236}">
                <a16:creationId xmlns:a16="http://schemas.microsoft.com/office/drawing/2014/main" id="{32400F61-723D-4849-A857-709751B39E4B}"/>
              </a:ext>
            </a:extLst>
          </p:cNvPr>
          <p:cNvSpPr txBox="1"/>
          <p:nvPr/>
        </p:nvSpPr>
        <p:spPr>
          <a:xfrm>
            <a:off x="4039049" y="38455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00"/>
                </a:solidFill>
                <a:effectLst/>
                <a:uLnTx/>
                <a:uFillTx/>
                <a:latin typeface="Lora" panose="020B0604020202020204" charset="0"/>
                <a:cs typeface="Arial"/>
                <a:sym typeface="Arial"/>
              </a:rPr>
              <a:t>CG8</a:t>
            </a:r>
          </a:p>
        </p:txBody>
      </p:sp>
      <p:grpSp>
        <p:nvGrpSpPr>
          <p:cNvPr id="5009" name="Google Shape;9268;p71">
            <a:extLst>
              <a:ext uri="{FF2B5EF4-FFF2-40B4-BE49-F238E27FC236}">
                <a16:creationId xmlns:a16="http://schemas.microsoft.com/office/drawing/2014/main" id="{6F6507EF-A001-4A67-B67D-820F3C547109}"/>
              </a:ext>
            </a:extLst>
          </p:cNvPr>
          <p:cNvGrpSpPr/>
          <p:nvPr/>
        </p:nvGrpSpPr>
        <p:grpSpPr>
          <a:xfrm>
            <a:off x="4574229" y="738969"/>
            <a:ext cx="133670" cy="199341"/>
            <a:chOff x="6974158" y="2789537"/>
            <a:chExt cx="255247" cy="327458"/>
          </a:xfrm>
          <a:solidFill>
            <a:srgbClr val="000066"/>
          </a:solidFill>
        </p:grpSpPr>
        <p:sp>
          <p:nvSpPr>
            <p:cNvPr id="5103" name="Google Shape;9269;p71">
              <a:extLst>
                <a:ext uri="{FF2B5EF4-FFF2-40B4-BE49-F238E27FC236}">
                  <a16:creationId xmlns:a16="http://schemas.microsoft.com/office/drawing/2014/main" id="{2501F981-C1E8-4A1D-8F6C-016E6A9CF18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4" name="Google Shape;9270;p71">
              <a:extLst>
                <a:ext uri="{FF2B5EF4-FFF2-40B4-BE49-F238E27FC236}">
                  <a16:creationId xmlns:a16="http://schemas.microsoft.com/office/drawing/2014/main" id="{1DA94A7D-85BC-4059-9A73-F61CC9095D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5" name="Google Shape;9271;p71">
              <a:extLst>
                <a:ext uri="{FF2B5EF4-FFF2-40B4-BE49-F238E27FC236}">
                  <a16:creationId xmlns:a16="http://schemas.microsoft.com/office/drawing/2014/main" id="{CADE94E3-7959-4E10-BA35-5ECECE788C1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6" name="Google Shape;9272;p71">
              <a:extLst>
                <a:ext uri="{FF2B5EF4-FFF2-40B4-BE49-F238E27FC236}">
                  <a16:creationId xmlns:a16="http://schemas.microsoft.com/office/drawing/2014/main" id="{43511301-0B10-420B-A812-9B0DAF7E60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7" name="Google Shape;9273;p71">
              <a:extLst>
                <a:ext uri="{FF2B5EF4-FFF2-40B4-BE49-F238E27FC236}">
                  <a16:creationId xmlns:a16="http://schemas.microsoft.com/office/drawing/2014/main" id="{637FD0F0-211E-4D18-B517-5B23C64D31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8" name="Google Shape;9274;p71">
              <a:extLst>
                <a:ext uri="{FF2B5EF4-FFF2-40B4-BE49-F238E27FC236}">
                  <a16:creationId xmlns:a16="http://schemas.microsoft.com/office/drawing/2014/main" id="{E5854205-78B3-4A71-A24A-7028D21BB65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0" name="Group 5009">
            <a:extLst>
              <a:ext uri="{FF2B5EF4-FFF2-40B4-BE49-F238E27FC236}">
                <a16:creationId xmlns:a16="http://schemas.microsoft.com/office/drawing/2014/main" id="{DE48A495-F8AD-4C4E-B83C-AFCF3261859D}"/>
              </a:ext>
            </a:extLst>
          </p:cNvPr>
          <p:cNvGrpSpPr/>
          <p:nvPr/>
        </p:nvGrpSpPr>
        <p:grpSpPr>
          <a:xfrm>
            <a:off x="4783957" y="732551"/>
            <a:ext cx="1178862" cy="205759"/>
            <a:chOff x="2298228" y="746090"/>
            <a:chExt cx="1781951" cy="294826"/>
          </a:xfrm>
          <a:solidFill>
            <a:srgbClr val="000066"/>
          </a:solidFill>
        </p:grpSpPr>
        <p:grpSp>
          <p:nvGrpSpPr>
            <p:cNvPr id="5061" name="Google Shape;9268;p71">
              <a:extLst>
                <a:ext uri="{FF2B5EF4-FFF2-40B4-BE49-F238E27FC236}">
                  <a16:creationId xmlns:a16="http://schemas.microsoft.com/office/drawing/2014/main" id="{C571D604-A03A-4EB5-9003-96B5198F7A99}"/>
                </a:ext>
              </a:extLst>
            </p:cNvPr>
            <p:cNvGrpSpPr/>
            <p:nvPr/>
          </p:nvGrpSpPr>
          <p:grpSpPr>
            <a:xfrm>
              <a:off x="2298228" y="750688"/>
              <a:ext cx="202053" cy="285630"/>
              <a:chOff x="6974158" y="2789537"/>
              <a:chExt cx="255247" cy="327458"/>
            </a:xfrm>
            <a:grpFill/>
          </p:grpSpPr>
          <p:sp>
            <p:nvSpPr>
              <p:cNvPr id="5097" name="Google Shape;9269;p71">
                <a:extLst>
                  <a:ext uri="{FF2B5EF4-FFF2-40B4-BE49-F238E27FC236}">
                    <a16:creationId xmlns:a16="http://schemas.microsoft.com/office/drawing/2014/main" id="{CE3F6BBE-3846-4F04-8644-0C7AA17007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8" name="Google Shape;9270;p71">
                <a:extLst>
                  <a:ext uri="{FF2B5EF4-FFF2-40B4-BE49-F238E27FC236}">
                    <a16:creationId xmlns:a16="http://schemas.microsoft.com/office/drawing/2014/main" id="{35DE838B-B18C-4E05-85E5-7BC40909E1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9271;p71">
                <a:extLst>
                  <a:ext uri="{FF2B5EF4-FFF2-40B4-BE49-F238E27FC236}">
                    <a16:creationId xmlns:a16="http://schemas.microsoft.com/office/drawing/2014/main" id="{BE524181-EB14-4A94-AF1A-3F161E5A30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9272;p71">
                <a:extLst>
                  <a:ext uri="{FF2B5EF4-FFF2-40B4-BE49-F238E27FC236}">
                    <a16:creationId xmlns:a16="http://schemas.microsoft.com/office/drawing/2014/main" id="{E63FDD28-ACAD-47D8-AFB2-EEEA080969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1" name="Google Shape;9273;p71">
                <a:extLst>
                  <a:ext uri="{FF2B5EF4-FFF2-40B4-BE49-F238E27FC236}">
                    <a16:creationId xmlns:a16="http://schemas.microsoft.com/office/drawing/2014/main" id="{53ADA235-E7B3-4E33-A3A5-1152BD0FAA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9274;p71">
                <a:extLst>
                  <a:ext uri="{FF2B5EF4-FFF2-40B4-BE49-F238E27FC236}">
                    <a16:creationId xmlns:a16="http://schemas.microsoft.com/office/drawing/2014/main" id="{402DC2EE-6282-44EE-9F94-3D81E053010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2" name="Google Shape;9268;p71">
              <a:extLst>
                <a:ext uri="{FF2B5EF4-FFF2-40B4-BE49-F238E27FC236}">
                  <a16:creationId xmlns:a16="http://schemas.microsoft.com/office/drawing/2014/main" id="{69CE675D-BD06-44EE-8E3E-01F02A69F2F2}"/>
                </a:ext>
              </a:extLst>
            </p:cNvPr>
            <p:cNvGrpSpPr/>
            <p:nvPr/>
          </p:nvGrpSpPr>
          <p:grpSpPr>
            <a:xfrm>
              <a:off x="2609822" y="750688"/>
              <a:ext cx="202053" cy="285630"/>
              <a:chOff x="6974158" y="2789537"/>
              <a:chExt cx="255247" cy="327458"/>
            </a:xfrm>
            <a:grpFill/>
          </p:grpSpPr>
          <p:sp>
            <p:nvSpPr>
              <p:cNvPr id="5091" name="Google Shape;9269;p71">
                <a:extLst>
                  <a:ext uri="{FF2B5EF4-FFF2-40B4-BE49-F238E27FC236}">
                    <a16:creationId xmlns:a16="http://schemas.microsoft.com/office/drawing/2014/main" id="{AF9AB7F0-C9FD-4632-97AF-A4C9FAA7AB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2" name="Google Shape;9270;p71">
                <a:extLst>
                  <a:ext uri="{FF2B5EF4-FFF2-40B4-BE49-F238E27FC236}">
                    <a16:creationId xmlns:a16="http://schemas.microsoft.com/office/drawing/2014/main" id="{FAEFDB14-9450-43C1-BA1E-6DA2219E49E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3" name="Google Shape;9271;p71">
                <a:extLst>
                  <a:ext uri="{FF2B5EF4-FFF2-40B4-BE49-F238E27FC236}">
                    <a16:creationId xmlns:a16="http://schemas.microsoft.com/office/drawing/2014/main" id="{1EA4E944-3EBF-4813-A099-7597728E7E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4" name="Google Shape;9272;p71">
                <a:extLst>
                  <a:ext uri="{FF2B5EF4-FFF2-40B4-BE49-F238E27FC236}">
                    <a16:creationId xmlns:a16="http://schemas.microsoft.com/office/drawing/2014/main" id="{A5F6D489-2296-4A7A-9EFA-1FF0CEB3EDC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5" name="Google Shape;9273;p71">
                <a:extLst>
                  <a:ext uri="{FF2B5EF4-FFF2-40B4-BE49-F238E27FC236}">
                    <a16:creationId xmlns:a16="http://schemas.microsoft.com/office/drawing/2014/main" id="{4780EA5D-1B50-43A8-86F6-C2B0EDFEE24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6" name="Google Shape;9274;p71">
                <a:extLst>
                  <a:ext uri="{FF2B5EF4-FFF2-40B4-BE49-F238E27FC236}">
                    <a16:creationId xmlns:a16="http://schemas.microsoft.com/office/drawing/2014/main" id="{78DC58B1-B701-417A-BF81-693A471A5B5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3" name="Google Shape;9268;p71">
              <a:extLst>
                <a:ext uri="{FF2B5EF4-FFF2-40B4-BE49-F238E27FC236}">
                  <a16:creationId xmlns:a16="http://schemas.microsoft.com/office/drawing/2014/main" id="{58DA68D5-49A6-41B9-BF37-68E1B05484BC}"/>
                </a:ext>
              </a:extLst>
            </p:cNvPr>
            <p:cNvGrpSpPr/>
            <p:nvPr/>
          </p:nvGrpSpPr>
          <p:grpSpPr>
            <a:xfrm>
              <a:off x="2920013" y="755286"/>
              <a:ext cx="202053" cy="285630"/>
              <a:chOff x="6974158" y="2789537"/>
              <a:chExt cx="255247" cy="327458"/>
            </a:xfrm>
            <a:grpFill/>
          </p:grpSpPr>
          <p:sp>
            <p:nvSpPr>
              <p:cNvPr id="5085" name="Google Shape;9269;p71">
                <a:extLst>
                  <a:ext uri="{FF2B5EF4-FFF2-40B4-BE49-F238E27FC236}">
                    <a16:creationId xmlns:a16="http://schemas.microsoft.com/office/drawing/2014/main" id="{39111C78-B0D8-4282-A433-E633E6800FE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6" name="Google Shape;9270;p71">
                <a:extLst>
                  <a:ext uri="{FF2B5EF4-FFF2-40B4-BE49-F238E27FC236}">
                    <a16:creationId xmlns:a16="http://schemas.microsoft.com/office/drawing/2014/main" id="{DC39EBA7-63C9-4F56-BF0C-2391AF2238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7" name="Google Shape;9271;p71">
                <a:extLst>
                  <a:ext uri="{FF2B5EF4-FFF2-40B4-BE49-F238E27FC236}">
                    <a16:creationId xmlns:a16="http://schemas.microsoft.com/office/drawing/2014/main" id="{20B4B6F9-66B1-4845-A818-F57BC25FE3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8" name="Google Shape;9272;p71">
                <a:extLst>
                  <a:ext uri="{FF2B5EF4-FFF2-40B4-BE49-F238E27FC236}">
                    <a16:creationId xmlns:a16="http://schemas.microsoft.com/office/drawing/2014/main" id="{4DAE884E-A9C5-47B3-A680-6710A6DECF3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9" name="Google Shape;9273;p71">
                <a:extLst>
                  <a:ext uri="{FF2B5EF4-FFF2-40B4-BE49-F238E27FC236}">
                    <a16:creationId xmlns:a16="http://schemas.microsoft.com/office/drawing/2014/main" id="{D97C051C-66A3-4D11-9334-372C96F645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0" name="Google Shape;9274;p71">
                <a:extLst>
                  <a:ext uri="{FF2B5EF4-FFF2-40B4-BE49-F238E27FC236}">
                    <a16:creationId xmlns:a16="http://schemas.microsoft.com/office/drawing/2014/main" id="{7B3D612C-2B34-4872-AD66-4C17311F311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4" name="Google Shape;9268;p71">
              <a:extLst>
                <a:ext uri="{FF2B5EF4-FFF2-40B4-BE49-F238E27FC236}">
                  <a16:creationId xmlns:a16="http://schemas.microsoft.com/office/drawing/2014/main" id="{5260BB45-6A40-4672-B88A-49294C5E6066}"/>
                </a:ext>
              </a:extLst>
            </p:cNvPr>
            <p:cNvGrpSpPr/>
            <p:nvPr/>
          </p:nvGrpSpPr>
          <p:grpSpPr>
            <a:xfrm>
              <a:off x="3243579" y="755286"/>
              <a:ext cx="202053" cy="285630"/>
              <a:chOff x="6974158" y="2789537"/>
              <a:chExt cx="255247" cy="327458"/>
            </a:xfrm>
            <a:grpFill/>
          </p:grpSpPr>
          <p:sp>
            <p:nvSpPr>
              <p:cNvPr id="5079" name="Google Shape;9269;p71">
                <a:extLst>
                  <a:ext uri="{FF2B5EF4-FFF2-40B4-BE49-F238E27FC236}">
                    <a16:creationId xmlns:a16="http://schemas.microsoft.com/office/drawing/2014/main" id="{38C4ADA7-2DFC-44C3-B7D3-95C6BC2034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0" name="Google Shape;9270;p71">
                <a:extLst>
                  <a:ext uri="{FF2B5EF4-FFF2-40B4-BE49-F238E27FC236}">
                    <a16:creationId xmlns:a16="http://schemas.microsoft.com/office/drawing/2014/main" id="{5247CCCB-0BD8-4963-BB0D-F9D129D68FC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1" name="Google Shape;9271;p71">
                <a:extLst>
                  <a:ext uri="{FF2B5EF4-FFF2-40B4-BE49-F238E27FC236}">
                    <a16:creationId xmlns:a16="http://schemas.microsoft.com/office/drawing/2014/main" id="{37A202E4-42BD-4D0C-BEBC-6611B28C42E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2" name="Google Shape;9272;p71">
                <a:extLst>
                  <a:ext uri="{FF2B5EF4-FFF2-40B4-BE49-F238E27FC236}">
                    <a16:creationId xmlns:a16="http://schemas.microsoft.com/office/drawing/2014/main" id="{8EF372CC-E119-4CEB-8A5D-061BC29E54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3" name="Google Shape;9273;p71">
                <a:extLst>
                  <a:ext uri="{FF2B5EF4-FFF2-40B4-BE49-F238E27FC236}">
                    <a16:creationId xmlns:a16="http://schemas.microsoft.com/office/drawing/2014/main" id="{EFFEAB84-1D6F-4806-980E-5D64476D23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4" name="Google Shape;9274;p71">
                <a:extLst>
                  <a:ext uri="{FF2B5EF4-FFF2-40B4-BE49-F238E27FC236}">
                    <a16:creationId xmlns:a16="http://schemas.microsoft.com/office/drawing/2014/main" id="{67BE7106-A05B-41F6-B7D8-C3B51134BF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5" name="Google Shape;9268;p71">
              <a:extLst>
                <a:ext uri="{FF2B5EF4-FFF2-40B4-BE49-F238E27FC236}">
                  <a16:creationId xmlns:a16="http://schemas.microsoft.com/office/drawing/2014/main" id="{E9A10206-1F18-4808-A6C7-4D60DFD64358}"/>
                </a:ext>
              </a:extLst>
            </p:cNvPr>
            <p:cNvGrpSpPr/>
            <p:nvPr/>
          </p:nvGrpSpPr>
          <p:grpSpPr>
            <a:xfrm>
              <a:off x="3561576" y="746090"/>
              <a:ext cx="202053" cy="285630"/>
              <a:chOff x="6974158" y="2789537"/>
              <a:chExt cx="255247" cy="327458"/>
            </a:xfrm>
            <a:grpFill/>
          </p:grpSpPr>
          <p:sp>
            <p:nvSpPr>
              <p:cNvPr id="5073" name="Google Shape;9269;p71">
                <a:extLst>
                  <a:ext uri="{FF2B5EF4-FFF2-40B4-BE49-F238E27FC236}">
                    <a16:creationId xmlns:a16="http://schemas.microsoft.com/office/drawing/2014/main" id="{FC38F59F-FD17-43C7-9A78-1CB7AF24E0B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4" name="Google Shape;9270;p71">
                <a:extLst>
                  <a:ext uri="{FF2B5EF4-FFF2-40B4-BE49-F238E27FC236}">
                    <a16:creationId xmlns:a16="http://schemas.microsoft.com/office/drawing/2014/main" id="{81F5C4C9-E7DD-4946-A997-D7AF3F27FF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5" name="Google Shape;9271;p71">
                <a:extLst>
                  <a:ext uri="{FF2B5EF4-FFF2-40B4-BE49-F238E27FC236}">
                    <a16:creationId xmlns:a16="http://schemas.microsoft.com/office/drawing/2014/main" id="{64E5DDEE-0EEB-4671-AEA0-80C858CB1C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6" name="Google Shape;9272;p71">
                <a:extLst>
                  <a:ext uri="{FF2B5EF4-FFF2-40B4-BE49-F238E27FC236}">
                    <a16:creationId xmlns:a16="http://schemas.microsoft.com/office/drawing/2014/main" id="{D796E12C-EE89-4B92-8753-6AB38E5DD76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7" name="Google Shape;9273;p71">
                <a:extLst>
                  <a:ext uri="{FF2B5EF4-FFF2-40B4-BE49-F238E27FC236}">
                    <a16:creationId xmlns:a16="http://schemas.microsoft.com/office/drawing/2014/main" id="{A1E8AA3B-4B0E-4DE3-89F4-F770F46D80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8" name="Google Shape;9274;p71">
                <a:extLst>
                  <a:ext uri="{FF2B5EF4-FFF2-40B4-BE49-F238E27FC236}">
                    <a16:creationId xmlns:a16="http://schemas.microsoft.com/office/drawing/2014/main" id="{E6451F93-D0D3-4FEF-9924-95C978EB7A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6" name="Google Shape;9268;p71">
              <a:extLst>
                <a:ext uri="{FF2B5EF4-FFF2-40B4-BE49-F238E27FC236}">
                  <a16:creationId xmlns:a16="http://schemas.microsoft.com/office/drawing/2014/main" id="{015F9082-2C84-48CC-ABCD-841942B1398A}"/>
                </a:ext>
              </a:extLst>
            </p:cNvPr>
            <p:cNvGrpSpPr/>
            <p:nvPr/>
          </p:nvGrpSpPr>
          <p:grpSpPr>
            <a:xfrm>
              <a:off x="3878126" y="755286"/>
              <a:ext cx="202053" cy="285630"/>
              <a:chOff x="6974158" y="2789537"/>
              <a:chExt cx="255247" cy="327458"/>
            </a:xfrm>
            <a:grpFill/>
          </p:grpSpPr>
          <p:sp>
            <p:nvSpPr>
              <p:cNvPr id="5067" name="Google Shape;9269;p71">
                <a:extLst>
                  <a:ext uri="{FF2B5EF4-FFF2-40B4-BE49-F238E27FC236}">
                    <a16:creationId xmlns:a16="http://schemas.microsoft.com/office/drawing/2014/main" id="{09DB22EE-E6FE-42A6-AFDA-4707F9834BC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8" name="Google Shape;9270;p71">
                <a:extLst>
                  <a:ext uri="{FF2B5EF4-FFF2-40B4-BE49-F238E27FC236}">
                    <a16:creationId xmlns:a16="http://schemas.microsoft.com/office/drawing/2014/main" id="{D4C82CE6-BEA6-4A8F-89AF-9B26E8CA9AE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9" name="Google Shape;9271;p71">
                <a:extLst>
                  <a:ext uri="{FF2B5EF4-FFF2-40B4-BE49-F238E27FC236}">
                    <a16:creationId xmlns:a16="http://schemas.microsoft.com/office/drawing/2014/main" id="{5AB4F1A7-9030-4C3B-AD73-7107E9250AC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0" name="Google Shape;9272;p71">
                <a:extLst>
                  <a:ext uri="{FF2B5EF4-FFF2-40B4-BE49-F238E27FC236}">
                    <a16:creationId xmlns:a16="http://schemas.microsoft.com/office/drawing/2014/main" id="{07903469-44B4-48B6-94CB-56668AA11B3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1" name="Google Shape;9273;p71">
                <a:extLst>
                  <a:ext uri="{FF2B5EF4-FFF2-40B4-BE49-F238E27FC236}">
                    <a16:creationId xmlns:a16="http://schemas.microsoft.com/office/drawing/2014/main" id="{6CEA3168-02FA-4350-B7AB-8D153102F1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2" name="Google Shape;9274;p71">
                <a:extLst>
                  <a:ext uri="{FF2B5EF4-FFF2-40B4-BE49-F238E27FC236}">
                    <a16:creationId xmlns:a16="http://schemas.microsoft.com/office/drawing/2014/main" id="{8454C3C2-24FE-4C81-B174-ADE541B8A4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 name="Group 10">
            <a:extLst>
              <a:ext uri="{FF2B5EF4-FFF2-40B4-BE49-F238E27FC236}">
                <a16:creationId xmlns:a16="http://schemas.microsoft.com/office/drawing/2014/main" id="{A7A8B9C0-D023-4D4B-A57F-782A815B9B52}"/>
              </a:ext>
            </a:extLst>
          </p:cNvPr>
          <p:cNvGrpSpPr/>
          <p:nvPr/>
        </p:nvGrpSpPr>
        <p:grpSpPr>
          <a:xfrm>
            <a:off x="7315131" y="880299"/>
            <a:ext cx="1390425" cy="205759"/>
            <a:chOff x="4570684" y="963885"/>
            <a:chExt cx="1390425" cy="205759"/>
          </a:xfrm>
        </p:grpSpPr>
        <p:grpSp>
          <p:nvGrpSpPr>
            <p:cNvPr id="5011" name="Google Shape;9275;p71">
              <a:extLst>
                <a:ext uri="{FF2B5EF4-FFF2-40B4-BE49-F238E27FC236}">
                  <a16:creationId xmlns:a16="http://schemas.microsoft.com/office/drawing/2014/main" id="{1901A4CA-281D-4D05-BBBF-873996E0B1F5}"/>
                </a:ext>
              </a:extLst>
            </p:cNvPr>
            <p:cNvGrpSpPr/>
            <p:nvPr/>
          </p:nvGrpSpPr>
          <p:grpSpPr>
            <a:xfrm>
              <a:off x="4570684" y="963885"/>
              <a:ext cx="140757" cy="199341"/>
              <a:chOff x="7530697" y="2790299"/>
              <a:chExt cx="244291" cy="326314"/>
            </a:xfrm>
            <a:solidFill>
              <a:srgbClr val="000066"/>
            </a:solidFill>
          </p:grpSpPr>
          <p:sp>
            <p:nvSpPr>
              <p:cNvPr id="5055" name="Google Shape;9276;p71">
                <a:extLst>
                  <a:ext uri="{FF2B5EF4-FFF2-40B4-BE49-F238E27FC236}">
                    <a16:creationId xmlns:a16="http://schemas.microsoft.com/office/drawing/2014/main" id="{FF006F9B-98ED-420B-ACAC-ED30ACD9A2D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6" name="Google Shape;9277;p71">
                <a:extLst>
                  <a:ext uri="{FF2B5EF4-FFF2-40B4-BE49-F238E27FC236}">
                    <a16:creationId xmlns:a16="http://schemas.microsoft.com/office/drawing/2014/main" id="{18C950AF-5FC0-41B8-A6AA-83457E593EA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7" name="Google Shape;9278;p71">
                <a:extLst>
                  <a:ext uri="{FF2B5EF4-FFF2-40B4-BE49-F238E27FC236}">
                    <a16:creationId xmlns:a16="http://schemas.microsoft.com/office/drawing/2014/main" id="{24442C8F-FD53-49FA-AC07-8E11B1C4D5C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8" name="Google Shape;9279;p71">
                <a:extLst>
                  <a:ext uri="{FF2B5EF4-FFF2-40B4-BE49-F238E27FC236}">
                    <a16:creationId xmlns:a16="http://schemas.microsoft.com/office/drawing/2014/main" id="{C9095809-C2BF-4D29-A566-365F3A94282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9" name="Google Shape;9280;p71">
                <a:extLst>
                  <a:ext uri="{FF2B5EF4-FFF2-40B4-BE49-F238E27FC236}">
                    <a16:creationId xmlns:a16="http://schemas.microsoft.com/office/drawing/2014/main" id="{7D5AA910-F0BD-4F5D-88D0-9ADCB3B960FF}"/>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0" name="Google Shape;9281;p71">
                <a:extLst>
                  <a:ext uri="{FF2B5EF4-FFF2-40B4-BE49-F238E27FC236}">
                    <a16:creationId xmlns:a16="http://schemas.microsoft.com/office/drawing/2014/main" id="{D30DC23F-3B63-424A-93E9-B2ED9AAB7A8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2" name="Group 5011">
              <a:extLst>
                <a:ext uri="{FF2B5EF4-FFF2-40B4-BE49-F238E27FC236}">
                  <a16:creationId xmlns:a16="http://schemas.microsoft.com/office/drawing/2014/main" id="{945E0C3A-29AB-4EA4-9CE9-B978ADF0143B}"/>
                </a:ext>
              </a:extLst>
            </p:cNvPr>
            <p:cNvGrpSpPr/>
            <p:nvPr/>
          </p:nvGrpSpPr>
          <p:grpSpPr>
            <a:xfrm>
              <a:off x="4782247" y="963885"/>
              <a:ext cx="1178862" cy="205759"/>
              <a:chOff x="2298228" y="746090"/>
              <a:chExt cx="1781951" cy="294826"/>
            </a:xfrm>
            <a:solidFill>
              <a:srgbClr val="000066"/>
            </a:solidFill>
          </p:grpSpPr>
          <p:grpSp>
            <p:nvGrpSpPr>
              <p:cNvPr id="5013" name="Google Shape;9268;p71">
                <a:extLst>
                  <a:ext uri="{FF2B5EF4-FFF2-40B4-BE49-F238E27FC236}">
                    <a16:creationId xmlns:a16="http://schemas.microsoft.com/office/drawing/2014/main" id="{3E340C45-694E-41FC-AF10-3D61C76520EA}"/>
                  </a:ext>
                </a:extLst>
              </p:cNvPr>
              <p:cNvGrpSpPr/>
              <p:nvPr/>
            </p:nvGrpSpPr>
            <p:grpSpPr>
              <a:xfrm>
                <a:off x="2298228" y="750688"/>
                <a:ext cx="202053" cy="285630"/>
                <a:chOff x="6974158" y="2789537"/>
                <a:chExt cx="255247" cy="327458"/>
              </a:xfrm>
              <a:grpFill/>
            </p:grpSpPr>
            <p:sp>
              <p:nvSpPr>
                <p:cNvPr id="5049" name="Google Shape;9269;p71">
                  <a:extLst>
                    <a:ext uri="{FF2B5EF4-FFF2-40B4-BE49-F238E27FC236}">
                      <a16:creationId xmlns:a16="http://schemas.microsoft.com/office/drawing/2014/main" id="{A6865CCC-D4DB-4977-8C10-51F63CDB4AA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0" name="Google Shape;9270;p71">
                  <a:extLst>
                    <a:ext uri="{FF2B5EF4-FFF2-40B4-BE49-F238E27FC236}">
                      <a16:creationId xmlns:a16="http://schemas.microsoft.com/office/drawing/2014/main" id="{EADB377F-02AA-4A7D-95D2-9D43F06C13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1" name="Google Shape;9271;p71">
                  <a:extLst>
                    <a:ext uri="{FF2B5EF4-FFF2-40B4-BE49-F238E27FC236}">
                      <a16:creationId xmlns:a16="http://schemas.microsoft.com/office/drawing/2014/main" id="{E9113CC9-B710-46A7-8837-7CB4142F7DA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2" name="Google Shape;9272;p71">
                  <a:extLst>
                    <a:ext uri="{FF2B5EF4-FFF2-40B4-BE49-F238E27FC236}">
                      <a16:creationId xmlns:a16="http://schemas.microsoft.com/office/drawing/2014/main" id="{2FB7D226-D88E-4A86-9386-222E0623FB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3" name="Google Shape;9273;p71">
                  <a:extLst>
                    <a:ext uri="{FF2B5EF4-FFF2-40B4-BE49-F238E27FC236}">
                      <a16:creationId xmlns:a16="http://schemas.microsoft.com/office/drawing/2014/main" id="{4F88D960-F6FA-40FC-A997-F386C1C42E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4" name="Google Shape;9274;p71">
                  <a:extLst>
                    <a:ext uri="{FF2B5EF4-FFF2-40B4-BE49-F238E27FC236}">
                      <a16:creationId xmlns:a16="http://schemas.microsoft.com/office/drawing/2014/main" id="{46C5841C-2E17-4209-BB1A-FAE936615E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4" name="Google Shape;9268;p71">
                <a:extLst>
                  <a:ext uri="{FF2B5EF4-FFF2-40B4-BE49-F238E27FC236}">
                    <a16:creationId xmlns:a16="http://schemas.microsoft.com/office/drawing/2014/main" id="{F7375085-B122-40E5-990F-91163335227A}"/>
                  </a:ext>
                </a:extLst>
              </p:cNvPr>
              <p:cNvGrpSpPr/>
              <p:nvPr/>
            </p:nvGrpSpPr>
            <p:grpSpPr>
              <a:xfrm>
                <a:off x="2609822" y="750688"/>
                <a:ext cx="202053" cy="285630"/>
                <a:chOff x="6974158" y="2789537"/>
                <a:chExt cx="255247" cy="327458"/>
              </a:xfrm>
              <a:grpFill/>
            </p:grpSpPr>
            <p:sp>
              <p:nvSpPr>
                <p:cNvPr id="5043" name="Google Shape;9269;p71">
                  <a:extLst>
                    <a:ext uri="{FF2B5EF4-FFF2-40B4-BE49-F238E27FC236}">
                      <a16:creationId xmlns:a16="http://schemas.microsoft.com/office/drawing/2014/main" id="{F27D56F6-E27E-46B6-92BB-773B863653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4" name="Google Shape;9270;p71">
                  <a:extLst>
                    <a:ext uri="{FF2B5EF4-FFF2-40B4-BE49-F238E27FC236}">
                      <a16:creationId xmlns:a16="http://schemas.microsoft.com/office/drawing/2014/main" id="{D9E2A5AA-EF7C-4596-A609-FE8712C0476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5" name="Google Shape;9271;p71">
                  <a:extLst>
                    <a:ext uri="{FF2B5EF4-FFF2-40B4-BE49-F238E27FC236}">
                      <a16:creationId xmlns:a16="http://schemas.microsoft.com/office/drawing/2014/main" id="{4BBD1A6A-4C12-43F6-A285-925DE4DE858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6" name="Google Shape;9272;p71">
                  <a:extLst>
                    <a:ext uri="{FF2B5EF4-FFF2-40B4-BE49-F238E27FC236}">
                      <a16:creationId xmlns:a16="http://schemas.microsoft.com/office/drawing/2014/main" id="{BF723C54-F474-4205-8E8E-EB89FF32621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7" name="Google Shape;9273;p71">
                  <a:extLst>
                    <a:ext uri="{FF2B5EF4-FFF2-40B4-BE49-F238E27FC236}">
                      <a16:creationId xmlns:a16="http://schemas.microsoft.com/office/drawing/2014/main" id="{FEBB7F91-7802-415B-9041-C9AA39DB08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8" name="Google Shape;9274;p71">
                  <a:extLst>
                    <a:ext uri="{FF2B5EF4-FFF2-40B4-BE49-F238E27FC236}">
                      <a16:creationId xmlns:a16="http://schemas.microsoft.com/office/drawing/2014/main" id="{AA274A82-1401-4C5C-B310-293793496A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5" name="Google Shape;9268;p71">
                <a:extLst>
                  <a:ext uri="{FF2B5EF4-FFF2-40B4-BE49-F238E27FC236}">
                    <a16:creationId xmlns:a16="http://schemas.microsoft.com/office/drawing/2014/main" id="{934B314F-E8C3-4320-B0DD-B6DCC2E72D82}"/>
                  </a:ext>
                </a:extLst>
              </p:cNvPr>
              <p:cNvGrpSpPr/>
              <p:nvPr/>
            </p:nvGrpSpPr>
            <p:grpSpPr>
              <a:xfrm>
                <a:off x="2920013" y="755286"/>
                <a:ext cx="202053" cy="285630"/>
                <a:chOff x="6974158" y="2789537"/>
                <a:chExt cx="255247" cy="327458"/>
              </a:xfrm>
              <a:grpFill/>
            </p:grpSpPr>
            <p:sp>
              <p:nvSpPr>
                <p:cNvPr id="5037" name="Google Shape;9269;p71">
                  <a:extLst>
                    <a:ext uri="{FF2B5EF4-FFF2-40B4-BE49-F238E27FC236}">
                      <a16:creationId xmlns:a16="http://schemas.microsoft.com/office/drawing/2014/main" id="{1CA6EC38-181C-49D6-814A-0C0D09C5F97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8" name="Google Shape;9270;p71">
                  <a:extLst>
                    <a:ext uri="{FF2B5EF4-FFF2-40B4-BE49-F238E27FC236}">
                      <a16:creationId xmlns:a16="http://schemas.microsoft.com/office/drawing/2014/main" id="{099354E0-8DBC-42E2-8D64-050B5C3FFD1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9" name="Google Shape;9271;p71">
                  <a:extLst>
                    <a:ext uri="{FF2B5EF4-FFF2-40B4-BE49-F238E27FC236}">
                      <a16:creationId xmlns:a16="http://schemas.microsoft.com/office/drawing/2014/main" id="{EE6A3B83-37EE-4D0F-A7C3-D3C75B7CC3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0" name="Google Shape;9272;p71">
                  <a:extLst>
                    <a:ext uri="{FF2B5EF4-FFF2-40B4-BE49-F238E27FC236}">
                      <a16:creationId xmlns:a16="http://schemas.microsoft.com/office/drawing/2014/main" id="{C1963B9A-B345-4B68-8824-3485F23499C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1" name="Google Shape;9273;p71">
                  <a:extLst>
                    <a:ext uri="{FF2B5EF4-FFF2-40B4-BE49-F238E27FC236}">
                      <a16:creationId xmlns:a16="http://schemas.microsoft.com/office/drawing/2014/main" id="{FC975745-50A2-4EEF-BE86-E31212985A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2" name="Google Shape;9274;p71">
                  <a:extLst>
                    <a:ext uri="{FF2B5EF4-FFF2-40B4-BE49-F238E27FC236}">
                      <a16:creationId xmlns:a16="http://schemas.microsoft.com/office/drawing/2014/main" id="{26DA65F7-C758-42B4-9EBF-A69FA8E8B4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6" name="Google Shape;9268;p71">
                <a:extLst>
                  <a:ext uri="{FF2B5EF4-FFF2-40B4-BE49-F238E27FC236}">
                    <a16:creationId xmlns:a16="http://schemas.microsoft.com/office/drawing/2014/main" id="{956BBC5E-FFD8-4655-94B9-208F29A753C3}"/>
                  </a:ext>
                </a:extLst>
              </p:cNvPr>
              <p:cNvGrpSpPr/>
              <p:nvPr/>
            </p:nvGrpSpPr>
            <p:grpSpPr>
              <a:xfrm>
                <a:off x="3243579" y="755286"/>
                <a:ext cx="202053" cy="285630"/>
                <a:chOff x="6974158" y="2789537"/>
                <a:chExt cx="255247" cy="327458"/>
              </a:xfrm>
              <a:grpFill/>
            </p:grpSpPr>
            <p:sp>
              <p:nvSpPr>
                <p:cNvPr id="5031" name="Google Shape;9269;p71">
                  <a:extLst>
                    <a:ext uri="{FF2B5EF4-FFF2-40B4-BE49-F238E27FC236}">
                      <a16:creationId xmlns:a16="http://schemas.microsoft.com/office/drawing/2014/main" id="{F047AA91-7686-424C-8582-B7575FA8FFF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2" name="Google Shape;9270;p71">
                  <a:extLst>
                    <a:ext uri="{FF2B5EF4-FFF2-40B4-BE49-F238E27FC236}">
                      <a16:creationId xmlns:a16="http://schemas.microsoft.com/office/drawing/2014/main" id="{711AC891-F87A-4C25-9D93-4F1D3D5204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3" name="Google Shape;9271;p71">
                  <a:extLst>
                    <a:ext uri="{FF2B5EF4-FFF2-40B4-BE49-F238E27FC236}">
                      <a16:creationId xmlns:a16="http://schemas.microsoft.com/office/drawing/2014/main" id="{76630EB9-A7BE-441C-B1D4-10E504BBFD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4" name="Google Shape;9272;p71">
                  <a:extLst>
                    <a:ext uri="{FF2B5EF4-FFF2-40B4-BE49-F238E27FC236}">
                      <a16:creationId xmlns:a16="http://schemas.microsoft.com/office/drawing/2014/main" id="{A7008606-9D54-4DC9-86E1-9C09BAB0A2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5" name="Google Shape;9273;p71">
                  <a:extLst>
                    <a:ext uri="{FF2B5EF4-FFF2-40B4-BE49-F238E27FC236}">
                      <a16:creationId xmlns:a16="http://schemas.microsoft.com/office/drawing/2014/main" id="{42216CAA-8926-44DE-9C1B-4D57D2B764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6" name="Google Shape;9274;p71">
                  <a:extLst>
                    <a:ext uri="{FF2B5EF4-FFF2-40B4-BE49-F238E27FC236}">
                      <a16:creationId xmlns:a16="http://schemas.microsoft.com/office/drawing/2014/main" id="{977D4E3B-1656-4B51-AC3A-1316162FB9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7" name="Google Shape;9268;p71">
                <a:extLst>
                  <a:ext uri="{FF2B5EF4-FFF2-40B4-BE49-F238E27FC236}">
                    <a16:creationId xmlns:a16="http://schemas.microsoft.com/office/drawing/2014/main" id="{15B831A8-10FB-42DA-A96A-9F80733584C6}"/>
                  </a:ext>
                </a:extLst>
              </p:cNvPr>
              <p:cNvGrpSpPr/>
              <p:nvPr/>
            </p:nvGrpSpPr>
            <p:grpSpPr>
              <a:xfrm>
                <a:off x="3561576" y="746090"/>
                <a:ext cx="202053" cy="285630"/>
                <a:chOff x="6974158" y="2789537"/>
                <a:chExt cx="255247" cy="327458"/>
              </a:xfrm>
              <a:grpFill/>
            </p:grpSpPr>
            <p:sp>
              <p:nvSpPr>
                <p:cNvPr id="5025" name="Google Shape;9269;p71">
                  <a:extLst>
                    <a:ext uri="{FF2B5EF4-FFF2-40B4-BE49-F238E27FC236}">
                      <a16:creationId xmlns:a16="http://schemas.microsoft.com/office/drawing/2014/main" id="{4A0B590C-A6BF-4349-88E6-BA6E69044E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6" name="Google Shape;9270;p71">
                  <a:extLst>
                    <a:ext uri="{FF2B5EF4-FFF2-40B4-BE49-F238E27FC236}">
                      <a16:creationId xmlns:a16="http://schemas.microsoft.com/office/drawing/2014/main" id="{D26F8DF5-B44F-4DB2-BD17-A69D2FE2A91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7" name="Google Shape;9271;p71">
                  <a:extLst>
                    <a:ext uri="{FF2B5EF4-FFF2-40B4-BE49-F238E27FC236}">
                      <a16:creationId xmlns:a16="http://schemas.microsoft.com/office/drawing/2014/main" id="{8E201AD3-C077-4984-A35F-3F364E64F71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8" name="Google Shape;9272;p71">
                  <a:extLst>
                    <a:ext uri="{FF2B5EF4-FFF2-40B4-BE49-F238E27FC236}">
                      <a16:creationId xmlns:a16="http://schemas.microsoft.com/office/drawing/2014/main" id="{150553A8-1F06-4B22-819C-73B9E07BB0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9" name="Google Shape;9273;p71">
                  <a:extLst>
                    <a:ext uri="{FF2B5EF4-FFF2-40B4-BE49-F238E27FC236}">
                      <a16:creationId xmlns:a16="http://schemas.microsoft.com/office/drawing/2014/main" id="{F5F9D5A0-7050-4FF4-B8F0-1375F7944F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0" name="Google Shape;9274;p71">
                  <a:extLst>
                    <a:ext uri="{FF2B5EF4-FFF2-40B4-BE49-F238E27FC236}">
                      <a16:creationId xmlns:a16="http://schemas.microsoft.com/office/drawing/2014/main" id="{18742E8B-BB01-45E8-941B-BF9D75CBB5B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8" name="Google Shape;9268;p71">
                <a:extLst>
                  <a:ext uri="{FF2B5EF4-FFF2-40B4-BE49-F238E27FC236}">
                    <a16:creationId xmlns:a16="http://schemas.microsoft.com/office/drawing/2014/main" id="{A17CDDDE-F5D1-491D-B3DA-68891C8D79AA}"/>
                  </a:ext>
                </a:extLst>
              </p:cNvPr>
              <p:cNvGrpSpPr/>
              <p:nvPr/>
            </p:nvGrpSpPr>
            <p:grpSpPr>
              <a:xfrm>
                <a:off x="3878126" y="755286"/>
                <a:ext cx="202053" cy="285630"/>
                <a:chOff x="6974158" y="2789537"/>
                <a:chExt cx="255247" cy="327458"/>
              </a:xfrm>
              <a:grpFill/>
            </p:grpSpPr>
            <p:sp>
              <p:nvSpPr>
                <p:cNvPr id="5019" name="Google Shape;9269;p71">
                  <a:extLst>
                    <a:ext uri="{FF2B5EF4-FFF2-40B4-BE49-F238E27FC236}">
                      <a16:creationId xmlns:a16="http://schemas.microsoft.com/office/drawing/2014/main" id="{8C3ABEC1-5198-4FE2-951D-0BEB8D518F3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0" name="Google Shape;9270;p71">
                  <a:extLst>
                    <a:ext uri="{FF2B5EF4-FFF2-40B4-BE49-F238E27FC236}">
                      <a16:creationId xmlns:a16="http://schemas.microsoft.com/office/drawing/2014/main" id="{93966F59-6AEE-4186-8743-6B76B40EB9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1" name="Google Shape;9271;p71">
                  <a:extLst>
                    <a:ext uri="{FF2B5EF4-FFF2-40B4-BE49-F238E27FC236}">
                      <a16:creationId xmlns:a16="http://schemas.microsoft.com/office/drawing/2014/main" id="{BF8FD002-1C06-49D1-8894-2B97295B81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2" name="Google Shape;9272;p71">
                  <a:extLst>
                    <a:ext uri="{FF2B5EF4-FFF2-40B4-BE49-F238E27FC236}">
                      <a16:creationId xmlns:a16="http://schemas.microsoft.com/office/drawing/2014/main" id="{8DD3E640-2D9F-4FD1-AC0D-17179CF0B5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3" name="Google Shape;9273;p71">
                  <a:extLst>
                    <a:ext uri="{FF2B5EF4-FFF2-40B4-BE49-F238E27FC236}">
                      <a16:creationId xmlns:a16="http://schemas.microsoft.com/office/drawing/2014/main" id="{608F3E5D-6071-42EE-B2CB-9A8F22B18B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4" name="Google Shape;9274;p71">
                  <a:extLst>
                    <a:ext uri="{FF2B5EF4-FFF2-40B4-BE49-F238E27FC236}">
                      <a16:creationId xmlns:a16="http://schemas.microsoft.com/office/drawing/2014/main" id="{D053AEA2-A39A-4281-B07E-F7E7856DC3F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909" name="Google Shape;9268;p71">
            <a:extLst>
              <a:ext uri="{FF2B5EF4-FFF2-40B4-BE49-F238E27FC236}">
                <a16:creationId xmlns:a16="http://schemas.microsoft.com/office/drawing/2014/main" id="{9936E422-56CC-457C-99E1-3EDB69A6B6EC}"/>
              </a:ext>
            </a:extLst>
          </p:cNvPr>
          <p:cNvGrpSpPr/>
          <p:nvPr/>
        </p:nvGrpSpPr>
        <p:grpSpPr>
          <a:xfrm>
            <a:off x="4573261" y="2105328"/>
            <a:ext cx="134355" cy="194801"/>
            <a:chOff x="6974158" y="2789537"/>
            <a:chExt cx="255247" cy="327458"/>
          </a:xfrm>
          <a:solidFill>
            <a:schemeClr val="accent6"/>
          </a:solidFill>
        </p:grpSpPr>
        <p:sp>
          <p:nvSpPr>
            <p:cNvPr id="5003" name="Google Shape;9269;p71">
              <a:extLst>
                <a:ext uri="{FF2B5EF4-FFF2-40B4-BE49-F238E27FC236}">
                  <a16:creationId xmlns:a16="http://schemas.microsoft.com/office/drawing/2014/main" id="{704B128A-46C8-4674-979A-BFD05C65C4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4" name="Google Shape;9270;p71">
              <a:extLst>
                <a:ext uri="{FF2B5EF4-FFF2-40B4-BE49-F238E27FC236}">
                  <a16:creationId xmlns:a16="http://schemas.microsoft.com/office/drawing/2014/main" id="{68F58203-A9A6-4587-8B5E-C3607F5F81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5" name="Google Shape;9271;p71">
              <a:extLst>
                <a:ext uri="{FF2B5EF4-FFF2-40B4-BE49-F238E27FC236}">
                  <a16:creationId xmlns:a16="http://schemas.microsoft.com/office/drawing/2014/main" id="{9DC3B5C3-7E27-4438-89BC-23EB0184F85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6" name="Google Shape;9272;p71">
              <a:extLst>
                <a:ext uri="{FF2B5EF4-FFF2-40B4-BE49-F238E27FC236}">
                  <a16:creationId xmlns:a16="http://schemas.microsoft.com/office/drawing/2014/main" id="{E2070D12-F9E0-49D6-8D52-A491F05624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7" name="Google Shape;9273;p71">
              <a:extLst>
                <a:ext uri="{FF2B5EF4-FFF2-40B4-BE49-F238E27FC236}">
                  <a16:creationId xmlns:a16="http://schemas.microsoft.com/office/drawing/2014/main" id="{80DE26B9-81E9-4C85-B954-7F32923DACC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9274;p71">
              <a:extLst>
                <a:ext uri="{FF2B5EF4-FFF2-40B4-BE49-F238E27FC236}">
                  <a16:creationId xmlns:a16="http://schemas.microsoft.com/office/drawing/2014/main" id="{E314A1F2-CE19-4F5F-B474-1DA2CA0B636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0" name="Group 4909">
            <a:extLst>
              <a:ext uri="{FF2B5EF4-FFF2-40B4-BE49-F238E27FC236}">
                <a16:creationId xmlns:a16="http://schemas.microsoft.com/office/drawing/2014/main" id="{20CFB2D4-2E19-4B86-9DCA-0D3C8501A33A}"/>
              </a:ext>
            </a:extLst>
          </p:cNvPr>
          <p:cNvGrpSpPr/>
          <p:nvPr/>
        </p:nvGrpSpPr>
        <p:grpSpPr>
          <a:xfrm>
            <a:off x="4784065" y="2099056"/>
            <a:ext cx="1184905" cy="201073"/>
            <a:chOff x="2298228" y="746090"/>
            <a:chExt cx="1781951" cy="294826"/>
          </a:xfrm>
          <a:solidFill>
            <a:schemeClr val="accent6"/>
          </a:solidFill>
        </p:grpSpPr>
        <p:grpSp>
          <p:nvGrpSpPr>
            <p:cNvPr id="4961" name="Google Shape;9268;p71">
              <a:extLst>
                <a:ext uri="{FF2B5EF4-FFF2-40B4-BE49-F238E27FC236}">
                  <a16:creationId xmlns:a16="http://schemas.microsoft.com/office/drawing/2014/main" id="{F63ADBB5-33CD-4814-8FCA-D744E2068E62}"/>
                </a:ext>
              </a:extLst>
            </p:cNvPr>
            <p:cNvGrpSpPr/>
            <p:nvPr/>
          </p:nvGrpSpPr>
          <p:grpSpPr>
            <a:xfrm>
              <a:off x="2298228" y="750688"/>
              <a:ext cx="202053" cy="285630"/>
              <a:chOff x="6974158" y="2789537"/>
              <a:chExt cx="255247" cy="327458"/>
            </a:xfrm>
            <a:grpFill/>
          </p:grpSpPr>
          <p:sp>
            <p:nvSpPr>
              <p:cNvPr id="4997" name="Google Shape;9269;p71">
                <a:extLst>
                  <a:ext uri="{FF2B5EF4-FFF2-40B4-BE49-F238E27FC236}">
                    <a16:creationId xmlns:a16="http://schemas.microsoft.com/office/drawing/2014/main" id="{7427856B-42C1-4F0A-85A2-C0F4ABB028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8" name="Google Shape;9270;p71">
                <a:extLst>
                  <a:ext uri="{FF2B5EF4-FFF2-40B4-BE49-F238E27FC236}">
                    <a16:creationId xmlns:a16="http://schemas.microsoft.com/office/drawing/2014/main" id="{0FA04AEF-6453-49B6-A34E-A0DA8776720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9" name="Google Shape;9271;p71">
                <a:extLst>
                  <a:ext uri="{FF2B5EF4-FFF2-40B4-BE49-F238E27FC236}">
                    <a16:creationId xmlns:a16="http://schemas.microsoft.com/office/drawing/2014/main" id="{EBDB085E-7553-4552-B7C0-08F17B06B27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0" name="Google Shape;9272;p71">
                <a:extLst>
                  <a:ext uri="{FF2B5EF4-FFF2-40B4-BE49-F238E27FC236}">
                    <a16:creationId xmlns:a16="http://schemas.microsoft.com/office/drawing/2014/main" id="{01B93ED1-9A4A-4E25-81D1-59343EC3F54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1" name="Google Shape;9273;p71">
                <a:extLst>
                  <a:ext uri="{FF2B5EF4-FFF2-40B4-BE49-F238E27FC236}">
                    <a16:creationId xmlns:a16="http://schemas.microsoft.com/office/drawing/2014/main" id="{597B6BEC-9BA9-42B4-A32B-1C84A61632F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2" name="Google Shape;9274;p71">
                <a:extLst>
                  <a:ext uri="{FF2B5EF4-FFF2-40B4-BE49-F238E27FC236}">
                    <a16:creationId xmlns:a16="http://schemas.microsoft.com/office/drawing/2014/main" id="{47EF0835-0AA3-4B7D-958D-F8B380FE8EE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2" name="Google Shape;9268;p71">
              <a:extLst>
                <a:ext uri="{FF2B5EF4-FFF2-40B4-BE49-F238E27FC236}">
                  <a16:creationId xmlns:a16="http://schemas.microsoft.com/office/drawing/2014/main" id="{CAA7FE76-B9FC-434E-83B6-7F1C659839ED}"/>
                </a:ext>
              </a:extLst>
            </p:cNvPr>
            <p:cNvGrpSpPr/>
            <p:nvPr/>
          </p:nvGrpSpPr>
          <p:grpSpPr>
            <a:xfrm>
              <a:off x="2609822" y="750688"/>
              <a:ext cx="202053" cy="285630"/>
              <a:chOff x="6974158" y="2789537"/>
              <a:chExt cx="255247" cy="327458"/>
            </a:xfrm>
            <a:grpFill/>
          </p:grpSpPr>
          <p:sp>
            <p:nvSpPr>
              <p:cNvPr id="4991" name="Google Shape;9269;p71">
                <a:extLst>
                  <a:ext uri="{FF2B5EF4-FFF2-40B4-BE49-F238E27FC236}">
                    <a16:creationId xmlns:a16="http://schemas.microsoft.com/office/drawing/2014/main" id="{6E306683-E279-4BD3-9F5C-50B3DD188C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2" name="Google Shape;9270;p71">
                <a:extLst>
                  <a:ext uri="{FF2B5EF4-FFF2-40B4-BE49-F238E27FC236}">
                    <a16:creationId xmlns:a16="http://schemas.microsoft.com/office/drawing/2014/main" id="{598E7B26-8164-4028-9107-608E091D2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3" name="Google Shape;9271;p71">
                <a:extLst>
                  <a:ext uri="{FF2B5EF4-FFF2-40B4-BE49-F238E27FC236}">
                    <a16:creationId xmlns:a16="http://schemas.microsoft.com/office/drawing/2014/main" id="{FEB641A0-C054-4947-A92C-A7F559BA27D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4" name="Google Shape;9272;p71">
                <a:extLst>
                  <a:ext uri="{FF2B5EF4-FFF2-40B4-BE49-F238E27FC236}">
                    <a16:creationId xmlns:a16="http://schemas.microsoft.com/office/drawing/2014/main" id="{1B6FF118-0F98-42A5-A52A-E765989248B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5" name="Google Shape;9273;p71">
                <a:extLst>
                  <a:ext uri="{FF2B5EF4-FFF2-40B4-BE49-F238E27FC236}">
                    <a16:creationId xmlns:a16="http://schemas.microsoft.com/office/drawing/2014/main" id="{5847ACFB-DEEA-4A49-A0AB-BB0E3DBC3A8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6" name="Google Shape;9274;p71">
                <a:extLst>
                  <a:ext uri="{FF2B5EF4-FFF2-40B4-BE49-F238E27FC236}">
                    <a16:creationId xmlns:a16="http://schemas.microsoft.com/office/drawing/2014/main" id="{8277611E-B6D8-48B3-B34F-797D62E3AE3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3" name="Google Shape;9268;p71">
              <a:extLst>
                <a:ext uri="{FF2B5EF4-FFF2-40B4-BE49-F238E27FC236}">
                  <a16:creationId xmlns:a16="http://schemas.microsoft.com/office/drawing/2014/main" id="{5C006A8D-4816-4396-877F-284808FB2EFE}"/>
                </a:ext>
              </a:extLst>
            </p:cNvPr>
            <p:cNvGrpSpPr/>
            <p:nvPr/>
          </p:nvGrpSpPr>
          <p:grpSpPr>
            <a:xfrm>
              <a:off x="2920013" y="755286"/>
              <a:ext cx="202053" cy="285630"/>
              <a:chOff x="6974158" y="2789537"/>
              <a:chExt cx="255247" cy="327458"/>
            </a:xfrm>
            <a:grpFill/>
          </p:grpSpPr>
          <p:sp>
            <p:nvSpPr>
              <p:cNvPr id="4985" name="Google Shape;9269;p71">
                <a:extLst>
                  <a:ext uri="{FF2B5EF4-FFF2-40B4-BE49-F238E27FC236}">
                    <a16:creationId xmlns:a16="http://schemas.microsoft.com/office/drawing/2014/main" id="{1A7E69A7-25C6-4861-BEAB-85AA419636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6" name="Google Shape;9270;p71">
                <a:extLst>
                  <a:ext uri="{FF2B5EF4-FFF2-40B4-BE49-F238E27FC236}">
                    <a16:creationId xmlns:a16="http://schemas.microsoft.com/office/drawing/2014/main" id="{1D59C61E-1FBC-4D73-8577-45651DFFA73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7" name="Google Shape;9271;p71">
                <a:extLst>
                  <a:ext uri="{FF2B5EF4-FFF2-40B4-BE49-F238E27FC236}">
                    <a16:creationId xmlns:a16="http://schemas.microsoft.com/office/drawing/2014/main" id="{733DFE39-E394-440C-BFCA-00EAC81527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8" name="Google Shape;9272;p71">
                <a:extLst>
                  <a:ext uri="{FF2B5EF4-FFF2-40B4-BE49-F238E27FC236}">
                    <a16:creationId xmlns:a16="http://schemas.microsoft.com/office/drawing/2014/main" id="{74AEC2ED-59B1-41C9-812B-FD174BAE81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9" name="Google Shape;9273;p71">
                <a:extLst>
                  <a:ext uri="{FF2B5EF4-FFF2-40B4-BE49-F238E27FC236}">
                    <a16:creationId xmlns:a16="http://schemas.microsoft.com/office/drawing/2014/main" id="{6EFBBAF5-DC86-44DE-ACC5-FB42B1FF20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0" name="Google Shape;9274;p71">
                <a:extLst>
                  <a:ext uri="{FF2B5EF4-FFF2-40B4-BE49-F238E27FC236}">
                    <a16:creationId xmlns:a16="http://schemas.microsoft.com/office/drawing/2014/main" id="{92B1C7A2-72B0-4926-B66B-59F56B7F5EE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4" name="Google Shape;9268;p71">
              <a:extLst>
                <a:ext uri="{FF2B5EF4-FFF2-40B4-BE49-F238E27FC236}">
                  <a16:creationId xmlns:a16="http://schemas.microsoft.com/office/drawing/2014/main" id="{4979D679-BD9D-43AF-85DF-EB9C4A4FAFA4}"/>
                </a:ext>
              </a:extLst>
            </p:cNvPr>
            <p:cNvGrpSpPr/>
            <p:nvPr/>
          </p:nvGrpSpPr>
          <p:grpSpPr>
            <a:xfrm>
              <a:off x="3243579" y="755286"/>
              <a:ext cx="202053" cy="285630"/>
              <a:chOff x="6974158" y="2789537"/>
              <a:chExt cx="255247" cy="327458"/>
            </a:xfrm>
            <a:grpFill/>
          </p:grpSpPr>
          <p:sp>
            <p:nvSpPr>
              <p:cNvPr id="4979" name="Google Shape;9269;p71">
                <a:extLst>
                  <a:ext uri="{FF2B5EF4-FFF2-40B4-BE49-F238E27FC236}">
                    <a16:creationId xmlns:a16="http://schemas.microsoft.com/office/drawing/2014/main" id="{D17CBF66-C7A7-45BA-957D-B3C1277E7CB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0" name="Google Shape;9270;p71">
                <a:extLst>
                  <a:ext uri="{FF2B5EF4-FFF2-40B4-BE49-F238E27FC236}">
                    <a16:creationId xmlns:a16="http://schemas.microsoft.com/office/drawing/2014/main" id="{85AD80D5-3C99-46FB-97BC-3651A8B6CC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1" name="Google Shape;9271;p71">
                <a:extLst>
                  <a:ext uri="{FF2B5EF4-FFF2-40B4-BE49-F238E27FC236}">
                    <a16:creationId xmlns:a16="http://schemas.microsoft.com/office/drawing/2014/main" id="{830D8AF5-03C1-4550-9A66-2ADC6DE2FF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2" name="Google Shape;9272;p71">
                <a:extLst>
                  <a:ext uri="{FF2B5EF4-FFF2-40B4-BE49-F238E27FC236}">
                    <a16:creationId xmlns:a16="http://schemas.microsoft.com/office/drawing/2014/main" id="{AACA7165-133A-45BE-A20E-05DA8858D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3" name="Google Shape;9273;p71">
                <a:extLst>
                  <a:ext uri="{FF2B5EF4-FFF2-40B4-BE49-F238E27FC236}">
                    <a16:creationId xmlns:a16="http://schemas.microsoft.com/office/drawing/2014/main" id="{6F85F20A-6433-4465-828E-C2885A7762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4" name="Google Shape;9274;p71">
                <a:extLst>
                  <a:ext uri="{FF2B5EF4-FFF2-40B4-BE49-F238E27FC236}">
                    <a16:creationId xmlns:a16="http://schemas.microsoft.com/office/drawing/2014/main" id="{8A3D65A0-F22D-4D9E-8738-D06EB334B3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5" name="Google Shape;9268;p71">
              <a:extLst>
                <a:ext uri="{FF2B5EF4-FFF2-40B4-BE49-F238E27FC236}">
                  <a16:creationId xmlns:a16="http://schemas.microsoft.com/office/drawing/2014/main" id="{EC84A62A-A929-4E07-AA2D-2D372219FB9D}"/>
                </a:ext>
              </a:extLst>
            </p:cNvPr>
            <p:cNvGrpSpPr/>
            <p:nvPr/>
          </p:nvGrpSpPr>
          <p:grpSpPr>
            <a:xfrm>
              <a:off x="3561576" y="746090"/>
              <a:ext cx="202053" cy="285630"/>
              <a:chOff x="6974158" y="2789537"/>
              <a:chExt cx="255247" cy="327458"/>
            </a:xfrm>
            <a:grpFill/>
          </p:grpSpPr>
          <p:sp>
            <p:nvSpPr>
              <p:cNvPr id="4973" name="Google Shape;9269;p71">
                <a:extLst>
                  <a:ext uri="{FF2B5EF4-FFF2-40B4-BE49-F238E27FC236}">
                    <a16:creationId xmlns:a16="http://schemas.microsoft.com/office/drawing/2014/main" id="{283270D9-7F58-4EE3-BE56-A452F85E83A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4" name="Google Shape;9270;p71">
                <a:extLst>
                  <a:ext uri="{FF2B5EF4-FFF2-40B4-BE49-F238E27FC236}">
                    <a16:creationId xmlns:a16="http://schemas.microsoft.com/office/drawing/2014/main" id="{A4790CBA-F8D6-48E0-9B2A-DF29C096694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5" name="Google Shape;9271;p71">
                <a:extLst>
                  <a:ext uri="{FF2B5EF4-FFF2-40B4-BE49-F238E27FC236}">
                    <a16:creationId xmlns:a16="http://schemas.microsoft.com/office/drawing/2014/main" id="{6838BB2F-9714-4764-BFA7-E4621E4B365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6" name="Google Shape;9272;p71">
                <a:extLst>
                  <a:ext uri="{FF2B5EF4-FFF2-40B4-BE49-F238E27FC236}">
                    <a16:creationId xmlns:a16="http://schemas.microsoft.com/office/drawing/2014/main" id="{6B7AE1EB-C21D-434E-AC93-58D9C7E640A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7" name="Google Shape;9273;p71">
                <a:extLst>
                  <a:ext uri="{FF2B5EF4-FFF2-40B4-BE49-F238E27FC236}">
                    <a16:creationId xmlns:a16="http://schemas.microsoft.com/office/drawing/2014/main" id="{3EFAA8EC-0A59-4233-A1E4-734E5F76A2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8" name="Google Shape;9274;p71">
                <a:extLst>
                  <a:ext uri="{FF2B5EF4-FFF2-40B4-BE49-F238E27FC236}">
                    <a16:creationId xmlns:a16="http://schemas.microsoft.com/office/drawing/2014/main" id="{EFE8DF8A-AEA6-42E2-BACB-CCFD27A97E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6" name="Google Shape;9268;p71">
              <a:extLst>
                <a:ext uri="{FF2B5EF4-FFF2-40B4-BE49-F238E27FC236}">
                  <a16:creationId xmlns:a16="http://schemas.microsoft.com/office/drawing/2014/main" id="{6320F7AA-83A1-44B5-83C7-242F50FDC84E}"/>
                </a:ext>
              </a:extLst>
            </p:cNvPr>
            <p:cNvGrpSpPr/>
            <p:nvPr/>
          </p:nvGrpSpPr>
          <p:grpSpPr>
            <a:xfrm>
              <a:off x="3878126" y="755286"/>
              <a:ext cx="202053" cy="285630"/>
              <a:chOff x="6974158" y="2789537"/>
              <a:chExt cx="255247" cy="327458"/>
            </a:xfrm>
            <a:grpFill/>
          </p:grpSpPr>
          <p:sp>
            <p:nvSpPr>
              <p:cNvPr id="4967" name="Google Shape;9269;p71">
                <a:extLst>
                  <a:ext uri="{FF2B5EF4-FFF2-40B4-BE49-F238E27FC236}">
                    <a16:creationId xmlns:a16="http://schemas.microsoft.com/office/drawing/2014/main" id="{5C3ABCC7-221D-4CE9-ADC4-2C3692819DC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8" name="Google Shape;9270;p71">
                <a:extLst>
                  <a:ext uri="{FF2B5EF4-FFF2-40B4-BE49-F238E27FC236}">
                    <a16:creationId xmlns:a16="http://schemas.microsoft.com/office/drawing/2014/main" id="{DC0FA4D1-9CBC-41DB-B7F9-22E205DAE62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9" name="Google Shape;9271;p71">
                <a:extLst>
                  <a:ext uri="{FF2B5EF4-FFF2-40B4-BE49-F238E27FC236}">
                    <a16:creationId xmlns:a16="http://schemas.microsoft.com/office/drawing/2014/main" id="{59437B03-3DD7-4867-BDD0-99DD8333AC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0" name="Google Shape;9272;p71">
                <a:extLst>
                  <a:ext uri="{FF2B5EF4-FFF2-40B4-BE49-F238E27FC236}">
                    <a16:creationId xmlns:a16="http://schemas.microsoft.com/office/drawing/2014/main" id="{F8742142-0ACE-4562-96DB-F112AF45D0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1" name="Google Shape;9273;p71">
                <a:extLst>
                  <a:ext uri="{FF2B5EF4-FFF2-40B4-BE49-F238E27FC236}">
                    <a16:creationId xmlns:a16="http://schemas.microsoft.com/office/drawing/2014/main" id="{3B782426-D2EA-4FB2-9DBA-D7ED1A49A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2" name="Google Shape;9274;p71">
                <a:extLst>
                  <a:ext uri="{FF2B5EF4-FFF2-40B4-BE49-F238E27FC236}">
                    <a16:creationId xmlns:a16="http://schemas.microsoft.com/office/drawing/2014/main" id="{184AD964-64BD-4869-A737-E12907A04B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 name="Group 13">
            <a:extLst>
              <a:ext uri="{FF2B5EF4-FFF2-40B4-BE49-F238E27FC236}">
                <a16:creationId xmlns:a16="http://schemas.microsoft.com/office/drawing/2014/main" id="{E7776AF4-26AB-49E3-A276-180FAA8207ED}"/>
              </a:ext>
            </a:extLst>
          </p:cNvPr>
          <p:cNvGrpSpPr/>
          <p:nvPr/>
        </p:nvGrpSpPr>
        <p:grpSpPr>
          <a:xfrm>
            <a:off x="7313846" y="2379290"/>
            <a:ext cx="1397553" cy="201073"/>
            <a:chOff x="4569698" y="2325121"/>
            <a:chExt cx="1397553" cy="201073"/>
          </a:xfrm>
        </p:grpSpPr>
        <p:grpSp>
          <p:nvGrpSpPr>
            <p:cNvPr id="4911" name="Google Shape;9275;p71">
              <a:extLst>
                <a:ext uri="{FF2B5EF4-FFF2-40B4-BE49-F238E27FC236}">
                  <a16:creationId xmlns:a16="http://schemas.microsoft.com/office/drawing/2014/main" id="{00370489-D42C-4767-9134-3A0A0C8F3008}"/>
                </a:ext>
              </a:extLst>
            </p:cNvPr>
            <p:cNvGrpSpPr/>
            <p:nvPr/>
          </p:nvGrpSpPr>
          <p:grpSpPr>
            <a:xfrm>
              <a:off x="4569698" y="2325121"/>
              <a:ext cx="141479" cy="194801"/>
              <a:chOff x="7530697" y="2790299"/>
              <a:chExt cx="244291" cy="326314"/>
            </a:xfrm>
            <a:solidFill>
              <a:schemeClr val="accent6"/>
            </a:solidFill>
          </p:grpSpPr>
          <p:sp>
            <p:nvSpPr>
              <p:cNvPr id="4955" name="Google Shape;9276;p71">
                <a:extLst>
                  <a:ext uri="{FF2B5EF4-FFF2-40B4-BE49-F238E27FC236}">
                    <a16:creationId xmlns:a16="http://schemas.microsoft.com/office/drawing/2014/main" id="{EF48EF72-B1EF-4DE3-9783-D80B3DBD0EB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6" name="Google Shape;9277;p71">
                <a:extLst>
                  <a:ext uri="{FF2B5EF4-FFF2-40B4-BE49-F238E27FC236}">
                    <a16:creationId xmlns:a16="http://schemas.microsoft.com/office/drawing/2014/main" id="{32D630E8-AD97-437C-A26E-DC7EF20F6BBD}"/>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7" name="Google Shape;9278;p71">
                <a:extLst>
                  <a:ext uri="{FF2B5EF4-FFF2-40B4-BE49-F238E27FC236}">
                    <a16:creationId xmlns:a16="http://schemas.microsoft.com/office/drawing/2014/main" id="{73B0661A-F680-4F01-A0F3-A7F1994A4CE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8" name="Google Shape;9279;p71">
                <a:extLst>
                  <a:ext uri="{FF2B5EF4-FFF2-40B4-BE49-F238E27FC236}">
                    <a16:creationId xmlns:a16="http://schemas.microsoft.com/office/drawing/2014/main" id="{F5078908-21F8-4006-9049-B5B9C3662D2F}"/>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9" name="Google Shape;9280;p71">
                <a:extLst>
                  <a:ext uri="{FF2B5EF4-FFF2-40B4-BE49-F238E27FC236}">
                    <a16:creationId xmlns:a16="http://schemas.microsoft.com/office/drawing/2014/main" id="{3132BE86-93F6-44B8-8EAF-4BCA46750B9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0" name="Google Shape;9281;p71">
                <a:extLst>
                  <a:ext uri="{FF2B5EF4-FFF2-40B4-BE49-F238E27FC236}">
                    <a16:creationId xmlns:a16="http://schemas.microsoft.com/office/drawing/2014/main" id="{85D29791-522D-4E69-95D9-149F0CDBDE63}"/>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2" name="Group 4911">
              <a:extLst>
                <a:ext uri="{FF2B5EF4-FFF2-40B4-BE49-F238E27FC236}">
                  <a16:creationId xmlns:a16="http://schemas.microsoft.com/office/drawing/2014/main" id="{B6B371D0-BC5B-41C7-AA89-B0D5D18FD877}"/>
                </a:ext>
              </a:extLst>
            </p:cNvPr>
            <p:cNvGrpSpPr/>
            <p:nvPr/>
          </p:nvGrpSpPr>
          <p:grpSpPr>
            <a:xfrm>
              <a:off x="4782346" y="2325121"/>
              <a:ext cx="1184905" cy="201073"/>
              <a:chOff x="2298228" y="746090"/>
              <a:chExt cx="1781951" cy="294826"/>
            </a:xfrm>
            <a:solidFill>
              <a:schemeClr val="accent6"/>
            </a:solidFill>
          </p:grpSpPr>
          <p:grpSp>
            <p:nvGrpSpPr>
              <p:cNvPr id="4913" name="Google Shape;9268;p71">
                <a:extLst>
                  <a:ext uri="{FF2B5EF4-FFF2-40B4-BE49-F238E27FC236}">
                    <a16:creationId xmlns:a16="http://schemas.microsoft.com/office/drawing/2014/main" id="{4AF59209-B4B2-418A-A6AC-AEF6E86B042B}"/>
                  </a:ext>
                </a:extLst>
              </p:cNvPr>
              <p:cNvGrpSpPr/>
              <p:nvPr/>
            </p:nvGrpSpPr>
            <p:grpSpPr>
              <a:xfrm>
                <a:off x="2298228" y="750688"/>
                <a:ext cx="202053" cy="285630"/>
                <a:chOff x="6974158" y="2789537"/>
                <a:chExt cx="255247" cy="327458"/>
              </a:xfrm>
              <a:grpFill/>
            </p:grpSpPr>
            <p:sp>
              <p:nvSpPr>
                <p:cNvPr id="4949" name="Google Shape;9269;p71">
                  <a:extLst>
                    <a:ext uri="{FF2B5EF4-FFF2-40B4-BE49-F238E27FC236}">
                      <a16:creationId xmlns:a16="http://schemas.microsoft.com/office/drawing/2014/main" id="{E14A1CB0-831F-42C7-AE97-1766D3A9A7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0" name="Google Shape;9270;p71">
                  <a:extLst>
                    <a:ext uri="{FF2B5EF4-FFF2-40B4-BE49-F238E27FC236}">
                      <a16:creationId xmlns:a16="http://schemas.microsoft.com/office/drawing/2014/main" id="{39E27870-6807-447C-97E7-410C16EDBF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1" name="Google Shape;9271;p71">
                  <a:extLst>
                    <a:ext uri="{FF2B5EF4-FFF2-40B4-BE49-F238E27FC236}">
                      <a16:creationId xmlns:a16="http://schemas.microsoft.com/office/drawing/2014/main" id="{D980DCFD-42FF-4A9F-86D5-A0305FDDC9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2" name="Google Shape;9272;p71">
                  <a:extLst>
                    <a:ext uri="{FF2B5EF4-FFF2-40B4-BE49-F238E27FC236}">
                      <a16:creationId xmlns:a16="http://schemas.microsoft.com/office/drawing/2014/main" id="{4EF041BB-1E30-4CD3-A9C5-7B9B08BC2CC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3" name="Google Shape;9273;p71">
                  <a:extLst>
                    <a:ext uri="{FF2B5EF4-FFF2-40B4-BE49-F238E27FC236}">
                      <a16:creationId xmlns:a16="http://schemas.microsoft.com/office/drawing/2014/main" id="{EF89BFFE-DC82-4A75-BC57-8F09C2DB01C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4" name="Google Shape;9274;p71">
                  <a:extLst>
                    <a:ext uri="{FF2B5EF4-FFF2-40B4-BE49-F238E27FC236}">
                      <a16:creationId xmlns:a16="http://schemas.microsoft.com/office/drawing/2014/main" id="{C95DF445-5303-449E-B52F-A13B2A6A82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4" name="Google Shape;9268;p71">
                <a:extLst>
                  <a:ext uri="{FF2B5EF4-FFF2-40B4-BE49-F238E27FC236}">
                    <a16:creationId xmlns:a16="http://schemas.microsoft.com/office/drawing/2014/main" id="{EA14D298-8F42-441D-8959-7B866AEBD8F6}"/>
                  </a:ext>
                </a:extLst>
              </p:cNvPr>
              <p:cNvGrpSpPr/>
              <p:nvPr/>
            </p:nvGrpSpPr>
            <p:grpSpPr>
              <a:xfrm>
                <a:off x="2609822" y="750688"/>
                <a:ext cx="202053" cy="285630"/>
                <a:chOff x="6974158" y="2789537"/>
                <a:chExt cx="255247" cy="327458"/>
              </a:xfrm>
              <a:grpFill/>
            </p:grpSpPr>
            <p:sp>
              <p:nvSpPr>
                <p:cNvPr id="4943" name="Google Shape;9269;p71">
                  <a:extLst>
                    <a:ext uri="{FF2B5EF4-FFF2-40B4-BE49-F238E27FC236}">
                      <a16:creationId xmlns:a16="http://schemas.microsoft.com/office/drawing/2014/main" id="{89F62D5E-AAC2-483F-9B40-313AFCFB23B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4" name="Google Shape;9270;p71">
                  <a:extLst>
                    <a:ext uri="{FF2B5EF4-FFF2-40B4-BE49-F238E27FC236}">
                      <a16:creationId xmlns:a16="http://schemas.microsoft.com/office/drawing/2014/main" id="{55D9E54C-1FCB-426C-8C1F-D894452316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5" name="Google Shape;9271;p71">
                  <a:extLst>
                    <a:ext uri="{FF2B5EF4-FFF2-40B4-BE49-F238E27FC236}">
                      <a16:creationId xmlns:a16="http://schemas.microsoft.com/office/drawing/2014/main" id="{41E6C997-2729-41B5-BB18-79E93DEA230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6" name="Google Shape;9272;p71">
                  <a:extLst>
                    <a:ext uri="{FF2B5EF4-FFF2-40B4-BE49-F238E27FC236}">
                      <a16:creationId xmlns:a16="http://schemas.microsoft.com/office/drawing/2014/main" id="{06AF16E8-9402-40FE-AC1D-25D1AFB7D9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7" name="Google Shape;9273;p71">
                  <a:extLst>
                    <a:ext uri="{FF2B5EF4-FFF2-40B4-BE49-F238E27FC236}">
                      <a16:creationId xmlns:a16="http://schemas.microsoft.com/office/drawing/2014/main" id="{13F90512-5862-4606-B127-8B4D9FD8A3B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8" name="Google Shape;9274;p71">
                  <a:extLst>
                    <a:ext uri="{FF2B5EF4-FFF2-40B4-BE49-F238E27FC236}">
                      <a16:creationId xmlns:a16="http://schemas.microsoft.com/office/drawing/2014/main" id="{998CE4E2-41A3-4E74-8A38-F8BCF1976B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5" name="Google Shape;9268;p71">
                <a:extLst>
                  <a:ext uri="{FF2B5EF4-FFF2-40B4-BE49-F238E27FC236}">
                    <a16:creationId xmlns:a16="http://schemas.microsoft.com/office/drawing/2014/main" id="{EDDA1F21-7AE9-40D2-81B3-FAB7F8527776}"/>
                  </a:ext>
                </a:extLst>
              </p:cNvPr>
              <p:cNvGrpSpPr/>
              <p:nvPr/>
            </p:nvGrpSpPr>
            <p:grpSpPr>
              <a:xfrm>
                <a:off x="2920013" y="755286"/>
                <a:ext cx="202053" cy="285630"/>
                <a:chOff x="6974158" y="2789537"/>
                <a:chExt cx="255247" cy="327458"/>
              </a:xfrm>
              <a:grpFill/>
            </p:grpSpPr>
            <p:sp>
              <p:nvSpPr>
                <p:cNvPr id="4937" name="Google Shape;9269;p71">
                  <a:extLst>
                    <a:ext uri="{FF2B5EF4-FFF2-40B4-BE49-F238E27FC236}">
                      <a16:creationId xmlns:a16="http://schemas.microsoft.com/office/drawing/2014/main" id="{915E347F-F39B-465C-84DF-B5DA0CFF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8" name="Google Shape;9270;p71">
                  <a:extLst>
                    <a:ext uri="{FF2B5EF4-FFF2-40B4-BE49-F238E27FC236}">
                      <a16:creationId xmlns:a16="http://schemas.microsoft.com/office/drawing/2014/main" id="{1D2A8E90-D024-42F8-AB3D-D375D63CF57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9" name="Google Shape;9271;p71">
                  <a:extLst>
                    <a:ext uri="{FF2B5EF4-FFF2-40B4-BE49-F238E27FC236}">
                      <a16:creationId xmlns:a16="http://schemas.microsoft.com/office/drawing/2014/main" id="{3D1E294D-5F6A-49D9-8046-D0A86C8E41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0" name="Google Shape;9272;p71">
                  <a:extLst>
                    <a:ext uri="{FF2B5EF4-FFF2-40B4-BE49-F238E27FC236}">
                      <a16:creationId xmlns:a16="http://schemas.microsoft.com/office/drawing/2014/main" id="{2F6C7F80-5D7C-4D77-99E4-560AD715F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1" name="Google Shape;9273;p71">
                  <a:extLst>
                    <a:ext uri="{FF2B5EF4-FFF2-40B4-BE49-F238E27FC236}">
                      <a16:creationId xmlns:a16="http://schemas.microsoft.com/office/drawing/2014/main" id="{1CD76E77-2758-4170-891D-1169AE38E16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2" name="Google Shape;9274;p71">
                  <a:extLst>
                    <a:ext uri="{FF2B5EF4-FFF2-40B4-BE49-F238E27FC236}">
                      <a16:creationId xmlns:a16="http://schemas.microsoft.com/office/drawing/2014/main" id="{07B41F05-A96E-432F-9344-65D1B72E1B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6" name="Google Shape;9268;p71">
                <a:extLst>
                  <a:ext uri="{FF2B5EF4-FFF2-40B4-BE49-F238E27FC236}">
                    <a16:creationId xmlns:a16="http://schemas.microsoft.com/office/drawing/2014/main" id="{F2220696-3715-4C1D-AE1F-9DC5036A89C7}"/>
                  </a:ext>
                </a:extLst>
              </p:cNvPr>
              <p:cNvGrpSpPr/>
              <p:nvPr/>
            </p:nvGrpSpPr>
            <p:grpSpPr>
              <a:xfrm>
                <a:off x="3243579" y="755286"/>
                <a:ext cx="202053" cy="285630"/>
                <a:chOff x="6974158" y="2789537"/>
                <a:chExt cx="255247" cy="327458"/>
              </a:xfrm>
              <a:grpFill/>
            </p:grpSpPr>
            <p:sp>
              <p:nvSpPr>
                <p:cNvPr id="4931" name="Google Shape;9269;p71">
                  <a:extLst>
                    <a:ext uri="{FF2B5EF4-FFF2-40B4-BE49-F238E27FC236}">
                      <a16:creationId xmlns:a16="http://schemas.microsoft.com/office/drawing/2014/main" id="{17A42870-1D23-4BCF-B8E3-CD9E0251FA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2" name="Google Shape;9270;p71">
                  <a:extLst>
                    <a:ext uri="{FF2B5EF4-FFF2-40B4-BE49-F238E27FC236}">
                      <a16:creationId xmlns:a16="http://schemas.microsoft.com/office/drawing/2014/main" id="{5B5896E3-BF2A-4FE5-8AAB-076A4301EC4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9271;p71">
                  <a:extLst>
                    <a:ext uri="{FF2B5EF4-FFF2-40B4-BE49-F238E27FC236}">
                      <a16:creationId xmlns:a16="http://schemas.microsoft.com/office/drawing/2014/main" id="{28C37130-291E-4E4E-B6AF-F772845AFF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9272;p71">
                  <a:extLst>
                    <a:ext uri="{FF2B5EF4-FFF2-40B4-BE49-F238E27FC236}">
                      <a16:creationId xmlns:a16="http://schemas.microsoft.com/office/drawing/2014/main" id="{AF4919FE-30DF-4B48-AD40-7C352BAEBA9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9273;p71">
                  <a:extLst>
                    <a:ext uri="{FF2B5EF4-FFF2-40B4-BE49-F238E27FC236}">
                      <a16:creationId xmlns:a16="http://schemas.microsoft.com/office/drawing/2014/main" id="{C2595135-CAB2-47AF-8376-D74932B56F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6" name="Google Shape;9274;p71">
                  <a:extLst>
                    <a:ext uri="{FF2B5EF4-FFF2-40B4-BE49-F238E27FC236}">
                      <a16:creationId xmlns:a16="http://schemas.microsoft.com/office/drawing/2014/main" id="{532D9D48-2C72-4575-9DD0-D0684C0EE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7" name="Google Shape;9268;p71">
                <a:extLst>
                  <a:ext uri="{FF2B5EF4-FFF2-40B4-BE49-F238E27FC236}">
                    <a16:creationId xmlns:a16="http://schemas.microsoft.com/office/drawing/2014/main" id="{95F86847-9930-40AD-8639-AEF569E95BCA}"/>
                  </a:ext>
                </a:extLst>
              </p:cNvPr>
              <p:cNvGrpSpPr/>
              <p:nvPr/>
            </p:nvGrpSpPr>
            <p:grpSpPr>
              <a:xfrm>
                <a:off x="3561576" y="746090"/>
                <a:ext cx="202053" cy="285630"/>
                <a:chOff x="6974158" y="2789537"/>
                <a:chExt cx="255247" cy="327458"/>
              </a:xfrm>
              <a:grpFill/>
            </p:grpSpPr>
            <p:sp>
              <p:nvSpPr>
                <p:cNvPr id="4925" name="Google Shape;9269;p71">
                  <a:extLst>
                    <a:ext uri="{FF2B5EF4-FFF2-40B4-BE49-F238E27FC236}">
                      <a16:creationId xmlns:a16="http://schemas.microsoft.com/office/drawing/2014/main" id="{22CF24A9-1D27-45DF-A03E-1F3B2595706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6" name="Google Shape;9270;p71">
                  <a:extLst>
                    <a:ext uri="{FF2B5EF4-FFF2-40B4-BE49-F238E27FC236}">
                      <a16:creationId xmlns:a16="http://schemas.microsoft.com/office/drawing/2014/main" id="{A8A0B644-0346-4939-8CD8-2F78C457F5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7" name="Google Shape;9271;p71">
                  <a:extLst>
                    <a:ext uri="{FF2B5EF4-FFF2-40B4-BE49-F238E27FC236}">
                      <a16:creationId xmlns:a16="http://schemas.microsoft.com/office/drawing/2014/main" id="{E8723815-2267-4C46-92D1-22E80E3071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8" name="Google Shape;9272;p71">
                  <a:extLst>
                    <a:ext uri="{FF2B5EF4-FFF2-40B4-BE49-F238E27FC236}">
                      <a16:creationId xmlns:a16="http://schemas.microsoft.com/office/drawing/2014/main" id="{5B71CF0E-A4CB-4EB8-B19B-70F0DFADE8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9" name="Google Shape;9273;p71">
                  <a:extLst>
                    <a:ext uri="{FF2B5EF4-FFF2-40B4-BE49-F238E27FC236}">
                      <a16:creationId xmlns:a16="http://schemas.microsoft.com/office/drawing/2014/main" id="{A1D62C96-D91B-4186-830A-F737B519A2B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0" name="Google Shape;9274;p71">
                  <a:extLst>
                    <a:ext uri="{FF2B5EF4-FFF2-40B4-BE49-F238E27FC236}">
                      <a16:creationId xmlns:a16="http://schemas.microsoft.com/office/drawing/2014/main" id="{D62FCF7A-B9E0-4D7C-87A6-6D80EFB2B8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8" name="Google Shape;9268;p71">
                <a:extLst>
                  <a:ext uri="{FF2B5EF4-FFF2-40B4-BE49-F238E27FC236}">
                    <a16:creationId xmlns:a16="http://schemas.microsoft.com/office/drawing/2014/main" id="{C8CD7342-9625-43DE-B885-743ED8367658}"/>
                  </a:ext>
                </a:extLst>
              </p:cNvPr>
              <p:cNvGrpSpPr/>
              <p:nvPr/>
            </p:nvGrpSpPr>
            <p:grpSpPr>
              <a:xfrm>
                <a:off x="3878126" y="755286"/>
                <a:ext cx="202053" cy="285630"/>
                <a:chOff x="6974158" y="2789537"/>
                <a:chExt cx="255247" cy="327458"/>
              </a:xfrm>
              <a:grpFill/>
            </p:grpSpPr>
            <p:sp>
              <p:nvSpPr>
                <p:cNvPr id="4919" name="Google Shape;9269;p71">
                  <a:extLst>
                    <a:ext uri="{FF2B5EF4-FFF2-40B4-BE49-F238E27FC236}">
                      <a16:creationId xmlns:a16="http://schemas.microsoft.com/office/drawing/2014/main" id="{554CF073-ACEE-4800-BE5B-E27714D9856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0" name="Google Shape;9270;p71">
                  <a:extLst>
                    <a:ext uri="{FF2B5EF4-FFF2-40B4-BE49-F238E27FC236}">
                      <a16:creationId xmlns:a16="http://schemas.microsoft.com/office/drawing/2014/main" id="{F1B2BB45-0CAD-486E-B6D5-6F331F7926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1" name="Google Shape;9271;p71">
                  <a:extLst>
                    <a:ext uri="{FF2B5EF4-FFF2-40B4-BE49-F238E27FC236}">
                      <a16:creationId xmlns:a16="http://schemas.microsoft.com/office/drawing/2014/main" id="{445A68BD-EA7B-4D6F-B038-1816B51697D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2" name="Google Shape;9272;p71">
                  <a:extLst>
                    <a:ext uri="{FF2B5EF4-FFF2-40B4-BE49-F238E27FC236}">
                      <a16:creationId xmlns:a16="http://schemas.microsoft.com/office/drawing/2014/main" id="{E84D56A8-9E80-4CC2-84F3-99BE318E38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3" name="Google Shape;9273;p71">
                  <a:extLst>
                    <a:ext uri="{FF2B5EF4-FFF2-40B4-BE49-F238E27FC236}">
                      <a16:creationId xmlns:a16="http://schemas.microsoft.com/office/drawing/2014/main" id="{962BCD38-2B43-49A0-8703-ECCE0298BEB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4" name="Google Shape;9274;p71">
                  <a:extLst>
                    <a:ext uri="{FF2B5EF4-FFF2-40B4-BE49-F238E27FC236}">
                      <a16:creationId xmlns:a16="http://schemas.microsoft.com/office/drawing/2014/main" id="{697B2434-0812-49F1-8F73-268E1307484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809" name="Google Shape;9268;p71">
            <a:extLst>
              <a:ext uri="{FF2B5EF4-FFF2-40B4-BE49-F238E27FC236}">
                <a16:creationId xmlns:a16="http://schemas.microsoft.com/office/drawing/2014/main" id="{0332F2FD-8BAF-4333-B002-2F6F10C204B0}"/>
              </a:ext>
            </a:extLst>
          </p:cNvPr>
          <p:cNvGrpSpPr/>
          <p:nvPr/>
        </p:nvGrpSpPr>
        <p:grpSpPr>
          <a:xfrm>
            <a:off x="4570296" y="1654866"/>
            <a:ext cx="134355" cy="194801"/>
            <a:chOff x="6974158" y="2789537"/>
            <a:chExt cx="255247" cy="327458"/>
          </a:xfrm>
          <a:solidFill>
            <a:srgbClr val="008000"/>
          </a:solidFill>
        </p:grpSpPr>
        <p:sp>
          <p:nvSpPr>
            <p:cNvPr id="4903" name="Google Shape;9269;p71">
              <a:extLst>
                <a:ext uri="{FF2B5EF4-FFF2-40B4-BE49-F238E27FC236}">
                  <a16:creationId xmlns:a16="http://schemas.microsoft.com/office/drawing/2014/main" id="{0A532146-DB99-4A53-AF2B-3C3B2DD8234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4" name="Google Shape;9270;p71">
              <a:extLst>
                <a:ext uri="{FF2B5EF4-FFF2-40B4-BE49-F238E27FC236}">
                  <a16:creationId xmlns:a16="http://schemas.microsoft.com/office/drawing/2014/main" id="{0D0F99FA-15A3-45A9-AC18-A556E4BB93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5" name="Google Shape;9271;p71">
              <a:extLst>
                <a:ext uri="{FF2B5EF4-FFF2-40B4-BE49-F238E27FC236}">
                  <a16:creationId xmlns:a16="http://schemas.microsoft.com/office/drawing/2014/main" id="{0434A13F-4731-4AE7-9FD4-DA6F1ECBCA8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6" name="Google Shape;9272;p71">
              <a:extLst>
                <a:ext uri="{FF2B5EF4-FFF2-40B4-BE49-F238E27FC236}">
                  <a16:creationId xmlns:a16="http://schemas.microsoft.com/office/drawing/2014/main" id="{3DDAD48F-0C61-4B4F-8014-F30F8C6E07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7" name="Google Shape;9273;p71">
              <a:extLst>
                <a:ext uri="{FF2B5EF4-FFF2-40B4-BE49-F238E27FC236}">
                  <a16:creationId xmlns:a16="http://schemas.microsoft.com/office/drawing/2014/main" id="{BD684A96-D86D-4BC1-AFE9-B05901C7B6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8" name="Google Shape;9274;p71">
              <a:extLst>
                <a:ext uri="{FF2B5EF4-FFF2-40B4-BE49-F238E27FC236}">
                  <a16:creationId xmlns:a16="http://schemas.microsoft.com/office/drawing/2014/main" id="{38265441-4601-473E-81DB-416FDA28FA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0" name="Group 4809">
            <a:extLst>
              <a:ext uri="{FF2B5EF4-FFF2-40B4-BE49-F238E27FC236}">
                <a16:creationId xmlns:a16="http://schemas.microsoft.com/office/drawing/2014/main" id="{FC255927-A62D-4291-914C-B3218155048E}"/>
              </a:ext>
            </a:extLst>
          </p:cNvPr>
          <p:cNvGrpSpPr/>
          <p:nvPr/>
        </p:nvGrpSpPr>
        <p:grpSpPr>
          <a:xfrm>
            <a:off x="4781100" y="1648594"/>
            <a:ext cx="1184905" cy="201073"/>
            <a:chOff x="2298228" y="746090"/>
            <a:chExt cx="1781951" cy="294826"/>
          </a:xfrm>
          <a:solidFill>
            <a:srgbClr val="008000"/>
          </a:solidFill>
        </p:grpSpPr>
        <p:grpSp>
          <p:nvGrpSpPr>
            <p:cNvPr id="4861" name="Google Shape;9268;p71">
              <a:extLst>
                <a:ext uri="{FF2B5EF4-FFF2-40B4-BE49-F238E27FC236}">
                  <a16:creationId xmlns:a16="http://schemas.microsoft.com/office/drawing/2014/main" id="{CE41501B-D685-4ABD-9583-5F2026067E3B}"/>
                </a:ext>
              </a:extLst>
            </p:cNvPr>
            <p:cNvGrpSpPr/>
            <p:nvPr/>
          </p:nvGrpSpPr>
          <p:grpSpPr>
            <a:xfrm>
              <a:off x="2298228" y="750688"/>
              <a:ext cx="202053" cy="285630"/>
              <a:chOff x="6974158" y="2789537"/>
              <a:chExt cx="255247" cy="327458"/>
            </a:xfrm>
            <a:grpFill/>
          </p:grpSpPr>
          <p:sp>
            <p:nvSpPr>
              <p:cNvPr id="4897" name="Google Shape;9269;p71">
                <a:extLst>
                  <a:ext uri="{FF2B5EF4-FFF2-40B4-BE49-F238E27FC236}">
                    <a16:creationId xmlns:a16="http://schemas.microsoft.com/office/drawing/2014/main" id="{2774D8C2-AD7F-439E-9A97-6A6CB9DBB8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8" name="Google Shape;9270;p71">
                <a:extLst>
                  <a:ext uri="{FF2B5EF4-FFF2-40B4-BE49-F238E27FC236}">
                    <a16:creationId xmlns:a16="http://schemas.microsoft.com/office/drawing/2014/main" id="{E2B14784-60ED-4097-A6BD-7C6BBF57187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9" name="Google Shape;9271;p71">
                <a:extLst>
                  <a:ext uri="{FF2B5EF4-FFF2-40B4-BE49-F238E27FC236}">
                    <a16:creationId xmlns:a16="http://schemas.microsoft.com/office/drawing/2014/main" id="{1F9E8713-3E82-43B6-9EEF-F3EF9B7E65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0" name="Google Shape;9272;p71">
                <a:extLst>
                  <a:ext uri="{FF2B5EF4-FFF2-40B4-BE49-F238E27FC236}">
                    <a16:creationId xmlns:a16="http://schemas.microsoft.com/office/drawing/2014/main" id="{B21332F2-9814-43F7-8608-A0459B20739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1" name="Google Shape;9273;p71">
                <a:extLst>
                  <a:ext uri="{FF2B5EF4-FFF2-40B4-BE49-F238E27FC236}">
                    <a16:creationId xmlns:a16="http://schemas.microsoft.com/office/drawing/2014/main" id="{E0B82AF5-0DFA-4692-993E-EF0E4C2C99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2" name="Google Shape;9274;p71">
                <a:extLst>
                  <a:ext uri="{FF2B5EF4-FFF2-40B4-BE49-F238E27FC236}">
                    <a16:creationId xmlns:a16="http://schemas.microsoft.com/office/drawing/2014/main" id="{40FA9B13-E690-4E32-A242-BA02D81F96A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2" name="Google Shape;9268;p71">
              <a:extLst>
                <a:ext uri="{FF2B5EF4-FFF2-40B4-BE49-F238E27FC236}">
                  <a16:creationId xmlns:a16="http://schemas.microsoft.com/office/drawing/2014/main" id="{8B19F095-5D9F-490D-8792-C80C42E57B35}"/>
                </a:ext>
              </a:extLst>
            </p:cNvPr>
            <p:cNvGrpSpPr/>
            <p:nvPr/>
          </p:nvGrpSpPr>
          <p:grpSpPr>
            <a:xfrm>
              <a:off x="2609822" y="750688"/>
              <a:ext cx="202053" cy="285630"/>
              <a:chOff x="6974158" y="2789537"/>
              <a:chExt cx="255247" cy="327458"/>
            </a:xfrm>
            <a:grpFill/>
          </p:grpSpPr>
          <p:sp>
            <p:nvSpPr>
              <p:cNvPr id="4891" name="Google Shape;9269;p71">
                <a:extLst>
                  <a:ext uri="{FF2B5EF4-FFF2-40B4-BE49-F238E27FC236}">
                    <a16:creationId xmlns:a16="http://schemas.microsoft.com/office/drawing/2014/main" id="{4CDC61F7-ECEA-4642-B8DA-6A69C360001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2" name="Google Shape;9270;p71">
                <a:extLst>
                  <a:ext uri="{FF2B5EF4-FFF2-40B4-BE49-F238E27FC236}">
                    <a16:creationId xmlns:a16="http://schemas.microsoft.com/office/drawing/2014/main" id="{2C8F7EFC-9873-4D5B-BFF4-0D1340109D2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3" name="Google Shape;9271;p71">
                <a:extLst>
                  <a:ext uri="{FF2B5EF4-FFF2-40B4-BE49-F238E27FC236}">
                    <a16:creationId xmlns:a16="http://schemas.microsoft.com/office/drawing/2014/main" id="{6EA45357-800D-4084-BF9C-E4B5CF4F388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4" name="Google Shape;9272;p71">
                <a:extLst>
                  <a:ext uri="{FF2B5EF4-FFF2-40B4-BE49-F238E27FC236}">
                    <a16:creationId xmlns:a16="http://schemas.microsoft.com/office/drawing/2014/main" id="{43B88F17-24DA-4959-B017-56833318F2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5" name="Google Shape;9273;p71">
                <a:extLst>
                  <a:ext uri="{FF2B5EF4-FFF2-40B4-BE49-F238E27FC236}">
                    <a16:creationId xmlns:a16="http://schemas.microsoft.com/office/drawing/2014/main" id="{F77D59A8-4429-4F73-8B29-9C070B01F8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6" name="Google Shape;9274;p71">
                <a:extLst>
                  <a:ext uri="{FF2B5EF4-FFF2-40B4-BE49-F238E27FC236}">
                    <a16:creationId xmlns:a16="http://schemas.microsoft.com/office/drawing/2014/main" id="{50E1B72A-E928-4809-B103-A7B51631F0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3" name="Google Shape;9268;p71">
              <a:extLst>
                <a:ext uri="{FF2B5EF4-FFF2-40B4-BE49-F238E27FC236}">
                  <a16:creationId xmlns:a16="http://schemas.microsoft.com/office/drawing/2014/main" id="{C077EAE7-DCEF-4F35-B392-90C6F04A67E5}"/>
                </a:ext>
              </a:extLst>
            </p:cNvPr>
            <p:cNvGrpSpPr/>
            <p:nvPr/>
          </p:nvGrpSpPr>
          <p:grpSpPr>
            <a:xfrm>
              <a:off x="2920013" y="755286"/>
              <a:ext cx="202053" cy="285630"/>
              <a:chOff x="6974158" y="2789537"/>
              <a:chExt cx="255247" cy="327458"/>
            </a:xfrm>
            <a:grpFill/>
          </p:grpSpPr>
          <p:sp>
            <p:nvSpPr>
              <p:cNvPr id="4885" name="Google Shape;9269;p71">
                <a:extLst>
                  <a:ext uri="{FF2B5EF4-FFF2-40B4-BE49-F238E27FC236}">
                    <a16:creationId xmlns:a16="http://schemas.microsoft.com/office/drawing/2014/main" id="{D80DE88F-98AC-48F1-B231-0AADBE16B1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6" name="Google Shape;9270;p71">
                <a:extLst>
                  <a:ext uri="{FF2B5EF4-FFF2-40B4-BE49-F238E27FC236}">
                    <a16:creationId xmlns:a16="http://schemas.microsoft.com/office/drawing/2014/main" id="{75F6477D-FD95-49EC-8219-D796A65F06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7" name="Google Shape;9271;p71">
                <a:extLst>
                  <a:ext uri="{FF2B5EF4-FFF2-40B4-BE49-F238E27FC236}">
                    <a16:creationId xmlns:a16="http://schemas.microsoft.com/office/drawing/2014/main" id="{41F511CC-9064-4E08-9566-29E2B18A1D5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8" name="Google Shape;9272;p71">
                <a:extLst>
                  <a:ext uri="{FF2B5EF4-FFF2-40B4-BE49-F238E27FC236}">
                    <a16:creationId xmlns:a16="http://schemas.microsoft.com/office/drawing/2014/main" id="{AE50D9D8-0B09-44B2-9ED2-79D508A2C34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9" name="Google Shape;9273;p71">
                <a:extLst>
                  <a:ext uri="{FF2B5EF4-FFF2-40B4-BE49-F238E27FC236}">
                    <a16:creationId xmlns:a16="http://schemas.microsoft.com/office/drawing/2014/main" id="{E835E289-B9D2-4999-9023-4F57DF6A2B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0" name="Google Shape;9274;p71">
                <a:extLst>
                  <a:ext uri="{FF2B5EF4-FFF2-40B4-BE49-F238E27FC236}">
                    <a16:creationId xmlns:a16="http://schemas.microsoft.com/office/drawing/2014/main" id="{B9C66329-D53C-4E84-A451-AB4E66F2317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4" name="Google Shape;9268;p71">
              <a:extLst>
                <a:ext uri="{FF2B5EF4-FFF2-40B4-BE49-F238E27FC236}">
                  <a16:creationId xmlns:a16="http://schemas.microsoft.com/office/drawing/2014/main" id="{C7A0ABDE-6D87-4F1C-B7F4-E8B8C1D4E6F3}"/>
                </a:ext>
              </a:extLst>
            </p:cNvPr>
            <p:cNvGrpSpPr/>
            <p:nvPr/>
          </p:nvGrpSpPr>
          <p:grpSpPr>
            <a:xfrm>
              <a:off x="3243579" y="755286"/>
              <a:ext cx="202053" cy="285630"/>
              <a:chOff x="6974158" y="2789537"/>
              <a:chExt cx="255247" cy="327458"/>
            </a:xfrm>
            <a:grpFill/>
          </p:grpSpPr>
          <p:sp>
            <p:nvSpPr>
              <p:cNvPr id="4879" name="Google Shape;9269;p71">
                <a:extLst>
                  <a:ext uri="{FF2B5EF4-FFF2-40B4-BE49-F238E27FC236}">
                    <a16:creationId xmlns:a16="http://schemas.microsoft.com/office/drawing/2014/main" id="{3D3E3187-18D7-4F3A-BCCC-2C4EB6F51B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0" name="Google Shape;9270;p71">
                <a:extLst>
                  <a:ext uri="{FF2B5EF4-FFF2-40B4-BE49-F238E27FC236}">
                    <a16:creationId xmlns:a16="http://schemas.microsoft.com/office/drawing/2014/main" id="{D26C3733-A6A2-4E9E-8B68-251F269F45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1" name="Google Shape;9271;p71">
                <a:extLst>
                  <a:ext uri="{FF2B5EF4-FFF2-40B4-BE49-F238E27FC236}">
                    <a16:creationId xmlns:a16="http://schemas.microsoft.com/office/drawing/2014/main" id="{C7D1C9A2-514C-4CDC-886D-D564AAF3FA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2" name="Google Shape;9272;p71">
                <a:extLst>
                  <a:ext uri="{FF2B5EF4-FFF2-40B4-BE49-F238E27FC236}">
                    <a16:creationId xmlns:a16="http://schemas.microsoft.com/office/drawing/2014/main" id="{437386A8-FD5E-4AE6-8ADC-CCAFFE768C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9273;p71">
                <a:extLst>
                  <a:ext uri="{FF2B5EF4-FFF2-40B4-BE49-F238E27FC236}">
                    <a16:creationId xmlns:a16="http://schemas.microsoft.com/office/drawing/2014/main" id="{F514B86C-A096-4156-BD1B-17FA873C2D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9274;p71">
                <a:extLst>
                  <a:ext uri="{FF2B5EF4-FFF2-40B4-BE49-F238E27FC236}">
                    <a16:creationId xmlns:a16="http://schemas.microsoft.com/office/drawing/2014/main" id="{45ABE25A-C1EC-4EC3-A245-F050C2CD0D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5" name="Google Shape;9268;p71">
              <a:extLst>
                <a:ext uri="{FF2B5EF4-FFF2-40B4-BE49-F238E27FC236}">
                  <a16:creationId xmlns:a16="http://schemas.microsoft.com/office/drawing/2014/main" id="{0324932A-954A-4370-859D-011A2C626B95}"/>
                </a:ext>
              </a:extLst>
            </p:cNvPr>
            <p:cNvGrpSpPr/>
            <p:nvPr/>
          </p:nvGrpSpPr>
          <p:grpSpPr>
            <a:xfrm>
              <a:off x="3561576" y="746090"/>
              <a:ext cx="202053" cy="285630"/>
              <a:chOff x="6974158" y="2789537"/>
              <a:chExt cx="255247" cy="327458"/>
            </a:xfrm>
            <a:grpFill/>
          </p:grpSpPr>
          <p:sp>
            <p:nvSpPr>
              <p:cNvPr id="4873" name="Google Shape;9269;p71">
                <a:extLst>
                  <a:ext uri="{FF2B5EF4-FFF2-40B4-BE49-F238E27FC236}">
                    <a16:creationId xmlns:a16="http://schemas.microsoft.com/office/drawing/2014/main" id="{B6298FE0-9255-41D3-ADF2-99487FDA37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4" name="Google Shape;9270;p71">
                <a:extLst>
                  <a:ext uri="{FF2B5EF4-FFF2-40B4-BE49-F238E27FC236}">
                    <a16:creationId xmlns:a16="http://schemas.microsoft.com/office/drawing/2014/main" id="{B7B28833-8F28-4B61-B216-CE4B0B3F5B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9271;p71">
                <a:extLst>
                  <a:ext uri="{FF2B5EF4-FFF2-40B4-BE49-F238E27FC236}">
                    <a16:creationId xmlns:a16="http://schemas.microsoft.com/office/drawing/2014/main" id="{15B5E6C7-86C8-47AA-8632-69650791E1C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9272;p71">
                <a:extLst>
                  <a:ext uri="{FF2B5EF4-FFF2-40B4-BE49-F238E27FC236}">
                    <a16:creationId xmlns:a16="http://schemas.microsoft.com/office/drawing/2014/main" id="{D2587CC3-D0A0-4D56-9437-ECC2A48E23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7" name="Google Shape;9273;p71">
                <a:extLst>
                  <a:ext uri="{FF2B5EF4-FFF2-40B4-BE49-F238E27FC236}">
                    <a16:creationId xmlns:a16="http://schemas.microsoft.com/office/drawing/2014/main" id="{C533C0E6-D9C4-4627-9798-4BE791BDF68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8" name="Google Shape;9274;p71">
                <a:extLst>
                  <a:ext uri="{FF2B5EF4-FFF2-40B4-BE49-F238E27FC236}">
                    <a16:creationId xmlns:a16="http://schemas.microsoft.com/office/drawing/2014/main" id="{FDB286EF-AB9B-487C-B0F5-738DD21637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6" name="Google Shape;9268;p71">
              <a:extLst>
                <a:ext uri="{FF2B5EF4-FFF2-40B4-BE49-F238E27FC236}">
                  <a16:creationId xmlns:a16="http://schemas.microsoft.com/office/drawing/2014/main" id="{D49D4262-2608-403B-8FD4-2ED20532C206}"/>
                </a:ext>
              </a:extLst>
            </p:cNvPr>
            <p:cNvGrpSpPr/>
            <p:nvPr/>
          </p:nvGrpSpPr>
          <p:grpSpPr>
            <a:xfrm>
              <a:off x="3878126" y="755286"/>
              <a:ext cx="202053" cy="285630"/>
              <a:chOff x="6974158" y="2789537"/>
              <a:chExt cx="255247" cy="327458"/>
            </a:xfrm>
            <a:grpFill/>
          </p:grpSpPr>
          <p:sp>
            <p:nvSpPr>
              <p:cNvPr id="4867" name="Google Shape;9269;p71">
                <a:extLst>
                  <a:ext uri="{FF2B5EF4-FFF2-40B4-BE49-F238E27FC236}">
                    <a16:creationId xmlns:a16="http://schemas.microsoft.com/office/drawing/2014/main" id="{378125F2-ADEF-4554-837E-9379A4A63C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8" name="Google Shape;9270;p71">
                <a:extLst>
                  <a:ext uri="{FF2B5EF4-FFF2-40B4-BE49-F238E27FC236}">
                    <a16:creationId xmlns:a16="http://schemas.microsoft.com/office/drawing/2014/main" id="{BD61ECC7-1AA5-45CB-86AE-4CF0FA3A9E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9" name="Google Shape;9271;p71">
                <a:extLst>
                  <a:ext uri="{FF2B5EF4-FFF2-40B4-BE49-F238E27FC236}">
                    <a16:creationId xmlns:a16="http://schemas.microsoft.com/office/drawing/2014/main" id="{BD868E3F-C74D-41CA-8932-9DA10824804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0" name="Google Shape;9272;p71">
                <a:extLst>
                  <a:ext uri="{FF2B5EF4-FFF2-40B4-BE49-F238E27FC236}">
                    <a16:creationId xmlns:a16="http://schemas.microsoft.com/office/drawing/2014/main" id="{27DA453B-8316-4431-8630-E17B74999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1" name="Google Shape;9273;p71">
                <a:extLst>
                  <a:ext uri="{FF2B5EF4-FFF2-40B4-BE49-F238E27FC236}">
                    <a16:creationId xmlns:a16="http://schemas.microsoft.com/office/drawing/2014/main" id="{6B97F554-FC4F-4848-B6F3-12C7214A9D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2" name="Google Shape;9274;p71">
                <a:extLst>
                  <a:ext uri="{FF2B5EF4-FFF2-40B4-BE49-F238E27FC236}">
                    <a16:creationId xmlns:a16="http://schemas.microsoft.com/office/drawing/2014/main" id="{22C5BD90-EC2F-465C-B476-4B23784F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 name="Group 12">
            <a:extLst>
              <a:ext uri="{FF2B5EF4-FFF2-40B4-BE49-F238E27FC236}">
                <a16:creationId xmlns:a16="http://schemas.microsoft.com/office/drawing/2014/main" id="{A3CF0552-9457-4048-96E6-51744CA7F75C}"/>
              </a:ext>
            </a:extLst>
          </p:cNvPr>
          <p:cNvGrpSpPr/>
          <p:nvPr/>
        </p:nvGrpSpPr>
        <p:grpSpPr>
          <a:xfrm>
            <a:off x="7327017" y="1874396"/>
            <a:ext cx="1397553" cy="201073"/>
            <a:chOff x="4566733" y="1874659"/>
            <a:chExt cx="1397553" cy="201073"/>
          </a:xfrm>
        </p:grpSpPr>
        <p:grpSp>
          <p:nvGrpSpPr>
            <p:cNvPr id="4811" name="Google Shape;9275;p71">
              <a:extLst>
                <a:ext uri="{FF2B5EF4-FFF2-40B4-BE49-F238E27FC236}">
                  <a16:creationId xmlns:a16="http://schemas.microsoft.com/office/drawing/2014/main" id="{55568F00-378D-4760-B702-BA9F5B653CB6}"/>
                </a:ext>
              </a:extLst>
            </p:cNvPr>
            <p:cNvGrpSpPr/>
            <p:nvPr/>
          </p:nvGrpSpPr>
          <p:grpSpPr>
            <a:xfrm>
              <a:off x="4566733" y="1874659"/>
              <a:ext cx="141479" cy="194801"/>
              <a:chOff x="7530697" y="2790299"/>
              <a:chExt cx="244291" cy="326314"/>
            </a:xfrm>
            <a:solidFill>
              <a:srgbClr val="008000"/>
            </a:solidFill>
          </p:grpSpPr>
          <p:sp>
            <p:nvSpPr>
              <p:cNvPr id="4855" name="Google Shape;9276;p71">
                <a:extLst>
                  <a:ext uri="{FF2B5EF4-FFF2-40B4-BE49-F238E27FC236}">
                    <a16:creationId xmlns:a16="http://schemas.microsoft.com/office/drawing/2014/main" id="{A1E2BA52-B8AE-4E3B-9857-6F0C88DF0E0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6" name="Google Shape;9277;p71">
                <a:extLst>
                  <a:ext uri="{FF2B5EF4-FFF2-40B4-BE49-F238E27FC236}">
                    <a16:creationId xmlns:a16="http://schemas.microsoft.com/office/drawing/2014/main" id="{7D41BE4C-B172-4F87-B460-B436D8227588}"/>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7" name="Google Shape;9278;p71">
                <a:extLst>
                  <a:ext uri="{FF2B5EF4-FFF2-40B4-BE49-F238E27FC236}">
                    <a16:creationId xmlns:a16="http://schemas.microsoft.com/office/drawing/2014/main" id="{C70F2BF3-D24A-49B7-9E7D-B0A3EA9E9F1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8" name="Google Shape;9279;p71">
                <a:extLst>
                  <a:ext uri="{FF2B5EF4-FFF2-40B4-BE49-F238E27FC236}">
                    <a16:creationId xmlns:a16="http://schemas.microsoft.com/office/drawing/2014/main" id="{18A8F8C6-0936-47A7-B06C-B00DB6AC5F3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9" name="Google Shape;9280;p71">
                <a:extLst>
                  <a:ext uri="{FF2B5EF4-FFF2-40B4-BE49-F238E27FC236}">
                    <a16:creationId xmlns:a16="http://schemas.microsoft.com/office/drawing/2014/main" id="{E1DEF78D-8EFB-43D0-A1DF-69359B4ECEAC}"/>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0" name="Google Shape;9281;p71">
                <a:extLst>
                  <a:ext uri="{FF2B5EF4-FFF2-40B4-BE49-F238E27FC236}">
                    <a16:creationId xmlns:a16="http://schemas.microsoft.com/office/drawing/2014/main" id="{BEDF1A2C-8C54-4C99-8AA8-89D7859FD892}"/>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2" name="Group 4811">
              <a:extLst>
                <a:ext uri="{FF2B5EF4-FFF2-40B4-BE49-F238E27FC236}">
                  <a16:creationId xmlns:a16="http://schemas.microsoft.com/office/drawing/2014/main" id="{5602EB55-952F-4AA8-8703-2CAB40A7D61D}"/>
                </a:ext>
              </a:extLst>
            </p:cNvPr>
            <p:cNvGrpSpPr/>
            <p:nvPr/>
          </p:nvGrpSpPr>
          <p:grpSpPr>
            <a:xfrm>
              <a:off x="4779381" y="1874659"/>
              <a:ext cx="1184905" cy="201073"/>
              <a:chOff x="2298228" y="746090"/>
              <a:chExt cx="1781951" cy="294826"/>
            </a:xfrm>
            <a:solidFill>
              <a:srgbClr val="008000"/>
            </a:solidFill>
          </p:grpSpPr>
          <p:grpSp>
            <p:nvGrpSpPr>
              <p:cNvPr id="4813" name="Google Shape;9268;p71">
                <a:extLst>
                  <a:ext uri="{FF2B5EF4-FFF2-40B4-BE49-F238E27FC236}">
                    <a16:creationId xmlns:a16="http://schemas.microsoft.com/office/drawing/2014/main" id="{1ABCBD3D-46B8-4165-8C57-632BFC577074}"/>
                  </a:ext>
                </a:extLst>
              </p:cNvPr>
              <p:cNvGrpSpPr/>
              <p:nvPr/>
            </p:nvGrpSpPr>
            <p:grpSpPr>
              <a:xfrm>
                <a:off x="2298228" y="750688"/>
                <a:ext cx="202053" cy="285630"/>
                <a:chOff x="6974158" y="2789537"/>
                <a:chExt cx="255247" cy="327458"/>
              </a:xfrm>
              <a:grpFill/>
            </p:grpSpPr>
            <p:sp>
              <p:nvSpPr>
                <p:cNvPr id="4849" name="Google Shape;9269;p71">
                  <a:extLst>
                    <a:ext uri="{FF2B5EF4-FFF2-40B4-BE49-F238E27FC236}">
                      <a16:creationId xmlns:a16="http://schemas.microsoft.com/office/drawing/2014/main" id="{2D0BFC91-2186-47DB-992E-639815C7088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0" name="Google Shape;9270;p71">
                  <a:extLst>
                    <a:ext uri="{FF2B5EF4-FFF2-40B4-BE49-F238E27FC236}">
                      <a16:creationId xmlns:a16="http://schemas.microsoft.com/office/drawing/2014/main" id="{9EB296DE-715D-410F-B40C-6DF15F56C0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1" name="Google Shape;9271;p71">
                  <a:extLst>
                    <a:ext uri="{FF2B5EF4-FFF2-40B4-BE49-F238E27FC236}">
                      <a16:creationId xmlns:a16="http://schemas.microsoft.com/office/drawing/2014/main" id="{ECFACCC1-6761-448F-827C-828436C5F9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2" name="Google Shape;9272;p71">
                  <a:extLst>
                    <a:ext uri="{FF2B5EF4-FFF2-40B4-BE49-F238E27FC236}">
                      <a16:creationId xmlns:a16="http://schemas.microsoft.com/office/drawing/2014/main" id="{7886336C-CC25-4582-9B7C-C624130F191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3" name="Google Shape;9273;p71">
                  <a:extLst>
                    <a:ext uri="{FF2B5EF4-FFF2-40B4-BE49-F238E27FC236}">
                      <a16:creationId xmlns:a16="http://schemas.microsoft.com/office/drawing/2014/main" id="{F42AA046-2416-4293-9AEB-F2400F4DDB5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4" name="Google Shape;9274;p71">
                  <a:extLst>
                    <a:ext uri="{FF2B5EF4-FFF2-40B4-BE49-F238E27FC236}">
                      <a16:creationId xmlns:a16="http://schemas.microsoft.com/office/drawing/2014/main" id="{EAA3AA95-29BD-4AAE-BDBA-551CC77A18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4" name="Google Shape;9268;p71">
                <a:extLst>
                  <a:ext uri="{FF2B5EF4-FFF2-40B4-BE49-F238E27FC236}">
                    <a16:creationId xmlns:a16="http://schemas.microsoft.com/office/drawing/2014/main" id="{C0628A9E-7A9E-4428-96AF-B96E9B46E455}"/>
                  </a:ext>
                </a:extLst>
              </p:cNvPr>
              <p:cNvGrpSpPr/>
              <p:nvPr/>
            </p:nvGrpSpPr>
            <p:grpSpPr>
              <a:xfrm>
                <a:off x="2609822" y="750688"/>
                <a:ext cx="202053" cy="285630"/>
                <a:chOff x="6974158" y="2789537"/>
                <a:chExt cx="255247" cy="327458"/>
              </a:xfrm>
              <a:grpFill/>
            </p:grpSpPr>
            <p:sp>
              <p:nvSpPr>
                <p:cNvPr id="4843" name="Google Shape;9269;p71">
                  <a:extLst>
                    <a:ext uri="{FF2B5EF4-FFF2-40B4-BE49-F238E27FC236}">
                      <a16:creationId xmlns:a16="http://schemas.microsoft.com/office/drawing/2014/main" id="{9E3B7CA6-544C-4DD0-923A-7DE3821795A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4" name="Google Shape;9270;p71">
                  <a:extLst>
                    <a:ext uri="{FF2B5EF4-FFF2-40B4-BE49-F238E27FC236}">
                      <a16:creationId xmlns:a16="http://schemas.microsoft.com/office/drawing/2014/main" id="{1215CE89-7C6E-40CE-A73E-1274C497AF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5" name="Google Shape;9271;p71">
                  <a:extLst>
                    <a:ext uri="{FF2B5EF4-FFF2-40B4-BE49-F238E27FC236}">
                      <a16:creationId xmlns:a16="http://schemas.microsoft.com/office/drawing/2014/main" id="{C75FD899-DB64-4FE9-8ECD-3B9CC86B1E0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6" name="Google Shape;9272;p71">
                  <a:extLst>
                    <a:ext uri="{FF2B5EF4-FFF2-40B4-BE49-F238E27FC236}">
                      <a16:creationId xmlns:a16="http://schemas.microsoft.com/office/drawing/2014/main" id="{4A1D0222-6865-421D-BCEB-9B0394E5AC9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7" name="Google Shape;9273;p71">
                  <a:extLst>
                    <a:ext uri="{FF2B5EF4-FFF2-40B4-BE49-F238E27FC236}">
                      <a16:creationId xmlns:a16="http://schemas.microsoft.com/office/drawing/2014/main" id="{4ED7A20A-A287-4942-A33F-B0BCD5978B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8" name="Google Shape;9274;p71">
                  <a:extLst>
                    <a:ext uri="{FF2B5EF4-FFF2-40B4-BE49-F238E27FC236}">
                      <a16:creationId xmlns:a16="http://schemas.microsoft.com/office/drawing/2014/main" id="{A81C3259-96A7-4C8E-B7B4-A904A1E4DC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5" name="Google Shape;9268;p71">
                <a:extLst>
                  <a:ext uri="{FF2B5EF4-FFF2-40B4-BE49-F238E27FC236}">
                    <a16:creationId xmlns:a16="http://schemas.microsoft.com/office/drawing/2014/main" id="{DD7C7551-656C-4CB2-B15C-DD3A4F14113F}"/>
                  </a:ext>
                </a:extLst>
              </p:cNvPr>
              <p:cNvGrpSpPr/>
              <p:nvPr/>
            </p:nvGrpSpPr>
            <p:grpSpPr>
              <a:xfrm>
                <a:off x="2920013" y="755286"/>
                <a:ext cx="202053" cy="285630"/>
                <a:chOff x="6974158" y="2789537"/>
                <a:chExt cx="255247" cy="327458"/>
              </a:xfrm>
              <a:grpFill/>
            </p:grpSpPr>
            <p:sp>
              <p:nvSpPr>
                <p:cNvPr id="4837" name="Google Shape;9269;p71">
                  <a:extLst>
                    <a:ext uri="{FF2B5EF4-FFF2-40B4-BE49-F238E27FC236}">
                      <a16:creationId xmlns:a16="http://schemas.microsoft.com/office/drawing/2014/main" id="{8E6884B4-11D0-4C16-9943-5BD3BDFBE50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8" name="Google Shape;9270;p71">
                  <a:extLst>
                    <a:ext uri="{FF2B5EF4-FFF2-40B4-BE49-F238E27FC236}">
                      <a16:creationId xmlns:a16="http://schemas.microsoft.com/office/drawing/2014/main" id="{B3CE3B7C-1F4B-452E-8409-F28FAC0276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9" name="Google Shape;9271;p71">
                  <a:extLst>
                    <a:ext uri="{FF2B5EF4-FFF2-40B4-BE49-F238E27FC236}">
                      <a16:creationId xmlns:a16="http://schemas.microsoft.com/office/drawing/2014/main" id="{C33F73D8-F9E9-43CF-81F6-B41ACA0AB9E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0" name="Google Shape;9272;p71">
                  <a:extLst>
                    <a:ext uri="{FF2B5EF4-FFF2-40B4-BE49-F238E27FC236}">
                      <a16:creationId xmlns:a16="http://schemas.microsoft.com/office/drawing/2014/main" id="{7C59F64C-7700-4FA4-8C09-C7646773C57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1" name="Google Shape;9273;p71">
                  <a:extLst>
                    <a:ext uri="{FF2B5EF4-FFF2-40B4-BE49-F238E27FC236}">
                      <a16:creationId xmlns:a16="http://schemas.microsoft.com/office/drawing/2014/main" id="{4389E7F5-1BAE-445D-BAC7-058F70F44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2" name="Google Shape;9274;p71">
                  <a:extLst>
                    <a:ext uri="{FF2B5EF4-FFF2-40B4-BE49-F238E27FC236}">
                      <a16:creationId xmlns:a16="http://schemas.microsoft.com/office/drawing/2014/main" id="{C12E9B91-E775-41E5-8237-CE21B3D33F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6" name="Google Shape;9268;p71">
                <a:extLst>
                  <a:ext uri="{FF2B5EF4-FFF2-40B4-BE49-F238E27FC236}">
                    <a16:creationId xmlns:a16="http://schemas.microsoft.com/office/drawing/2014/main" id="{D1E9CBC8-E33E-429B-8FC8-60EA2F24C3FB}"/>
                  </a:ext>
                </a:extLst>
              </p:cNvPr>
              <p:cNvGrpSpPr/>
              <p:nvPr/>
            </p:nvGrpSpPr>
            <p:grpSpPr>
              <a:xfrm>
                <a:off x="3243579" y="755286"/>
                <a:ext cx="202053" cy="285630"/>
                <a:chOff x="6974158" y="2789537"/>
                <a:chExt cx="255247" cy="327458"/>
              </a:xfrm>
              <a:grpFill/>
            </p:grpSpPr>
            <p:sp>
              <p:nvSpPr>
                <p:cNvPr id="4831" name="Google Shape;9269;p71">
                  <a:extLst>
                    <a:ext uri="{FF2B5EF4-FFF2-40B4-BE49-F238E27FC236}">
                      <a16:creationId xmlns:a16="http://schemas.microsoft.com/office/drawing/2014/main" id="{FBE4C84E-4D84-40B7-BE1F-CA936CF55BD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2" name="Google Shape;9270;p71">
                  <a:extLst>
                    <a:ext uri="{FF2B5EF4-FFF2-40B4-BE49-F238E27FC236}">
                      <a16:creationId xmlns:a16="http://schemas.microsoft.com/office/drawing/2014/main" id="{AD5AD7AD-BA7E-4734-8078-8EF57F6994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3" name="Google Shape;9271;p71">
                  <a:extLst>
                    <a:ext uri="{FF2B5EF4-FFF2-40B4-BE49-F238E27FC236}">
                      <a16:creationId xmlns:a16="http://schemas.microsoft.com/office/drawing/2014/main" id="{89C73265-5055-4BA2-8F5F-442CEB570E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4" name="Google Shape;9272;p71">
                  <a:extLst>
                    <a:ext uri="{FF2B5EF4-FFF2-40B4-BE49-F238E27FC236}">
                      <a16:creationId xmlns:a16="http://schemas.microsoft.com/office/drawing/2014/main" id="{7106D719-41AF-46E7-9ED9-3D321AE2037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5" name="Google Shape;9273;p71">
                  <a:extLst>
                    <a:ext uri="{FF2B5EF4-FFF2-40B4-BE49-F238E27FC236}">
                      <a16:creationId xmlns:a16="http://schemas.microsoft.com/office/drawing/2014/main" id="{8BE04A8F-0E86-403A-8AF8-61FD664560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6" name="Google Shape;9274;p71">
                  <a:extLst>
                    <a:ext uri="{FF2B5EF4-FFF2-40B4-BE49-F238E27FC236}">
                      <a16:creationId xmlns:a16="http://schemas.microsoft.com/office/drawing/2014/main" id="{BFE2FA89-F855-4030-AF13-5B29F33E09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7" name="Google Shape;9268;p71">
                <a:extLst>
                  <a:ext uri="{FF2B5EF4-FFF2-40B4-BE49-F238E27FC236}">
                    <a16:creationId xmlns:a16="http://schemas.microsoft.com/office/drawing/2014/main" id="{F18E8FB7-C45D-4CCC-9F0D-CA45A51741D3}"/>
                  </a:ext>
                </a:extLst>
              </p:cNvPr>
              <p:cNvGrpSpPr/>
              <p:nvPr/>
            </p:nvGrpSpPr>
            <p:grpSpPr>
              <a:xfrm>
                <a:off x="3561576" y="746090"/>
                <a:ext cx="202053" cy="285630"/>
                <a:chOff x="6974158" y="2789537"/>
                <a:chExt cx="255247" cy="327458"/>
              </a:xfrm>
              <a:grpFill/>
            </p:grpSpPr>
            <p:sp>
              <p:nvSpPr>
                <p:cNvPr id="4825" name="Google Shape;9269;p71">
                  <a:extLst>
                    <a:ext uri="{FF2B5EF4-FFF2-40B4-BE49-F238E27FC236}">
                      <a16:creationId xmlns:a16="http://schemas.microsoft.com/office/drawing/2014/main" id="{ECD67F8F-A042-4FC3-A68B-3D3267F0BB9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6" name="Google Shape;9270;p71">
                  <a:extLst>
                    <a:ext uri="{FF2B5EF4-FFF2-40B4-BE49-F238E27FC236}">
                      <a16:creationId xmlns:a16="http://schemas.microsoft.com/office/drawing/2014/main" id="{D5F94C86-8630-4158-AC85-2606690B7A4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7" name="Google Shape;9271;p71">
                  <a:extLst>
                    <a:ext uri="{FF2B5EF4-FFF2-40B4-BE49-F238E27FC236}">
                      <a16:creationId xmlns:a16="http://schemas.microsoft.com/office/drawing/2014/main" id="{67199AF4-6497-4C2A-8DB1-CC7A66A48DC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8" name="Google Shape;9272;p71">
                  <a:extLst>
                    <a:ext uri="{FF2B5EF4-FFF2-40B4-BE49-F238E27FC236}">
                      <a16:creationId xmlns:a16="http://schemas.microsoft.com/office/drawing/2014/main" id="{66A65951-A99F-476D-BD0E-62C8DFDD7A6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9" name="Google Shape;9273;p71">
                  <a:extLst>
                    <a:ext uri="{FF2B5EF4-FFF2-40B4-BE49-F238E27FC236}">
                      <a16:creationId xmlns:a16="http://schemas.microsoft.com/office/drawing/2014/main" id="{73480814-AB99-43C0-BE4D-939104FD55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0" name="Google Shape;9274;p71">
                  <a:extLst>
                    <a:ext uri="{FF2B5EF4-FFF2-40B4-BE49-F238E27FC236}">
                      <a16:creationId xmlns:a16="http://schemas.microsoft.com/office/drawing/2014/main" id="{A6562B2E-6620-4CBA-84EB-F05EAB1B9E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8" name="Google Shape;9268;p71">
                <a:extLst>
                  <a:ext uri="{FF2B5EF4-FFF2-40B4-BE49-F238E27FC236}">
                    <a16:creationId xmlns:a16="http://schemas.microsoft.com/office/drawing/2014/main" id="{2B3D8B1E-35EE-46DD-9065-47D7184FFDB4}"/>
                  </a:ext>
                </a:extLst>
              </p:cNvPr>
              <p:cNvGrpSpPr/>
              <p:nvPr/>
            </p:nvGrpSpPr>
            <p:grpSpPr>
              <a:xfrm>
                <a:off x="3878126" y="755286"/>
                <a:ext cx="202053" cy="285630"/>
                <a:chOff x="6974158" y="2789537"/>
                <a:chExt cx="255247" cy="327458"/>
              </a:xfrm>
              <a:grpFill/>
            </p:grpSpPr>
            <p:sp>
              <p:nvSpPr>
                <p:cNvPr id="4819" name="Google Shape;9269;p71">
                  <a:extLst>
                    <a:ext uri="{FF2B5EF4-FFF2-40B4-BE49-F238E27FC236}">
                      <a16:creationId xmlns:a16="http://schemas.microsoft.com/office/drawing/2014/main" id="{12B2A54D-DA60-4182-B765-14F557345F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9270;p71">
                  <a:extLst>
                    <a:ext uri="{FF2B5EF4-FFF2-40B4-BE49-F238E27FC236}">
                      <a16:creationId xmlns:a16="http://schemas.microsoft.com/office/drawing/2014/main" id="{57695FDC-670C-42BE-8E4A-52F971D9A4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1" name="Google Shape;9271;p71">
                  <a:extLst>
                    <a:ext uri="{FF2B5EF4-FFF2-40B4-BE49-F238E27FC236}">
                      <a16:creationId xmlns:a16="http://schemas.microsoft.com/office/drawing/2014/main" id="{24637B8C-DEC8-43A8-A829-07BB043932E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2" name="Google Shape;9272;p71">
                  <a:extLst>
                    <a:ext uri="{FF2B5EF4-FFF2-40B4-BE49-F238E27FC236}">
                      <a16:creationId xmlns:a16="http://schemas.microsoft.com/office/drawing/2014/main" id="{7E235D8E-60FF-4877-88EC-7EEE425B830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3" name="Google Shape;9273;p71">
                  <a:extLst>
                    <a:ext uri="{FF2B5EF4-FFF2-40B4-BE49-F238E27FC236}">
                      <a16:creationId xmlns:a16="http://schemas.microsoft.com/office/drawing/2014/main" id="{6167D278-109A-43E4-B3F3-3BE00DB394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4" name="Google Shape;9274;p71">
                  <a:extLst>
                    <a:ext uri="{FF2B5EF4-FFF2-40B4-BE49-F238E27FC236}">
                      <a16:creationId xmlns:a16="http://schemas.microsoft.com/office/drawing/2014/main" id="{A819F662-E686-4D0A-AB30-3CC2E2CB6C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709" name="Google Shape;9268;p71">
            <a:extLst>
              <a:ext uri="{FF2B5EF4-FFF2-40B4-BE49-F238E27FC236}">
                <a16:creationId xmlns:a16="http://schemas.microsoft.com/office/drawing/2014/main" id="{8A897BE6-EBF4-4F90-9640-7C6EFD48FBF4}"/>
              </a:ext>
            </a:extLst>
          </p:cNvPr>
          <p:cNvGrpSpPr/>
          <p:nvPr/>
        </p:nvGrpSpPr>
        <p:grpSpPr>
          <a:xfrm>
            <a:off x="4567300" y="1199187"/>
            <a:ext cx="134355" cy="194801"/>
            <a:chOff x="6974158" y="2789537"/>
            <a:chExt cx="255247" cy="327458"/>
          </a:xfrm>
          <a:solidFill>
            <a:srgbClr val="FF0066"/>
          </a:solidFill>
        </p:grpSpPr>
        <p:sp>
          <p:nvSpPr>
            <p:cNvPr id="4803" name="Google Shape;9269;p71">
              <a:extLst>
                <a:ext uri="{FF2B5EF4-FFF2-40B4-BE49-F238E27FC236}">
                  <a16:creationId xmlns:a16="http://schemas.microsoft.com/office/drawing/2014/main" id="{0F7E2242-5CF3-47CE-BE05-041D0746788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9270;p71">
              <a:extLst>
                <a:ext uri="{FF2B5EF4-FFF2-40B4-BE49-F238E27FC236}">
                  <a16:creationId xmlns:a16="http://schemas.microsoft.com/office/drawing/2014/main" id="{B4E616E8-EB5B-4A37-8D23-DA3BFBDB62A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9271;p71">
              <a:extLst>
                <a:ext uri="{FF2B5EF4-FFF2-40B4-BE49-F238E27FC236}">
                  <a16:creationId xmlns:a16="http://schemas.microsoft.com/office/drawing/2014/main" id="{E4591442-13AE-4189-AEC7-38D3CD1EEE0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9272;p71">
              <a:extLst>
                <a:ext uri="{FF2B5EF4-FFF2-40B4-BE49-F238E27FC236}">
                  <a16:creationId xmlns:a16="http://schemas.microsoft.com/office/drawing/2014/main" id="{EFAADE49-FE9C-402F-9559-711921E9183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7" name="Google Shape;9273;p71">
              <a:extLst>
                <a:ext uri="{FF2B5EF4-FFF2-40B4-BE49-F238E27FC236}">
                  <a16:creationId xmlns:a16="http://schemas.microsoft.com/office/drawing/2014/main" id="{125EA9F4-E4E3-4FEB-830F-5AD4D2AA7FF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9274;p71">
              <a:extLst>
                <a:ext uri="{FF2B5EF4-FFF2-40B4-BE49-F238E27FC236}">
                  <a16:creationId xmlns:a16="http://schemas.microsoft.com/office/drawing/2014/main" id="{2E874228-C616-4E23-A649-6DBC662E5B2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0" name="Group 4709">
            <a:extLst>
              <a:ext uri="{FF2B5EF4-FFF2-40B4-BE49-F238E27FC236}">
                <a16:creationId xmlns:a16="http://schemas.microsoft.com/office/drawing/2014/main" id="{C779A371-E498-40E2-960E-87ECC4BE22DC}"/>
              </a:ext>
            </a:extLst>
          </p:cNvPr>
          <p:cNvGrpSpPr/>
          <p:nvPr/>
        </p:nvGrpSpPr>
        <p:grpSpPr>
          <a:xfrm>
            <a:off x="4778104" y="1192915"/>
            <a:ext cx="1184905" cy="201073"/>
            <a:chOff x="2298228" y="746090"/>
            <a:chExt cx="1781951" cy="294826"/>
          </a:xfrm>
          <a:solidFill>
            <a:srgbClr val="FF0066"/>
          </a:solidFill>
        </p:grpSpPr>
        <p:grpSp>
          <p:nvGrpSpPr>
            <p:cNvPr id="4761" name="Google Shape;9268;p71">
              <a:extLst>
                <a:ext uri="{FF2B5EF4-FFF2-40B4-BE49-F238E27FC236}">
                  <a16:creationId xmlns:a16="http://schemas.microsoft.com/office/drawing/2014/main" id="{CE68AFBD-A3FF-480E-9892-A80E77A2595D}"/>
                </a:ext>
              </a:extLst>
            </p:cNvPr>
            <p:cNvGrpSpPr/>
            <p:nvPr/>
          </p:nvGrpSpPr>
          <p:grpSpPr>
            <a:xfrm>
              <a:off x="2298228" y="750688"/>
              <a:ext cx="202053" cy="285630"/>
              <a:chOff x="6974158" y="2789537"/>
              <a:chExt cx="255247" cy="327458"/>
            </a:xfrm>
            <a:grpFill/>
          </p:grpSpPr>
          <p:sp>
            <p:nvSpPr>
              <p:cNvPr id="4797" name="Google Shape;9269;p71">
                <a:extLst>
                  <a:ext uri="{FF2B5EF4-FFF2-40B4-BE49-F238E27FC236}">
                    <a16:creationId xmlns:a16="http://schemas.microsoft.com/office/drawing/2014/main" id="{AF1BEF8B-04B0-41B8-AD97-258F176930F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9270;p71">
                <a:extLst>
                  <a:ext uri="{FF2B5EF4-FFF2-40B4-BE49-F238E27FC236}">
                    <a16:creationId xmlns:a16="http://schemas.microsoft.com/office/drawing/2014/main" id="{CAE2F4E3-BD1E-49A7-8125-27DB7B7C6D4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9271;p71">
                <a:extLst>
                  <a:ext uri="{FF2B5EF4-FFF2-40B4-BE49-F238E27FC236}">
                    <a16:creationId xmlns:a16="http://schemas.microsoft.com/office/drawing/2014/main" id="{37E5CEFE-3235-4D59-B96D-1842A580706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9272;p71">
                <a:extLst>
                  <a:ext uri="{FF2B5EF4-FFF2-40B4-BE49-F238E27FC236}">
                    <a16:creationId xmlns:a16="http://schemas.microsoft.com/office/drawing/2014/main" id="{F9412131-1C8A-4976-B0EF-BB934112E0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1" name="Google Shape;9273;p71">
                <a:extLst>
                  <a:ext uri="{FF2B5EF4-FFF2-40B4-BE49-F238E27FC236}">
                    <a16:creationId xmlns:a16="http://schemas.microsoft.com/office/drawing/2014/main" id="{591C44B0-85D1-497C-A600-68B34FBE1FF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9274;p71">
                <a:extLst>
                  <a:ext uri="{FF2B5EF4-FFF2-40B4-BE49-F238E27FC236}">
                    <a16:creationId xmlns:a16="http://schemas.microsoft.com/office/drawing/2014/main" id="{B8329BF2-7960-4AC8-87A5-A170F66552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2" name="Google Shape;9268;p71">
              <a:extLst>
                <a:ext uri="{FF2B5EF4-FFF2-40B4-BE49-F238E27FC236}">
                  <a16:creationId xmlns:a16="http://schemas.microsoft.com/office/drawing/2014/main" id="{43DDFEFA-8FDD-493E-9450-86EE9B5AE197}"/>
                </a:ext>
              </a:extLst>
            </p:cNvPr>
            <p:cNvGrpSpPr/>
            <p:nvPr/>
          </p:nvGrpSpPr>
          <p:grpSpPr>
            <a:xfrm>
              <a:off x="2609822" y="750688"/>
              <a:ext cx="202053" cy="285630"/>
              <a:chOff x="6974158" y="2789537"/>
              <a:chExt cx="255247" cy="327458"/>
            </a:xfrm>
            <a:grpFill/>
          </p:grpSpPr>
          <p:sp>
            <p:nvSpPr>
              <p:cNvPr id="4791" name="Google Shape;9269;p71">
                <a:extLst>
                  <a:ext uri="{FF2B5EF4-FFF2-40B4-BE49-F238E27FC236}">
                    <a16:creationId xmlns:a16="http://schemas.microsoft.com/office/drawing/2014/main" id="{F75C886D-9B22-4559-B20F-DE685B67C2F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9270;p71">
                <a:extLst>
                  <a:ext uri="{FF2B5EF4-FFF2-40B4-BE49-F238E27FC236}">
                    <a16:creationId xmlns:a16="http://schemas.microsoft.com/office/drawing/2014/main" id="{B5F3C64B-43D0-44F2-9304-76798692D32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9271;p71">
                <a:extLst>
                  <a:ext uri="{FF2B5EF4-FFF2-40B4-BE49-F238E27FC236}">
                    <a16:creationId xmlns:a16="http://schemas.microsoft.com/office/drawing/2014/main" id="{F7FA2F46-CB38-45A3-9BFE-1C12A8A099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9272;p71">
                <a:extLst>
                  <a:ext uri="{FF2B5EF4-FFF2-40B4-BE49-F238E27FC236}">
                    <a16:creationId xmlns:a16="http://schemas.microsoft.com/office/drawing/2014/main" id="{467CCE23-F9E6-4C31-80CB-CB216C9199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5" name="Google Shape;9273;p71">
                <a:extLst>
                  <a:ext uri="{FF2B5EF4-FFF2-40B4-BE49-F238E27FC236}">
                    <a16:creationId xmlns:a16="http://schemas.microsoft.com/office/drawing/2014/main" id="{E37444B2-FAC7-49CF-A243-F6BB7F3FB02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9274;p71">
                <a:extLst>
                  <a:ext uri="{FF2B5EF4-FFF2-40B4-BE49-F238E27FC236}">
                    <a16:creationId xmlns:a16="http://schemas.microsoft.com/office/drawing/2014/main" id="{A3D51F69-C8D8-4502-A81B-E733D903FE6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3" name="Google Shape;9268;p71">
              <a:extLst>
                <a:ext uri="{FF2B5EF4-FFF2-40B4-BE49-F238E27FC236}">
                  <a16:creationId xmlns:a16="http://schemas.microsoft.com/office/drawing/2014/main" id="{8B901C1A-C8B2-485E-A2DC-5C55D6A79E67}"/>
                </a:ext>
              </a:extLst>
            </p:cNvPr>
            <p:cNvGrpSpPr/>
            <p:nvPr/>
          </p:nvGrpSpPr>
          <p:grpSpPr>
            <a:xfrm>
              <a:off x="2920013" y="755286"/>
              <a:ext cx="202053" cy="285630"/>
              <a:chOff x="6974158" y="2789537"/>
              <a:chExt cx="255247" cy="327458"/>
            </a:xfrm>
            <a:grpFill/>
          </p:grpSpPr>
          <p:sp>
            <p:nvSpPr>
              <p:cNvPr id="4785" name="Google Shape;9269;p71">
                <a:extLst>
                  <a:ext uri="{FF2B5EF4-FFF2-40B4-BE49-F238E27FC236}">
                    <a16:creationId xmlns:a16="http://schemas.microsoft.com/office/drawing/2014/main" id="{16E40E41-B9F3-4C8C-B77E-5BF7CEBC6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9270;p71">
                <a:extLst>
                  <a:ext uri="{FF2B5EF4-FFF2-40B4-BE49-F238E27FC236}">
                    <a16:creationId xmlns:a16="http://schemas.microsoft.com/office/drawing/2014/main" id="{C5E9DCA0-733A-4FB6-B2E7-7AE99D41E7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9271;p71">
                <a:extLst>
                  <a:ext uri="{FF2B5EF4-FFF2-40B4-BE49-F238E27FC236}">
                    <a16:creationId xmlns:a16="http://schemas.microsoft.com/office/drawing/2014/main" id="{73F22BBE-911D-4106-BF66-39554C1D40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9272;p71">
                <a:extLst>
                  <a:ext uri="{FF2B5EF4-FFF2-40B4-BE49-F238E27FC236}">
                    <a16:creationId xmlns:a16="http://schemas.microsoft.com/office/drawing/2014/main" id="{952954DF-D420-4E86-99C0-6FE08ABA04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9273;p71">
                <a:extLst>
                  <a:ext uri="{FF2B5EF4-FFF2-40B4-BE49-F238E27FC236}">
                    <a16:creationId xmlns:a16="http://schemas.microsoft.com/office/drawing/2014/main" id="{9E8FDFD8-BDAF-4055-B701-5ED93C0BB0B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9274;p71">
                <a:extLst>
                  <a:ext uri="{FF2B5EF4-FFF2-40B4-BE49-F238E27FC236}">
                    <a16:creationId xmlns:a16="http://schemas.microsoft.com/office/drawing/2014/main" id="{AA3B007A-A254-4952-A321-EFF7D524E1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4" name="Google Shape;9268;p71">
              <a:extLst>
                <a:ext uri="{FF2B5EF4-FFF2-40B4-BE49-F238E27FC236}">
                  <a16:creationId xmlns:a16="http://schemas.microsoft.com/office/drawing/2014/main" id="{0111BB50-2E5A-44FD-9E23-84BBF5AD6C28}"/>
                </a:ext>
              </a:extLst>
            </p:cNvPr>
            <p:cNvGrpSpPr/>
            <p:nvPr/>
          </p:nvGrpSpPr>
          <p:grpSpPr>
            <a:xfrm>
              <a:off x="3243579" y="755286"/>
              <a:ext cx="202053" cy="285630"/>
              <a:chOff x="6974158" y="2789537"/>
              <a:chExt cx="255247" cy="327458"/>
            </a:xfrm>
            <a:grpFill/>
          </p:grpSpPr>
          <p:sp>
            <p:nvSpPr>
              <p:cNvPr id="4779" name="Google Shape;9269;p71">
                <a:extLst>
                  <a:ext uri="{FF2B5EF4-FFF2-40B4-BE49-F238E27FC236}">
                    <a16:creationId xmlns:a16="http://schemas.microsoft.com/office/drawing/2014/main" id="{2C9EC240-B73B-4AB3-BCAE-457EB9F2491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9270;p71">
                <a:extLst>
                  <a:ext uri="{FF2B5EF4-FFF2-40B4-BE49-F238E27FC236}">
                    <a16:creationId xmlns:a16="http://schemas.microsoft.com/office/drawing/2014/main" id="{E50CA1D8-B77C-4D46-B800-2EB9E83F3DF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9271;p71">
                <a:extLst>
                  <a:ext uri="{FF2B5EF4-FFF2-40B4-BE49-F238E27FC236}">
                    <a16:creationId xmlns:a16="http://schemas.microsoft.com/office/drawing/2014/main" id="{1A9D66BE-8E8A-4865-A5DC-9A0FB4153AD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9272;p71">
                <a:extLst>
                  <a:ext uri="{FF2B5EF4-FFF2-40B4-BE49-F238E27FC236}">
                    <a16:creationId xmlns:a16="http://schemas.microsoft.com/office/drawing/2014/main" id="{5C48DD26-89CF-438C-A3F3-EA8601FE89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9273;p71">
                <a:extLst>
                  <a:ext uri="{FF2B5EF4-FFF2-40B4-BE49-F238E27FC236}">
                    <a16:creationId xmlns:a16="http://schemas.microsoft.com/office/drawing/2014/main" id="{14FC8CE9-3440-469D-A22A-B9325A61BB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9274;p71">
                <a:extLst>
                  <a:ext uri="{FF2B5EF4-FFF2-40B4-BE49-F238E27FC236}">
                    <a16:creationId xmlns:a16="http://schemas.microsoft.com/office/drawing/2014/main" id="{244BF403-103F-4668-89FD-273D3EEEDB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5" name="Google Shape;9268;p71">
              <a:extLst>
                <a:ext uri="{FF2B5EF4-FFF2-40B4-BE49-F238E27FC236}">
                  <a16:creationId xmlns:a16="http://schemas.microsoft.com/office/drawing/2014/main" id="{6DA18438-1FC6-4FB3-B3CB-CDA24F7E62E0}"/>
                </a:ext>
              </a:extLst>
            </p:cNvPr>
            <p:cNvGrpSpPr/>
            <p:nvPr/>
          </p:nvGrpSpPr>
          <p:grpSpPr>
            <a:xfrm>
              <a:off x="3561576" y="746090"/>
              <a:ext cx="202053" cy="285630"/>
              <a:chOff x="6974158" y="2789537"/>
              <a:chExt cx="255247" cy="327458"/>
            </a:xfrm>
            <a:grpFill/>
          </p:grpSpPr>
          <p:sp>
            <p:nvSpPr>
              <p:cNvPr id="4773" name="Google Shape;9269;p71">
                <a:extLst>
                  <a:ext uri="{FF2B5EF4-FFF2-40B4-BE49-F238E27FC236}">
                    <a16:creationId xmlns:a16="http://schemas.microsoft.com/office/drawing/2014/main" id="{9D155B98-5CD7-43D2-83F2-B1E69147B02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9270;p71">
                <a:extLst>
                  <a:ext uri="{FF2B5EF4-FFF2-40B4-BE49-F238E27FC236}">
                    <a16:creationId xmlns:a16="http://schemas.microsoft.com/office/drawing/2014/main" id="{64424106-65CD-4BDC-9C58-8AE1052C64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9271;p71">
                <a:extLst>
                  <a:ext uri="{FF2B5EF4-FFF2-40B4-BE49-F238E27FC236}">
                    <a16:creationId xmlns:a16="http://schemas.microsoft.com/office/drawing/2014/main" id="{C62BBC13-DF6B-4B13-8062-5059BD8FDF5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9272;p71">
                <a:extLst>
                  <a:ext uri="{FF2B5EF4-FFF2-40B4-BE49-F238E27FC236}">
                    <a16:creationId xmlns:a16="http://schemas.microsoft.com/office/drawing/2014/main" id="{2A69AF06-FD4B-4834-97A5-6CA74502C20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9273;p71">
                <a:extLst>
                  <a:ext uri="{FF2B5EF4-FFF2-40B4-BE49-F238E27FC236}">
                    <a16:creationId xmlns:a16="http://schemas.microsoft.com/office/drawing/2014/main" id="{660323C8-3CE9-4DBE-A2BA-78CC9BFC8D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9274;p71">
                <a:extLst>
                  <a:ext uri="{FF2B5EF4-FFF2-40B4-BE49-F238E27FC236}">
                    <a16:creationId xmlns:a16="http://schemas.microsoft.com/office/drawing/2014/main" id="{A812721D-ABC5-4B67-843E-7FD138D0B3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6" name="Google Shape;9268;p71">
              <a:extLst>
                <a:ext uri="{FF2B5EF4-FFF2-40B4-BE49-F238E27FC236}">
                  <a16:creationId xmlns:a16="http://schemas.microsoft.com/office/drawing/2014/main" id="{6311785E-C516-4289-B110-166EA22E295B}"/>
                </a:ext>
              </a:extLst>
            </p:cNvPr>
            <p:cNvGrpSpPr/>
            <p:nvPr/>
          </p:nvGrpSpPr>
          <p:grpSpPr>
            <a:xfrm>
              <a:off x="3878126" y="755286"/>
              <a:ext cx="202053" cy="285630"/>
              <a:chOff x="6974158" y="2789537"/>
              <a:chExt cx="255247" cy="327458"/>
            </a:xfrm>
            <a:grpFill/>
          </p:grpSpPr>
          <p:sp>
            <p:nvSpPr>
              <p:cNvPr id="4767" name="Google Shape;9269;p71">
                <a:extLst>
                  <a:ext uri="{FF2B5EF4-FFF2-40B4-BE49-F238E27FC236}">
                    <a16:creationId xmlns:a16="http://schemas.microsoft.com/office/drawing/2014/main" id="{933C7F39-01E2-464C-A780-BADB575C3B3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9270;p71">
                <a:extLst>
                  <a:ext uri="{FF2B5EF4-FFF2-40B4-BE49-F238E27FC236}">
                    <a16:creationId xmlns:a16="http://schemas.microsoft.com/office/drawing/2014/main" id="{469F625B-37DB-434D-ACF4-8C412F262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9271;p71">
                <a:extLst>
                  <a:ext uri="{FF2B5EF4-FFF2-40B4-BE49-F238E27FC236}">
                    <a16:creationId xmlns:a16="http://schemas.microsoft.com/office/drawing/2014/main" id="{1E35DF7C-D7F2-40BA-BA74-FB809A2B6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9272;p71">
                <a:extLst>
                  <a:ext uri="{FF2B5EF4-FFF2-40B4-BE49-F238E27FC236}">
                    <a16:creationId xmlns:a16="http://schemas.microsoft.com/office/drawing/2014/main" id="{8E21C67B-2B90-4DA1-A6B0-B033287E507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1" name="Google Shape;9273;p71">
                <a:extLst>
                  <a:ext uri="{FF2B5EF4-FFF2-40B4-BE49-F238E27FC236}">
                    <a16:creationId xmlns:a16="http://schemas.microsoft.com/office/drawing/2014/main" id="{56ECB6B6-2E6A-4ED1-A9F6-1173DE1F47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2" name="Google Shape;9274;p71">
                <a:extLst>
                  <a:ext uri="{FF2B5EF4-FFF2-40B4-BE49-F238E27FC236}">
                    <a16:creationId xmlns:a16="http://schemas.microsoft.com/office/drawing/2014/main" id="{F4270A53-A97A-4D69-918E-3EEE3D0D1C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 name="Group 11">
            <a:extLst>
              <a:ext uri="{FF2B5EF4-FFF2-40B4-BE49-F238E27FC236}">
                <a16:creationId xmlns:a16="http://schemas.microsoft.com/office/drawing/2014/main" id="{F2FD9004-2374-469D-A265-3E7B48C4C5DC}"/>
              </a:ext>
            </a:extLst>
          </p:cNvPr>
          <p:cNvGrpSpPr/>
          <p:nvPr/>
        </p:nvGrpSpPr>
        <p:grpSpPr>
          <a:xfrm>
            <a:off x="7313846" y="1390507"/>
            <a:ext cx="1397553" cy="201073"/>
            <a:chOff x="4563737" y="1418980"/>
            <a:chExt cx="1397553" cy="201073"/>
          </a:xfrm>
        </p:grpSpPr>
        <p:grpSp>
          <p:nvGrpSpPr>
            <p:cNvPr id="4711" name="Google Shape;9275;p71">
              <a:extLst>
                <a:ext uri="{FF2B5EF4-FFF2-40B4-BE49-F238E27FC236}">
                  <a16:creationId xmlns:a16="http://schemas.microsoft.com/office/drawing/2014/main" id="{E3B1D92E-4EDF-4F5A-9E5D-36E6CBBD99DF}"/>
                </a:ext>
              </a:extLst>
            </p:cNvPr>
            <p:cNvGrpSpPr/>
            <p:nvPr/>
          </p:nvGrpSpPr>
          <p:grpSpPr>
            <a:xfrm>
              <a:off x="4563737" y="1418980"/>
              <a:ext cx="141479" cy="194801"/>
              <a:chOff x="7530697" y="2790299"/>
              <a:chExt cx="244291" cy="326314"/>
            </a:xfrm>
            <a:solidFill>
              <a:srgbClr val="FF0066"/>
            </a:solidFill>
          </p:grpSpPr>
          <p:sp>
            <p:nvSpPr>
              <p:cNvPr id="4755" name="Google Shape;9276;p71">
                <a:extLst>
                  <a:ext uri="{FF2B5EF4-FFF2-40B4-BE49-F238E27FC236}">
                    <a16:creationId xmlns:a16="http://schemas.microsoft.com/office/drawing/2014/main" id="{FCC62E3A-12FC-4380-96AC-3999AAA36DAC}"/>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9277;p71">
                <a:extLst>
                  <a:ext uri="{FF2B5EF4-FFF2-40B4-BE49-F238E27FC236}">
                    <a16:creationId xmlns:a16="http://schemas.microsoft.com/office/drawing/2014/main" id="{EDDCF321-3532-4019-A190-7ABE41928CF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9278;p71">
                <a:extLst>
                  <a:ext uri="{FF2B5EF4-FFF2-40B4-BE49-F238E27FC236}">
                    <a16:creationId xmlns:a16="http://schemas.microsoft.com/office/drawing/2014/main" id="{E1257BF3-EEB6-4EC5-B6C5-A77793109E3C}"/>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9279;p71">
                <a:extLst>
                  <a:ext uri="{FF2B5EF4-FFF2-40B4-BE49-F238E27FC236}">
                    <a16:creationId xmlns:a16="http://schemas.microsoft.com/office/drawing/2014/main" id="{34F95AAA-0370-4574-B204-3D35C289821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9280;p71">
                <a:extLst>
                  <a:ext uri="{FF2B5EF4-FFF2-40B4-BE49-F238E27FC236}">
                    <a16:creationId xmlns:a16="http://schemas.microsoft.com/office/drawing/2014/main" id="{ADC879FE-446C-428D-BF77-BB1561248D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9281;p71">
                <a:extLst>
                  <a:ext uri="{FF2B5EF4-FFF2-40B4-BE49-F238E27FC236}">
                    <a16:creationId xmlns:a16="http://schemas.microsoft.com/office/drawing/2014/main" id="{00904A06-18A3-466C-9E5B-4A83E2BAED4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2" name="Group 4711">
              <a:extLst>
                <a:ext uri="{FF2B5EF4-FFF2-40B4-BE49-F238E27FC236}">
                  <a16:creationId xmlns:a16="http://schemas.microsoft.com/office/drawing/2014/main" id="{402E4139-3E44-4F61-9E77-D1B51AB7A83C}"/>
                </a:ext>
              </a:extLst>
            </p:cNvPr>
            <p:cNvGrpSpPr/>
            <p:nvPr/>
          </p:nvGrpSpPr>
          <p:grpSpPr>
            <a:xfrm>
              <a:off x="4776385" y="1418980"/>
              <a:ext cx="1184905" cy="201073"/>
              <a:chOff x="2298228" y="746090"/>
              <a:chExt cx="1781951" cy="294826"/>
            </a:xfrm>
            <a:solidFill>
              <a:srgbClr val="FF0066"/>
            </a:solidFill>
          </p:grpSpPr>
          <p:grpSp>
            <p:nvGrpSpPr>
              <p:cNvPr id="4713" name="Google Shape;9268;p71">
                <a:extLst>
                  <a:ext uri="{FF2B5EF4-FFF2-40B4-BE49-F238E27FC236}">
                    <a16:creationId xmlns:a16="http://schemas.microsoft.com/office/drawing/2014/main" id="{A2F258DB-A398-48DA-BD13-2E4DB3A9698A}"/>
                  </a:ext>
                </a:extLst>
              </p:cNvPr>
              <p:cNvGrpSpPr/>
              <p:nvPr/>
            </p:nvGrpSpPr>
            <p:grpSpPr>
              <a:xfrm>
                <a:off x="2298228" y="750688"/>
                <a:ext cx="202053" cy="285630"/>
                <a:chOff x="6974158" y="2789537"/>
                <a:chExt cx="255247" cy="327458"/>
              </a:xfrm>
              <a:grpFill/>
            </p:grpSpPr>
            <p:sp>
              <p:nvSpPr>
                <p:cNvPr id="4749" name="Google Shape;9269;p71">
                  <a:extLst>
                    <a:ext uri="{FF2B5EF4-FFF2-40B4-BE49-F238E27FC236}">
                      <a16:creationId xmlns:a16="http://schemas.microsoft.com/office/drawing/2014/main" id="{A18EF2DC-F4ED-42B7-8D17-26127B3E0E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9270;p71">
                  <a:extLst>
                    <a:ext uri="{FF2B5EF4-FFF2-40B4-BE49-F238E27FC236}">
                      <a16:creationId xmlns:a16="http://schemas.microsoft.com/office/drawing/2014/main" id="{AE373800-9BC8-4E7C-B83D-468194F6EB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9271;p71">
                  <a:extLst>
                    <a:ext uri="{FF2B5EF4-FFF2-40B4-BE49-F238E27FC236}">
                      <a16:creationId xmlns:a16="http://schemas.microsoft.com/office/drawing/2014/main" id="{645C41EF-B77C-4296-8546-BE420FD819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9272;p71">
                  <a:extLst>
                    <a:ext uri="{FF2B5EF4-FFF2-40B4-BE49-F238E27FC236}">
                      <a16:creationId xmlns:a16="http://schemas.microsoft.com/office/drawing/2014/main" id="{FF55F32F-15DD-4771-BB92-AC5CF14FE96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3" name="Google Shape;9273;p71">
                  <a:extLst>
                    <a:ext uri="{FF2B5EF4-FFF2-40B4-BE49-F238E27FC236}">
                      <a16:creationId xmlns:a16="http://schemas.microsoft.com/office/drawing/2014/main" id="{D83094A6-EA26-4526-87D0-C6DD87D4A9F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9274;p71">
                  <a:extLst>
                    <a:ext uri="{FF2B5EF4-FFF2-40B4-BE49-F238E27FC236}">
                      <a16:creationId xmlns:a16="http://schemas.microsoft.com/office/drawing/2014/main" id="{35243783-07C4-44C6-A356-59F8795724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4" name="Google Shape;9268;p71">
                <a:extLst>
                  <a:ext uri="{FF2B5EF4-FFF2-40B4-BE49-F238E27FC236}">
                    <a16:creationId xmlns:a16="http://schemas.microsoft.com/office/drawing/2014/main" id="{DAF30364-1800-4823-9D29-2C7884F3AD1A}"/>
                  </a:ext>
                </a:extLst>
              </p:cNvPr>
              <p:cNvGrpSpPr/>
              <p:nvPr/>
            </p:nvGrpSpPr>
            <p:grpSpPr>
              <a:xfrm>
                <a:off x="2609822" y="750688"/>
                <a:ext cx="202053" cy="285630"/>
                <a:chOff x="6974158" y="2789537"/>
                <a:chExt cx="255247" cy="327458"/>
              </a:xfrm>
              <a:grpFill/>
            </p:grpSpPr>
            <p:sp>
              <p:nvSpPr>
                <p:cNvPr id="4743" name="Google Shape;9269;p71">
                  <a:extLst>
                    <a:ext uri="{FF2B5EF4-FFF2-40B4-BE49-F238E27FC236}">
                      <a16:creationId xmlns:a16="http://schemas.microsoft.com/office/drawing/2014/main" id="{C5FF1580-8551-4DCD-A6A1-79972106A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9270;p71">
                  <a:extLst>
                    <a:ext uri="{FF2B5EF4-FFF2-40B4-BE49-F238E27FC236}">
                      <a16:creationId xmlns:a16="http://schemas.microsoft.com/office/drawing/2014/main" id="{78F73419-8814-493A-AC24-3F033F89F76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9271;p71">
                  <a:extLst>
                    <a:ext uri="{FF2B5EF4-FFF2-40B4-BE49-F238E27FC236}">
                      <a16:creationId xmlns:a16="http://schemas.microsoft.com/office/drawing/2014/main" id="{0E6DF12D-D796-4099-AA7B-899566EFF6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9272;p71">
                  <a:extLst>
                    <a:ext uri="{FF2B5EF4-FFF2-40B4-BE49-F238E27FC236}">
                      <a16:creationId xmlns:a16="http://schemas.microsoft.com/office/drawing/2014/main" id="{391CCD37-FF6B-4391-973F-F78754B550B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7" name="Google Shape;9273;p71">
                  <a:extLst>
                    <a:ext uri="{FF2B5EF4-FFF2-40B4-BE49-F238E27FC236}">
                      <a16:creationId xmlns:a16="http://schemas.microsoft.com/office/drawing/2014/main" id="{361A8E8A-B822-4997-A846-EE847EDA75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9274;p71">
                  <a:extLst>
                    <a:ext uri="{FF2B5EF4-FFF2-40B4-BE49-F238E27FC236}">
                      <a16:creationId xmlns:a16="http://schemas.microsoft.com/office/drawing/2014/main" id="{9A77E83C-707E-4585-96E9-3E95A19E494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5" name="Google Shape;9268;p71">
                <a:extLst>
                  <a:ext uri="{FF2B5EF4-FFF2-40B4-BE49-F238E27FC236}">
                    <a16:creationId xmlns:a16="http://schemas.microsoft.com/office/drawing/2014/main" id="{1FD740C2-FC3C-4266-8AC2-D173A1C5C245}"/>
                  </a:ext>
                </a:extLst>
              </p:cNvPr>
              <p:cNvGrpSpPr/>
              <p:nvPr/>
            </p:nvGrpSpPr>
            <p:grpSpPr>
              <a:xfrm>
                <a:off x="2920013" y="755286"/>
                <a:ext cx="202053" cy="285630"/>
                <a:chOff x="6974158" y="2789537"/>
                <a:chExt cx="255247" cy="327458"/>
              </a:xfrm>
              <a:grpFill/>
            </p:grpSpPr>
            <p:sp>
              <p:nvSpPr>
                <p:cNvPr id="4737" name="Google Shape;9269;p71">
                  <a:extLst>
                    <a:ext uri="{FF2B5EF4-FFF2-40B4-BE49-F238E27FC236}">
                      <a16:creationId xmlns:a16="http://schemas.microsoft.com/office/drawing/2014/main" id="{6A108EF1-A9B5-4B26-A6BF-57562D014E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9270;p71">
                  <a:extLst>
                    <a:ext uri="{FF2B5EF4-FFF2-40B4-BE49-F238E27FC236}">
                      <a16:creationId xmlns:a16="http://schemas.microsoft.com/office/drawing/2014/main" id="{3912647B-D7DC-4CFB-B100-E19A279023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9271;p71">
                  <a:extLst>
                    <a:ext uri="{FF2B5EF4-FFF2-40B4-BE49-F238E27FC236}">
                      <a16:creationId xmlns:a16="http://schemas.microsoft.com/office/drawing/2014/main" id="{ED0BFF53-91FE-44DF-949F-F0AEBB7E7B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9272;p71">
                  <a:extLst>
                    <a:ext uri="{FF2B5EF4-FFF2-40B4-BE49-F238E27FC236}">
                      <a16:creationId xmlns:a16="http://schemas.microsoft.com/office/drawing/2014/main" id="{E6D4DDE9-917E-42B5-941F-E506CB664B0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9273;p71">
                  <a:extLst>
                    <a:ext uri="{FF2B5EF4-FFF2-40B4-BE49-F238E27FC236}">
                      <a16:creationId xmlns:a16="http://schemas.microsoft.com/office/drawing/2014/main" id="{22971E22-A8E2-497A-9B72-BF9409147D5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9274;p71">
                  <a:extLst>
                    <a:ext uri="{FF2B5EF4-FFF2-40B4-BE49-F238E27FC236}">
                      <a16:creationId xmlns:a16="http://schemas.microsoft.com/office/drawing/2014/main" id="{CD930C5D-9062-45E0-9F17-65C0DEC915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6" name="Google Shape;9268;p71">
                <a:extLst>
                  <a:ext uri="{FF2B5EF4-FFF2-40B4-BE49-F238E27FC236}">
                    <a16:creationId xmlns:a16="http://schemas.microsoft.com/office/drawing/2014/main" id="{DB24073B-8867-42EC-A291-6C924106D8CA}"/>
                  </a:ext>
                </a:extLst>
              </p:cNvPr>
              <p:cNvGrpSpPr/>
              <p:nvPr/>
            </p:nvGrpSpPr>
            <p:grpSpPr>
              <a:xfrm>
                <a:off x="3243579" y="755286"/>
                <a:ext cx="202053" cy="285630"/>
                <a:chOff x="6974158" y="2789537"/>
                <a:chExt cx="255247" cy="327458"/>
              </a:xfrm>
              <a:grpFill/>
            </p:grpSpPr>
            <p:sp>
              <p:nvSpPr>
                <p:cNvPr id="4731" name="Google Shape;9269;p71">
                  <a:extLst>
                    <a:ext uri="{FF2B5EF4-FFF2-40B4-BE49-F238E27FC236}">
                      <a16:creationId xmlns:a16="http://schemas.microsoft.com/office/drawing/2014/main" id="{7610EF79-C1BC-42E2-B1F3-C886BF82AA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9270;p71">
                  <a:extLst>
                    <a:ext uri="{FF2B5EF4-FFF2-40B4-BE49-F238E27FC236}">
                      <a16:creationId xmlns:a16="http://schemas.microsoft.com/office/drawing/2014/main" id="{AA5E9A4B-7FA1-4E87-876F-96C5FB44F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9271;p71">
                  <a:extLst>
                    <a:ext uri="{FF2B5EF4-FFF2-40B4-BE49-F238E27FC236}">
                      <a16:creationId xmlns:a16="http://schemas.microsoft.com/office/drawing/2014/main" id="{38D1FD43-D926-4CD5-9A32-664E81D9746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9272;p71">
                  <a:extLst>
                    <a:ext uri="{FF2B5EF4-FFF2-40B4-BE49-F238E27FC236}">
                      <a16:creationId xmlns:a16="http://schemas.microsoft.com/office/drawing/2014/main" id="{F626EA5B-5D78-4711-816B-682FEE2A5B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9273;p71">
                  <a:extLst>
                    <a:ext uri="{FF2B5EF4-FFF2-40B4-BE49-F238E27FC236}">
                      <a16:creationId xmlns:a16="http://schemas.microsoft.com/office/drawing/2014/main" id="{7EBE3E76-C1CB-49CF-9670-634460835E9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9274;p71">
                  <a:extLst>
                    <a:ext uri="{FF2B5EF4-FFF2-40B4-BE49-F238E27FC236}">
                      <a16:creationId xmlns:a16="http://schemas.microsoft.com/office/drawing/2014/main" id="{9087C30D-1E25-4255-8E38-4CA0FF4378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7" name="Google Shape;9268;p71">
                <a:extLst>
                  <a:ext uri="{FF2B5EF4-FFF2-40B4-BE49-F238E27FC236}">
                    <a16:creationId xmlns:a16="http://schemas.microsoft.com/office/drawing/2014/main" id="{3E8E07D0-B3D4-448D-882E-55E1CE0D0476}"/>
                  </a:ext>
                </a:extLst>
              </p:cNvPr>
              <p:cNvGrpSpPr/>
              <p:nvPr/>
            </p:nvGrpSpPr>
            <p:grpSpPr>
              <a:xfrm>
                <a:off x="3561576" y="746090"/>
                <a:ext cx="202053" cy="285630"/>
                <a:chOff x="6974158" y="2789537"/>
                <a:chExt cx="255247" cy="327458"/>
              </a:xfrm>
              <a:grpFill/>
            </p:grpSpPr>
            <p:sp>
              <p:nvSpPr>
                <p:cNvPr id="4725" name="Google Shape;9269;p71">
                  <a:extLst>
                    <a:ext uri="{FF2B5EF4-FFF2-40B4-BE49-F238E27FC236}">
                      <a16:creationId xmlns:a16="http://schemas.microsoft.com/office/drawing/2014/main" id="{9318194D-C912-4066-BF15-651596206D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9270;p71">
                  <a:extLst>
                    <a:ext uri="{FF2B5EF4-FFF2-40B4-BE49-F238E27FC236}">
                      <a16:creationId xmlns:a16="http://schemas.microsoft.com/office/drawing/2014/main" id="{60B86199-D820-446D-BE38-89C529B5B2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9271;p71">
                  <a:extLst>
                    <a:ext uri="{FF2B5EF4-FFF2-40B4-BE49-F238E27FC236}">
                      <a16:creationId xmlns:a16="http://schemas.microsoft.com/office/drawing/2014/main" id="{E6340579-C2F2-4E04-90C5-CA12ADCA8D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9272;p71">
                  <a:extLst>
                    <a:ext uri="{FF2B5EF4-FFF2-40B4-BE49-F238E27FC236}">
                      <a16:creationId xmlns:a16="http://schemas.microsoft.com/office/drawing/2014/main" id="{0D3D4C24-F92F-4BA0-AF29-46DA5D646B2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9273;p71">
                  <a:extLst>
                    <a:ext uri="{FF2B5EF4-FFF2-40B4-BE49-F238E27FC236}">
                      <a16:creationId xmlns:a16="http://schemas.microsoft.com/office/drawing/2014/main" id="{FB0A064D-87CB-4258-9206-F30F071475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9274;p71">
                  <a:extLst>
                    <a:ext uri="{FF2B5EF4-FFF2-40B4-BE49-F238E27FC236}">
                      <a16:creationId xmlns:a16="http://schemas.microsoft.com/office/drawing/2014/main" id="{A6E67A5B-476B-44D2-982F-AFD00EC012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8" name="Google Shape;9268;p71">
                <a:extLst>
                  <a:ext uri="{FF2B5EF4-FFF2-40B4-BE49-F238E27FC236}">
                    <a16:creationId xmlns:a16="http://schemas.microsoft.com/office/drawing/2014/main" id="{F72D04CC-0334-4C37-B9AA-14AF3E427727}"/>
                  </a:ext>
                </a:extLst>
              </p:cNvPr>
              <p:cNvGrpSpPr/>
              <p:nvPr/>
            </p:nvGrpSpPr>
            <p:grpSpPr>
              <a:xfrm>
                <a:off x="3878126" y="755286"/>
                <a:ext cx="202053" cy="285630"/>
                <a:chOff x="6974158" y="2789537"/>
                <a:chExt cx="255247" cy="327458"/>
              </a:xfrm>
              <a:grpFill/>
            </p:grpSpPr>
            <p:sp>
              <p:nvSpPr>
                <p:cNvPr id="4719" name="Google Shape;9269;p71">
                  <a:extLst>
                    <a:ext uri="{FF2B5EF4-FFF2-40B4-BE49-F238E27FC236}">
                      <a16:creationId xmlns:a16="http://schemas.microsoft.com/office/drawing/2014/main" id="{DC7438E6-E700-415F-B09A-59363631EA2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9270;p71">
                  <a:extLst>
                    <a:ext uri="{FF2B5EF4-FFF2-40B4-BE49-F238E27FC236}">
                      <a16:creationId xmlns:a16="http://schemas.microsoft.com/office/drawing/2014/main" id="{B11880DB-605E-47B2-A70E-79A9C9DDBB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9271;p71">
                  <a:extLst>
                    <a:ext uri="{FF2B5EF4-FFF2-40B4-BE49-F238E27FC236}">
                      <a16:creationId xmlns:a16="http://schemas.microsoft.com/office/drawing/2014/main" id="{FD81E802-AFAC-44EC-BD21-51982B19B7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9272;p71">
                  <a:extLst>
                    <a:ext uri="{FF2B5EF4-FFF2-40B4-BE49-F238E27FC236}">
                      <a16:creationId xmlns:a16="http://schemas.microsoft.com/office/drawing/2014/main" id="{EF7C2932-1591-43EF-98E9-982DD5863DE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3" name="Google Shape;9273;p71">
                  <a:extLst>
                    <a:ext uri="{FF2B5EF4-FFF2-40B4-BE49-F238E27FC236}">
                      <a16:creationId xmlns:a16="http://schemas.microsoft.com/office/drawing/2014/main" id="{E4F23CBB-9F9E-44DE-95EF-DC000DCFA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9274;p71">
                  <a:extLst>
                    <a:ext uri="{FF2B5EF4-FFF2-40B4-BE49-F238E27FC236}">
                      <a16:creationId xmlns:a16="http://schemas.microsoft.com/office/drawing/2014/main" id="{938DDB67-CD67-4BA0-8274-5DFFF01D2D1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609" name="Google Shape;9268;p71">
            <a:extLst>
              <a:ext uri="{FF2B5EF4-FFF2-40B4-BE49-F238E27FC236}">
                <a16:creationId xmlns:a16="http://schemas.microsoft.com/office/drawing/2014/main" id="{D3C9CC4F-C2B0-4675-91A4-71E9773289D1}"/>
              </a:ext>
            </a:extLst>
          </p:cNvPr>
          <p:cNvGrpSpPr/>
          <p:nvPr/>
        </p:nvGrpSpPr>
        <p:grpSpPr>
          <a:xfrm>
            <a:off x="4573261" y="2553648"/>
            <a:ext cx="134355" cy="194801"/>
            <a:chOff x="6974158" y="2789537"/>
            <a:chExt cx="255247" cy="327458"/>
          </a:xfrm>
          <a:solidFill>
            <a:srgbClr val="0000FF"/>
          </a:solidFill>
        </p:grpSpPr>
        <p:sp>
          <p:nvSpPr>
            <p:cNvPr id="4703" name="Google Shape;9269;p71">
              <a:extLst>
                <a:ext uri="{FF2B5EF4-FFF2-40B4-BE49-F238E27FC236}">
                  <a16:creationId xmlns:a16="http://schemas.microsoft.com/office/drawing/2014/main" id="{27873553-9A92-4B8A-8E7C-C9FB45A19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9270;p71">
              <a:extLst>
                <a:ext uri="{FF2B5EF4-FFF2-40B4-BE49-F238E27FC236}">
                  <a16:creationId xmlns:a16="http://schemas.microsoft.com/office/drawing/2014/main" id="{04583D79-1BE2-4308-BBDF-1D7F5FD485D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9271;p71">
              <a:extLst>
                <a:ext uri="{FF2B5EF4-FFF2-40B4-BE49-F238E27FC236}">
                  <a16:creationId xmlns:a16="http://schemas.microsoft.com/office/drawing/2014/main" id="{156494F6-DA44-481F-9511-043EEB8F620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9272;p71">
              <a:extLst>
                <a:ext uri="{FF2B5EF4-FFF2-40B4-BE49-F238E27FC236}">
                  <a16:creationId xmlns:a16="http://schemas.microsoft.com/office/drawing/2014/main" id="{A7DF8300-1A60-4441-9F91-E0817CCA897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7" name="Google Shape;9273;p71">
              <a:extLst>
                <a:ext uri="{FF2B5EF4-FFF2-40B4-BE49-F238E27FC236}">
                  <a16:creationId xmlns:a16="http://schemas.microsoft.com/office/drawing/2014/main" id="{3CD249FF-F4F9-492F-99F0-0E90EB5152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9274;p71">
              <a:extLst>
                <a:ext uri="{FF2B5EF4-FFF2-40B4-BE49-F238E27FC236}">
                  <a16:creationId xmlns:a16="http://schemas.microsoft.com/office/drawing/2014/main" id="{BA442C67-947A-4E70-9334-A746A3F207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0" name="Group 4609">
            <a:extLst>
              <a:ext uri="{FF2B5EF4-FFF2-40B4-BE49-F238E27FC236}">
                <a16:creationId xmlns:a16="http://schemas.microsoft.com/office/drawing/2014/main" id="{94C89788-8E35-45CB-898E-D22BDE4491DA}"/>
              </a:ext>
            </a:extLst>
          </p:cNvPr>
          <p:cNvGrpSpPr/>
          <p:nvPr/>
        </p:nvGrpSpPr>
        <p:grpSpPr>
          <a:xfrm>
            <a:off x="4784065" y="2547376"/>
            <a:ext cx="1184905" cy="201073"/>
            <a:chOff x="2298228" y="746090"/>
            <a:chExt cx="1781951" cy="294826"/>
          </a:xfrm>
          <a:solidFill>
            <a:srgbClr val="0000FF"/>
          </a:solidFill>
        </p:grpSpPr>
        <p:grpSp>
          <p:nvGrpSpPr>
            <p:cNvPr id="4661" name="Google Shape;9268;p71">
              <a:extLst>
                <a:ext uri="{FF2B5EF4-FFF2-40B4-BE49-F238E27FC236}">
                  <a16:creationId xmlns:a16="http://schemas.microsoft.com/office/drawing/2014/main" id="{5278EBD4-31A5-4180-A257-91CCB8FE3A00}"/>
                </a:ext>
              </a:extLst>
            </p:cNvPr>
            <p:cNvGrpSpPr/>
            <p:nvPr/>
          </p:nvGrpSpPr>
          <p:grpSpPr>
            <a:xfrm>
              <a:off x="2298228" y="750688"/>
              <a:ext cx="202053" cy="285630"/>
              <a:chOff x="6974158" y="2789537"/>
              <a:chExt cx="255247" cy="327458"/>
            </a:xfrm>
            <a:grpFill/>
          </p:grpSpPr>
          <p:sp>
            <p:nvSpPr>
              <p:cNvPr id="4697" name="Google Shape;9269;p71">
                <a:extLst>
                  <a:ext uri="{FF2B5EF4-FFF2-40B4-BE49-F238E27FC236}">
                    <a16:creationId xmlns:a16="http://schemas.microsoft.com/office/drawing/2014/main" id="{0DC4BB08-F0D7-4B0B-A8E6-012511DA148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9270;p71">
                <a:extLst>
                  <a:ext uri="{FF2B5EF4-FFF2-40B4-BE49-F238E27FC236}">
                    <a16:creationId xmlns:a16="http://schemas.microsoft.com/office/drawing/2014/main" id="{87FA3514-F879-4630-A402-83F483DF861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9271;p71">
                <a:extLst>
                  <a:ext uri="{FF2B5EF4-FFF2-40B4-BE49-F238E27FC236}">
                    <a16:creationId xmlns:a16="http://schemas.microsoft.com/office/drawing/2014/main" id="{8E5AB19A-5DBC-4380-BF60-EFA396C3BE3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9272;p71">
                <a:extLst>
                  <a:ext uri="{FF2B5EF4-FFF2-40B4-BE49-F238E27FC236}">
                    <a16:creationId xmlns:a16="http://schemas.microsoft.com/office/drawing/2014/main" id="{197515EF-B15D-44A5-AC1B-5DA9C4BE015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1" name="Google Shape;9273;p71">
                <a:extLst>
                  <a:ext uri="{FF2B5EF4-FFF2-40B4-BE49-F238E27FC236}">
                    <a16:creationId xmlns:a16="http://schemas.microsoft.com/office/drawing/2014/main" id="{34512A23-9202-40CF-B351-26501FED3C9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9274;p71">
                <a:extLst>
                  <a:ext uri="{FF2B5EF4-FFF2-40B4-BE49-F238E27FC236}">
                    <a16:creationId xmlns:a16="http://schemas.microsoft.com/office/drawing/2014/main" id="{25E039ED-45CB-48F9-B51E-A77B4177E1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2" name="Google Shape;9268;p71">
              <a:extLst>
                <a:ext uri="{FF2B5EF4-FFF2-40B4-BE49-F238E27FC236}">
                  <a16:creationId xmlns:a16="http://schemas.microsoft.com/office/drawing/2014/main" id="{B0DEAAC9-E9D7-440F-98B3-ECA178C4BA15}"/>
                </a:ext>
              </a:extLst>
            </p:cNvPr>
            <p:cNvGrpSpPr/>
            <p:nvPr/>
          </p:nvGrpSpPr>
          <p:grpSpPr>
            <a:xfrm>
              <a:off x="2609822" y="750688"/>
              <a:ext cx="202053" cy="285630"/>
              <a:chOff x="6974158" y="2789537"/>
              <a:chExt cx="255247" cy="327458"/>
            </a:xfrm>
            <a:grpFill/>
          </p:grpSpPr>
          <p:sp>
            <p:nvSpPr>
              <p:cNvPr id="4691" name="Google Shape;9269;p71">
                <a:extLst>
                  <a:ext uri="{FF2B5EF4-FFF2-40B4-BE49-F238E27FC236}">
                    <a16:creationId xmlns:a16="http://schemas.microsoft.com/office/drawing/2014/main" id="{F15D96D0-AE7B-4073-94EA-986369646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9270;p71">
                <a:extLst>
                  <a:ext uri="{FF2B5EF4-FFF2-40B4-BE49-F238E27FC236}">
                    <a16:creationId xmlns:a16="http://schemas.microsoft.com/office/drawing/2014/main" id="{9FF07336-BF3C-43D0-B2BF-F9C5219176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9271;p71">
                <a:extLst>
                  <a:ext uri="{FF2B5EF4-FFF2-40B4-BE49-F238E27FC236}">
                    <a16:creationId xmlns:a16="http://schemas.microsoft.com/office/drawing/2014/main" id="{F629D678-F428-4808-A289-D93E5C696B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9272;p71">
                <a:extLst>
                  <a:ext uri="{FF2B5EF4-FFF2-40B4-BE49-F238E27FC236}">
                    <a16:creationId xmlns:a16="http://schemas.microsoft.com/office/drawing/2014/main" id="{AA737D2E-2C41-4C53-B705-1E28C46D38A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5" name="Google Shape;9273;p71">
                <a:extLst>
                  <a:ext uri="{FF2B5EF4-FFF2-40B4-BE49-F238E27FC236}">
                    <a16:creationId xmlns:a16="http://schemas.microsoft.com/office/drawing/2014/main" id="{E593FF6F-13E6-49D9-9648-CD8BE2674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9274;p71">
                <a:extLst>
                  <a:ext uri="{FF2B5EF4-FFF2-40B4-BE49-F238E27FC236}">
                    <a16:creationId xmlns:a16="http://schemas.microsoft.com/office/drawing/2014/main" id="{1A0DD5B9-3084-406F-A5AE-93FC74A7F7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3" name="Google Shape;9268;p71">
              <a:extLst>
                <a:ext uri="{FF2B5EF4-FFF2-40B4-BE49-F238E27FC236}">
                  <a16:creationId xmlns:a16="http://schemas.microsoft.com/office/drawing/2014/main" id="{2454E36E-1E98-4B79-8E9E-0DF302C0547B}"/>
                </a:ext>
              </a:extLst>
            </p:cNvPr>
            <p:cNvGrpSpPr/>
            <p:nvPr/>
          </p:nvGrpSpPr>
          <p:grpSpPr>
            <a:xfrm>
              <a:off x="2920013" y="755286"/>
              <a:ext cx="202053" cy="285630"/>
              <a:chOff x="6974158" y="2789537"/>
              <a:chExt cx="255247" cy="327458"/>
            </a:xfrm>
            <a:grpFill/>
          </p:grpSpPr>
          <p:sp>
            <p:nvSpPr>
              <p:cNvPr id="4685" name="Google Shape;9269;p71">
                <a:extLst>
                  <a:ext uri="{FF2B5EF4-FFF2-40B4-BE49-F238E27FC236}">
                    <a16:creationId xmlns:a16="http://schemas.microsoft.com/office/drawing/2014/main" id="{380B8B41-517F-4179-84D1-5B54BE6607C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9270;p71">
                <a:extLst>
                  <a:ext uri="{FF2B5EF4-FFF2-40B4-BE49-F238E27FC236}">
                    <a16:creationId xmlns:a16="http://schemas.microsoft.com/office/drawing/2014/main" id="{70C3C4CC-53AD-41C4-8A3B-025F980825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9271;p71">
                <a:extLst>
                  <a:ext uri="{FF2B5EF4-FFF2-40B4-BE49-F238E27FC236}">
                    <a16:creationId xmlns:a16="http://schemas.microsoft.com/office/drawing/2014/main" id="{512F5905-DC8F-4CBA-BE51-984B2648061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9272;p71">
                <a:extLst>
                  <a:ext uri="{FF2B5EF4-FFF2-40B4-BE49-F238E27FC236}">
                    <a16:creationId xmlns:a16="http://schemas.microsoft.com/office/drawing/2014/main" id="{68189306-9E7B-43A9-B05F-61B975218BC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9273;p71">
                <a:extLst>
                  <a:ext uri="{FF2B5EF4-FFF2-40B4-BE49-F238E27FC236}">
                    <a16:creationId xmlns:a16="http://schemas.microsoft.com/office/drawing/2014/main" id="{CE710274-620A-4BE4-A66E-8A0B8B50BD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9274;p71">
                <a:extLst>
                  <a:ext uri="{FF2B5EF4-FFF2-40B4-BE49-F238E27FC236}">
                    <a16:creationId xmlns:a16="http://schemas.microsoft.com/office/drawing/2014/main" id="{35D4FD67-D849-4B4D-9F6B-9B3FDCBFC76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4" name="Google Shape;9268;p71">
              <a:extLst>
                <a:ext uri="{FF2B5EF4-FFF2-40B4-BE49-F238E27FC236}">
                  <a16:creationId xmlns:a16="http://schemas.microsoft.com/office/drawing/2014/main" id="{E670877A-F91A-4BF2-9F2C-C8C10A497138}"/>
                </a:ext>
              </a:extLst>
            </p:cNvPr>
            <p:cNvGrpSpPr/>
            <p:nvPr/>
          </p:nvGrpSpPr>
          <p:grpSpPr>
            <a:xfrm>
              <a:off x="3243579" y="755286"/>
              <a:ext cx="202053" cy="285630"/>
              <a:chOff x="6974158" y="2789537"/>
              <a:chExt cx="255247" cy="327458"/>
            </a:xfrm>
            <a:grpFill/>
          </p:grpSpPr>
          <p:sp>
            <p:nvSpPr>
              <p:cNvPr id="4679" name="Google Shape;9269;p71">
                <a:extLst>
                  <a:ext uri="{FF2B5EF4-FFF2-40B4-BE49-F238E27FC236}">
                    <a16:creationId xmlns:a16="http://schemas.microsoft.com/office/drawing/2014/main" id="{4EE08E1D-102D-4058-88B1-0D420FBD9A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9270;p71">
                <a:extLst>
                  <a:ext uri="{FF2B5EF4-FFF2-40B4-BE49-F238E27FC236}">
                    <a16:creationId xmlns:a16="http://schemas.microsoft.com/office/drawing/2014/main" id="{8E639A9B-3D59-4F41-B54A-33643143FB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9271;p71">
                <a:extLst>
                  <a:ext uri="{FF2B5EF4-FFF2-40B4-BE49-F238E27FC236}">
                    <a16:creationId xmlns:a16="http://schemas.microsoft.com/office/drawing/2014/main" id="{7091410D-97DB-4FA7-8F37-03BC7EA494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9272;p71">
                <a:extLst>
                  <a:ext uri="{FF2B5EF4-FFF2-40B4-BE49-F238E27FC236}">
                    <a16:creationId xmlns:a16="http://schemas.microsoft.com/office/drawing/2014/main" id="{1178B890-7993-4EA9-B2B4-954CDC7AA5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9273;p71">
                <a:extLst>
                  <a:ext uri="{FF2B5EF4-FFF2-40B4-BE49-F238E27FC236}">
                    <a16:creationId xmlns:a16="http://schemas.microsoft.com/office/drawing/2014/main" id="{9E693D7D-98E1-46E3-BCF1-3FE3BB655EB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9274;p71">
                <a:extLst>
                  <a:ext uri="{FF2B5EF4-FFF2-40B4-BE49-F238E27FC236}">
                    <a16:creationId xmlns:a16="http://schemas.microsoft.com/office/drawing/2014/main" id="{533FF5DB-C470-48C8-B66F-C4777C6991F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5" name="Google Shape;9268;p71">
              <a:extLst>
                <a:ext uri="{FF2B5EF4-FFF2-40B4-BE49-F238E27FC236}">
                  <a16:creationId xmlns:a16="http://schemas.microsoft.com/office/drawing/2014/main" id="{36A2A3C6-AB7F-412E-A152-5E6DA343FB03}"/>
                </a:ext>
              </a:extLst>
            </p:cNvPr>
            <p:cNvGrpSpPr/>
            <p:nvPr/>
          </p:nvGrpSpPr>
          <p:grpSpPr>
            <a:xfrm>
              <a:off x="3561576" y="746090"/>
              <a:ext cx="202053" cy="285630"/>
              <a:chOff x="6974158" y="2789537"/>
              <a:chExt cx="255247" cy="327458"/>
            </a:xfrm>
            <a:grpFill/>
          </p:grpSpPr>
          <p:sp>
            <p:nvSpPr>
              <p:cNvPr id="4673" name="Google Shape;9269;p71">
                <a:extLst>
                  <a:ext uri="{FF2B5EF4-FFF2-40B4-BE49-F238E27FC236}">
                    <a16:creationId xmlns:a16="http://schemas.microsoft.com/office/drawing/2014/main" id="{A75A444D-A118-42D8-AB64-959F0697EF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9270;p71">
                <a:extLst>
                  <a:ext uri="{FF2B5EF4-FFF2-40B4-BE49-F238E27FC236}">
                    <a16:creationId xmlns:a16="http://schemas.microsoft.com/office/drawing/2014/main" id="{27C7EB66-5217-4468-9C8F-13749803FBE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9271;p71">
                <a:extLst>
                  <a:ext uri="{FF2B5EF4-FFF2-40B4-BE49-F238E27FC236}">
                    <a16:creationId xmlns:a16="http://schemas.microsoft.com/office/drawing/2014/main" id="{14E8BFC6-896D-466A-B81C-D91B6E80DA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9272;p71">
                <a:extLst>
                  <a:ext uri="{FF2B5EF4-FFF2-40B4-BE49-F238E27FC236}">
                    <a16:creationId xmlns:a16="http://schemas.microsoft.com/office/drawing/2014/main" id="{6E7D126D-2AB8-48B2-B64A-4FDD99AACD4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9273;p71">
                <a:extLst>
                  <a:ext uri="{FF2B5EF4-FFF2-40B4-BE49-F238E27FC236}">
                    <a16:creationId xmlns:a16="http://schemas.microsoft.com/office/drawing/2014/main" id="{D1EC1FDC-EB1C-4B35-9DA7-A8A9ECB449C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9274;p71">
                <a:extLst>
                  <a:ext uri="{FF2B5EF4-FFF2-40B4-BE49-F238E27FC236}">
                    <a16:creationId xmlns:a16="http://schemas.microsoft.com/office/drawing/2014/main" id="{9E2FC03D-AD7E-4921-B5A3-37641831CD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6" name="Google Shape;9268;p71">
              <a:extLst>
                <a:ext uri="{FF2B5EF4-FFF2-40B4-BE49-F238E27FC236}">
                  <a16:creationId xmlns:a16="http://schemas.microsoft.com/office/drawing/2014/main" id="{C4EA87E3-1868-4A59-BAC8-CA5245C48FF1}"/>
                </a:ext>
              </a:extLst>
            </p:cNvPr>
            <p:cNvGrpSpPr/>
            <p:nvPr/>
          </p:nvGrpSpPr>
          <p:grpSpPr>
            <a:xfrm>
              <a:off x="3878126" y="755286"/>
              <a:ext cx="202053" cy="285630"/>
              <a:chOff x="6974158" y="2789537"/>
              <a:chExt cx="255247" cy="327458"/>
            </a:xfrm>
            <a:grpFill/>
          </p:grpSpPr>
          <p:sp>
            <p:nvSpPr>
              <p:cNvPr id="4667" name="Google Shape;9269;p71">
                <a:extLst>
                  <a:ext uri="{FF2B5EF4-FFF2-40B4-BE49-F238E27FC236}">
                    <a16:creationId xmlns:a16="http://schemas.microsoft.com/office/drawing/2014/main" id="{54EAC1FB-933E-4071-A673-A72D622A6E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9270;p71">
                <a:extLst>
                  <a:ext uri="{FF2B5EF4-FFF2-40B4-BE49-F238E27FC236}">
                    <a16:creationId xmlns:a16="http://schemas.microsoft.com/office/drawing/2014/main" id="{FBB1D30F-6772-471B-8E86-44E35350E92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9271;p71">
                <a:extLst>
                  <a:ext uri="{FF2B5EF4-FFF2-40B4-BE49-F238E27FC236}">
                    <a16:creationId xmlns:a16="http://schemas.microsoft.com/office/drawing/2014/main" id="{9B29BCB8-92EE-4596-AB41-29F5B2E29E6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9272;p71">
                <a:extLst>
                  <a:ext uri="{FF2B5EF4-FFF2-40B4-BE49-F238E27FC236}">
                    <a16:creationId xmlns:a16="http://schemas.microsoft.com/office/drawing/2014/main" id="{0F27F4C5-B625-4D49-8087-A08A55D39D0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1" name="Google Shape;9273;p71">
                <a:extLst>
                  <a:ext uri="{FF2B5EF4-FFF2-40B4-BE49-F238E27FC236}">
                    <a16:creationId xmlns:a16="http://schemas.microsoft.com/office/drawing/2014/main" id="{989C6027-5396-469E-901E-26CD5A29D0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9274;p71">
                <a:extLst>
                  <a:ext uri="{FF2B5EF4-FFF2-40B4-BE49-F238E27FC236}">
                    <a16:creationId xmlns:a16="http://schemas.microsoft.com/office/drawing/2014/main" id="{19EF7B57-84E6-41D0-9599-742DB82C1D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 name="Group 14">
            <a:extLst>
              <a:ext uri="{FF2B5EF4-FFF2-40B4-BE49-F238E27FC236}">
                <a16:creationId xmlns:a16="http://schemas.microsoft.com/office/drawing/2014/main" id="{C284790A-B2A6-49DB-854E-76E8FEB75F99}"/>
              </a:ext>
            </a:extLst>
          </p:cNvPr>
          <p:cNvGrpSpPr/>
          <p:nvPr/>
        </p:nvGrpSpPr>
        <p:grpSpPr>
          <a:xfrm>
            <a:off x="7315052" y="2901041"/>
            <a:ext cx="1397553" cy="201073"/>
            <a:chOff x="4569698" y="2773441"/>
            <a:chExt cx="1397553" cy="201073"/>
          </a:xfrm>
        </p:grpSpPr>
        <p:grpSp>
          <p:nvGrpSpPr>
            <p:cNvPr id="4611" name="Google Shape;9275;p71">
              <a:extLst>
                <a:ext uri="{FF2B5EF4-FFF2-40B4-BE49-F238E27FC236}">
                  <a16:creationId xmlns:a16="http://schemas.microsoft.com/office/drawing/2014/main" id="{9B23F727-218A-4DFD-A54E-1B6E13765337}"/>
                </a:ext>
              </a:extLst>
            </p:cNvPr>
            <p:cNvGrpSpPr/>
            <p:nvPr/>
          </p:nvGrpSpPr>
          <p:grpSpPr>
            <a:xfrm>
              <a:off x="4569698" y="2773441"/>
              <a:ext cx="141479" cy="194801"/>
              <a:chOff x="7530697" y="2790299"/>
              <a:chExt cx="244291" cy="326314"/>
            </a:xfrm>
            <a:solidFill>
              <a:srgbClr val="0000FF"/>
            </a:solidFill>
          </p:grpSpPr>
          <p:sp>
            <p:nvSpPr>
              <p:cNvPr id="4655" name="Google Shape;9276;p71">
                <a:extLst>
                  <a:ext uri="{FF2B5EF4-FFF2-40B4-BE49-F238E27FC236}">
                    <a16:creationId xmlns:a16="http://schemas.microsoft.com/office/drawing/2014/main" id="{2E1864D2-214D-4523-8117-7EF9020C67C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9277;p71">
                <a:extLst>
                  <a:ext uri="{FF2B5EF4-FFF2-40B4-BE49-F238E27FC236}">
                    <a16:creationId xmlns:a16="http://schemas.microsoft.com/office/drawing/2014/main" id="{3155EC5C-5E54-49D7-B3B9-26BE7A1F706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7" name="Google Shape;9278;p71">
                <a:extLst>
                  <a:ext uri="{FF2B5EF4-FFF2-40B4-BE49-F238E27FC236}">
                    <a16:creationId xmlns:a16="http://schemas.microsoft.com/office/drawing/2014/main" id="{F2F85479-63A0-4382-8E88-8BD65A1604D4}"/>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8" name="Google Shape;9279;p71">
                <a:extLst>
                  <a:ext uri="{FF2B5EF4-FFF2-40B4-BE49-F238E27FC236}">
                    <a16:creationId xmlns:a16="http://schemas.microsoft.com/office/drawing/2014/main" id="{036EE0F2-732A-422D-8E70-2C44070CD56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9280;p71">
                <a:extLst>
                  <a:ext uri="{FF2B5EF4-FFF2-40B4-BE49-F238E27FC236}">
                    <a16:creationId xmlns:a16="http://schemas.microsoft.com/office/drawing/2014/main" id="{8410B21E-39E9-41E4-96DF-0A9A31FB94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9281;p71">
                <a:extLst>
                  <a:ext uri="{FF2B5EF4-FFF2-40B4-BE49-F238E27FC236}">
                    <a16:creationId xmlns:a16="http://schemas.microsoft.com/office/drawing/2014/main" id="{E77C71E4-A041-4DAF-ADFE-2F3109B1EFD9}"/>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2" name="Group 4611">
              <a:extLst>
                <a:ext uri="{FF2B5EF4-FFF2-40B4-BE49-F238E27FC236}">
                  <a16:creationId xmlns:a16="http://schemas.microsoft.com/office/drawing/2014/main" id="{3CA59ACB-3B3C-47FF-B835-917442B405AA}"/>
                </a:ext>
              </a:extLst>
            </p:cNvPr>
            <p:cNvGrpSpPr/>
            <p:nvPr/>
          </p:nvGrpSpPr>
          <p:grpSpPr>
            <a:xfrm>
              <a:off x="4782346" y="2773441"/>
              <a:ext cx="1184905" cy="201073"/>
              <a:chOff x="2298228" y="746090"/>
              <a:chExt cx="1781951" cy="294826"/>
            </a:xfrm>
            <a:solidFill>
              <a:srgbClr val="0000FF"/>
            </a:solidFill>
          </p:grpSpPr>
          <p:grpSp>
            <p:nvGrpSpPr>
              <p:cNvPr id="4613" name="Google Shape;9268;p71">
                <a:extLst>
                  <a:ext uri="{FF2B5EF4-FFF2-40B4-BE49-F238E27FC236}">
                    <a16:creationId xmlns:a16="http://schemas.microsoft.com/office/drawing/2014/main" id="{C7267F35-7595-48FE-8AAD-4D03D9890228}"/>
                  </a:ext>
                </a:extLst>
              </p:cNvPr>
              <p:cNvGrpSpPr/>
              <p:nvPr/>
            </p:nvGrpSpPr>
            <p:grpSpPr>
              <a:xfrm>
                <a:off x="2298228" y="750688"/>
                <a:ext cx="202053" cy="285630"/>
                <a:chOff x="6974158" y="2789537"/>
                <a:chExt cx="255247" cy="327458"/>
              </a:xfrm>
              <a:grpFill/>
            </p:grpSpPr>
            <p:sp>
              <p:nvSpPr>
                <p:cNvPr id="4649" name="Google Shape;9269;p71">
                  <a:extLst>
                    <a:ext uri="{FF2B5EF4-FFF2-40B4-BE49-F238E27FC236}">
                      <a16:creationId xmlns:a16="http://schemas.microsoft.com/office/drawing/2014/main" id="{FBC4B92D-33B3-4498-8BC4-4CAFCF7D6B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0" name="Google Shape;9270;p71">
                  <a:extLst>
                    <a:ext uri="{FF2B5EF4-FFF2-40B4-BE49-F238E27FC236}">
                      <a16:creationId xmlns:a16="http://schemas.microsoft.com/office/drawing/2014/main" id="{2C57FC7C-2404-4B5F-B1B2-AB46E88FDA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9271;p71">
                  <a:extLst>
                    <a:ext uri="{FF2B5EF4-FFF2-40B4-BE49-F238E27FC236}">
                      <a16:creationId xmlns:a16="http://schemas.microsoft.com/office/drawing/2014/main" id="{5247B751-E836-4325-9136-73BD4D8664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9272;p71">
                  <a:extLst>
                    <a:ext uri="{FF2B5EF4-FFF2-40B4-BE49-F238E27FC236}">
                      <a16:creationId xmlns:a16="http://schemas.microsoft.com/office/drawing/2014/main" id="{3483DD5F-CA72-4711-A6E4-FEB469561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3" name="Google Shape;9273;p71">
                  <a:extLst>
                    <a:ext uri="{FF2B5EF4-FFF2-40B4-BE49-F238E27FC236}">
                      <a16:creationId xmlns:a16="http://schemas.microsoft.com/office/drawing/2014/main" id="{76F87AF0-4B1F-4122-A612-55F65673EF6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9274;p71">
                  <a:extLst>
                    <a:ext uri="{FF2B5EF4-FFF2-40B4-BE49-F238E27FC236}">
                      <a16:creationId xmlns:a16="http://schemas.microsoft.com/office/drawing/2014/main" id="{735193FB-030D-44A6-8C4F-80565EF2DF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4" name="Google Shape;9268;p71">
                <a:extLst>
                  <a:ext uri="{FF2B5EF4-FFF2-40B4-BE49-F238E27FC236}">
                    <a16:creationId xmlns:a16="http://schemas.microsoft.com/office/drawing/2014/main" id="{F36FAA82-0637-466B-8FED-3121EE88EF86}"/>
                  </a:ext>
                </a:extLst>
              </p:cNvPr>
              <p:cNvGrpSpPr/>
              <p:nvPr/>
            </p:nvGrpSpPr>
            <p:grpSpPr>
              <a:xfrm>
                <a:off x="2609822" y="750688"/>
                <a:ext cx="202053" cy="285630"/>
                <a:chOff x="6974158" y="2789537"/>
                <a:chExt cx="255247" cy="327458"/>
              </a:xfrm>
              <a:grpFill/>
            </p:grpSpPr>
            <p:sp>
              <p:nvSpPr>
                <p:cNvPr id="4643" name="Google Shape;9269;p71">
                  <a:extLst>
                    <a:ext uri="{FF2B5EF4-FFF2-40B4-BE49-F238E27FC236}">
                      <a16:creationId xmlns:a16="http://schemas.microsoft.com/office/drawing/2014/main" id="{9E25271A-37D5-4210-9D50-4DBD286A5A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9270;p71">
                  <a:extLst>
                    <a:ext uri="{FF2B5EF4-FFF2-40B4-BE49-F238E27FC236}">
                      <a16:creationId xmlns:a16="http://schemas.microsoft.com/office/drawing/2014/main" id="{42478F30-6AD1-40EB-B328-891A6FA8A6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9271;p71">
                  <a:extLst>
                    <a:ext uri="{FF2B5EF4-FFF2-40B4-BE49-F238E27FC236}">
                      <a16:creationId xmlns:a16="http://schemas.microsoft.com/office/drawing/2014/main" id="{78C8D714-6845-4B4B-A323-F84A7D0A2E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9272;p71">
                  <a:extLst>
                    <a:ext uri="{FF2B5EF4-FFF2-40B4-BE49-F238E27FC236}">
                      <a16:creationId xmlns:a16="http://schemas.microsoft.com/office/drawing/2014/main" id="{F6B35DFE-DC9A-4887-8142-C8DB74D36C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7" name="Google Shape;9273;p71">
                  <a:extLst>
                    <a:ext uri="{FF2B5EF4-FFF2-40B4-BE49-F238E27FC236}">
                      <a16:creationId xmlns:a16="http://schemas.microsoft.com/office/drawing/2014/main" id="{A8FD8DB4-32DD-4B3E-94C9-6324E81B8F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9274;p71">
                  <a:extLst>
                    <a:ext uri="{FF2B5EF4-FFF2-40B4-BE49-F238E27FC236}">
                      <a16:creationId xmlns:a16="http://schemas.microsoft.com/office/drawing/2014/main" id="{641E071A-CF02-497A-8B80-35DA41BCBAA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5" name="Google Shape;9268;p71">
                <a:extLst>
                  <a:ext uri="{FF2B5EF4-FFF2-40B4-BE49-F238E27FC236}">
                    <a16:creationId xmlns:a16="http://schemas.microsoft.com/office/drawing/2014/main" id="{10579312-E3E9-4B3E-951F-58DEB002BF3F}"/>
                  </a:ext>
                </a:extLst>
              </p:cNvPr>
              <p:cNvGrpSpPr/>
              <p:nvPr/>
            </p:nvGrpSpPr>
            <p:grpSpPr>
              <a:xfrm>
                <a:off x="2920013" y="755286"/>
                <a:ext cx="202053" cy="285630"/>
                <a:chOff x="6974158" y="2789537"/>
                <a:chExt cx="255247" cy="327458"/>
              </a:xfrm>
              <a:grpFill/>
            </p:grpSpPr>
            <p:sp>
              <p:nvSpPr>
                <p:cNvPr id="4637" name="Google Shape;9269;p71">
                  <a:extLst>
                    <a:ext uri="{FF2B5EF4-FFF2-40B4-BE49-F238E27FC236}">
                      <a16:creationId xmlns:a16="http://schemas.microsoft.com/office/drawing/2014/main" id="{70F13719-0E25-4FBB-998A-1AE37136505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9270;p71">
                  <a:extLst>
                    <a:ext uri="{FF2B5EF4-FFF2-40B4-BE49-F238E27FC236}">
                      <a16:creationId xmlns:a16="http://schemas.microsoft.com/office/drawing/2014/main" id="{5BA04BC7-B498-4BC2-BDDA-A4A57C7568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9271;p71">
                  <a:extLst>
                    <a:ext uri="{FF2B5EF4-FFF2-40B4-BE49-F238E27FC236}">
                      <a16:creationId xmlns:a16="http://schemas.microsoft.com/office/drawing/2014/main" id="{25A23C32-50BF-4037-9D68-33E14830D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9272;p71">
                  <a:extLst>
                    <a:ext uri="{FF2B5EF4-FFF2-40B4-BE49-F238E27FC236}">
                      <a16:creationId xmlns:a16="http://schemas.microsoft.com/office/drawing/2014/main" id="{BE105058-B212-4D9C-B63A-8A4E6E64DD7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9273;p71">
                  <a:extLst>
                    <a:ext uri="{FF2B5EF4-FFF2-40B4-BE49-F238E27FC236}">
                      <a16:creationId xmlns:a16="http://schemas.microsoft.com/office/drawing/2014/main" id="{1D4BE3DA-0FA2-4DAF-889D-91CC3175782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9274;p71">
                  <a:extLst>
                    <a:ext uri="{FF2B5EF4-FFF2-40B4-BE49-F238E27FC236}">
                      <a16:creationId xmlns:a16="http://schemas.microsoft.com/office/drawing/2014/main" id="{FB3EB346-6D15-4EFA-8DDB-32DCF562A1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6" name="Google Shape;9268;p71">
                <a:extLst>
                  <a:ext uri="{FF2B5EF4-FFF2-40B4-BE49-F238E27FC236}">
                    <a16:creationId xmlns:a16="http://schemas.microsoft.com/office/drawing/2014/main" id="{B3E3DF38-9AC7-40F1-9DFE-93804E39573C}"/>
                  </a:ext>
                </a:extLst>
              </p:cNvPr>
              <p:cNvGrpSpPr/>
              <p:nvPr/>
            </p:nvGrpSpPr>
            <p:grpSpPr>
              <a:xfrm>
                <a:off x="3243579" y="755286"/>
                <a:ext cx="202053" cy="285630"/>
                <a:chOff x="6974158" y="2789537"/>
                <a:chExt cx="255247" cy="327458"/>
              </a:xfrm>
              <a:grpFill/>
            </p:grpSpPr>
            <p:sp>
              <p:nvSpPr>
                <p:cNvPr id="4631" name="Google Shape;9269;p71">
                  <a:extLst>
                    <a:ext uri="{FF2B5EF4-FFF2-40B4-BE49-F238E27FC236}">
                      <a16:creationId xmlns:a16="http://schemas.microsoft.com/office/drawing/2014/main" id="{8F800BF4-9CC0-46AA-A937-E4E1CAB1F8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9270;p71">
                  <a:extLst>
                    <a:ext uri="{FF2B5EF4-FFF2-40B4-BE49-F238E27FC236}">
                      <a16:creationId xmlns:a16="http://schemas.microsoft.com/office/drawing/2014/main" id="{C9C30BDD-2155-45CC-859F-73332CE2A7A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9271;p71">
                  <a:extLst>
                    <a:ext uri="{FF2B5EF4-FFF2-40B4-BE49-F238E27FC236}">
                      <a16:creationId xmlns:a16="http://schemas.microsoft.com/office/drawing/2014/main" id="{AA47FBCC-5655-4689-AA9F-FBAAB21B2A1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4" name="Google Shape;9272;p71">
                  <a:extLst>
                    <a:ext uri="{FF2B5EF4-FFF2-40B4-BE49-F238E27FC236}">
                      <a16:creationId xmlns:a16="http://schemas.microsoft.com/office/drawing/2014/main" id="{1415BDD8-E07E-498F-9318-EBE925D4724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9273;p71">
                  <a:extLst>
                    <a:ext uri="{FF2B5EF4-FFF2-40B4-BE49-F238E27FC236}">
                      <a16:creationId xmlns:a16="http://schemas.microsoft.com/office/drawing/2014/main" id="{419C21CE-9135-4D29-A2AC-1B726FAE9D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6" name="Google Shape;9274;p71">
                  <a:extLst>
                    <a:ext uri="{FF2B5EF4-FFF2-40B4-BE49-F238E27FC236}">
                      <a16:creationId xmlns:a16="http://schemas.microsoft.com/office/drawing/2014/main" id="{9ADEA0C4-80A9-4860-AF5C-CDB36F652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7" name="Google Shape;9268;p71">
                <a:extLst>
                  <a:ext uri="{FF2B5EF4-FFF2-40B4-BE49-F238E27FC236}">
                    <a16:creationId xmlns:a16="http://schemas.microsoft.com/office/drawing/2014/main" id="{6CA204AF-C4B9-4BFF-94D5-10021754D829}"/>
                  </a:ext>
                </a:extLst>
              </p:cNvPr>
              <p:cNvGrpSpPr/>
              <p:nvPr/>
            </p:nvGrpSpPr>
            <p:grpSpPr>
              <a:xfrm>
                <a:off x="3561576" y="746090"/>
                <a:ext cx="202053" cy="285630"/>
                <a:chOff x="6974158" y="2789537"/>
                <a:chExt cx="255247" cy="327458"/>
              </a:xfrm>
              <a:grpFill/>
            </p:grpSpPr>
            <p:sp>
              <p:nvSpPr>
                <p:cNvPr id="4625" name="Google Shape;9269;p71">
                  <a:extLst>
                    <a:ext uri="{FF2B5EF4-FFF2-40B4-BE49-F238E27FC236}">
                      <a16:creationId xmlns:a16="http://schemas.microsoft.com/office/drawing/2014/main" id="{988941F9-C9EE-4EEE-A0E7-5F69F66CAD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9270;p71">
                  <a:extLst>
                    <a:ext uri="{FF2B5EF4-FFF2-40B4-BE49-F238E27FC236}">
                      <a16:creationId xmlns:a16="http://schemas.microsoft.com/office/drawing/2014/main" id="{463ADB9B-209B-405D-81AF-61DCD8E9AD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9271;p71">
                  <a:extLst>
                    <a:ext uri="{FF2B5EF4-FFF2-40B4-BE49-F238E27FC236}">
                      <a16:creationId xmlns:a16="http://schemas.microsoft.com/office/drawing/2014/main" id="{BC6AE764-C57A-455D-A11E-D7778247F75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9272;p71">
                  <a:extLst>
                    <a:ext uri="{FF2B5EF4-FFF2-40B4-BE49-F238E27FC236}">
                      <a16:creationId xmlns:a16="http://schemas.microsoft.com/office/drawing/2014/main" id="{4C82CD73-1BD6-44F4-80B4-00BC8137744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9273;p71">
                  <a:extLst>
                    <a:ext uri="{FF2B5EF4-FFF2-40B4-BE49-F238E27FC236}">
                      <a16:creationId xmlns:a16="http://schemas.microsoft.com/office/drawing/2014/main" id="{B8F00899-D745-4963-B538-B20685B1F0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9274;p71">
                  <a:extLst>
                    <a:ext uri="{FF2B5EF4-FFF2-40B4-BE49-F238E27FC236}">
                      <a16:creationId xmlns:a16="http://schemas.microsoft.com/office/drawing/2014/main" id="{91D6D58A-68BF-49C8-9795-CC43B1CEB17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8" name="Google Shape;9268;p71">
                <a:extLst>
                  <a:ext uri="{FF2B5EF4-FFF2-40B4-BE49-F238E27FC236}">
                    <a16:creationId xmlns:a16="http://schemas.microsoft.com/office/drawing/2014/main" id="{F721E217-CE20-40E4-89D8-9783329B18A6}"/>
                  </a:ext>
                </a:extLst>
              </p:cNvPr>
              <p:cNvGrpSpPr/>
              <p:nvPr/>
            </p:nvGrpSpPr>
            <p:grpSpPr>
              <a:xfrm>
                <a:off x="3878126" y="755286"/>
                <a:ext cx="202053" cy="285630"/>
                <a:chOff x="6974158" y="2789537"/>
                <a:chExt cx="255247" cy="327458"/>
              </a:xfrm>
              <a:grpFill/>
            </p:grpSpPr>
            <p:sp>
              <p:nvSpPr>
                <p:cNvPr id="4619" name="Google Shape;9269;p71">
                  <a:extLst>
                    <a:ext uri="{FF2B5EF4-FFF2-40B4-BE49-F238E27FC236}">
                      <a16:creationId xmlns:a16="http://schemas.microsoft.com/office/drawing/2014/main" id="{E134E01E-99EC-4BFA-A7F7-33E8BFD7D3E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9270;p71">
                  <a:extLst>
                    <a:ext uri="{FF2B5EF4-FFF2-40B4-BE49-F238E27FC236}">
                      <a16:creationId xmlns:a16="http://schemas.microsoft.com/office/drawing/2014/main" id="{10BC88BD-B868-4907-8C6E-E91CD08DC79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9271;p71">
                  <a:extLst>
                    <a:ext uri="{FF2B5EF4-FFF2-40B4-BE49-F238E27FC236}">
                      <a16:creationId xmlns:a16="http://schemas.microsoft.com/office/drawing/2014/main" id="{E69F43F7-5B54-4373-8665-CBF5900103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2" name="Google Shape;9272;p71">
                  <a:extLst>
                    <a:ext uri="{FF2B5EF4-FFF2-40B4-BE49-F238E27FC236}">
                      <a16:creationId xmlns:a16="http://schemas.microsoft.com/office/drawing/2014/main" id="{5C109D82-AA1D-4BBE-BF4A-A6F28D3EBF0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3" name="Google Shape;9273;p71">
                  <a:extLst>
                    <a:ext uri="{FF2B5EF4-FFF2-40B4-BE49-F238E27FC236}">
                      <a16:creationId xmlns:a16="http://schemas.microsoft.com/office/drawing/2014/main" id="{F3046C87-78AA-4E96-888D-472881BABE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9274;p71">
                  <a:extLst>
                    <a:ext uri="{FF2B5EF4-FFF2-40B4-BE49-F238E27FC236}">
                      <a16:creationId xmlns:a16="http://schemas.microsoft.com/office/drawing/2014/main" id="{2141CFC7-2EB0-4826-B2A6-22D0997FD8B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509" name="Google Shape;9268;p71">
            <a:extLst>
              <a:ext uri="{FF2B5EF4-FFF2-40B4-BE49-F238E27FC236}">
                <a16:creationId xmlns:a16="http://schemas.microsoft.com/office/drawing/2014/main" id="{5CA7BB38-C40B-4E7E-9260-84E07B029179}"/>
              </a:ext>
            </a:extLst>
          </p:cNvPr>
          <p:cNvGrpSpPr/>
          <p:nvPr/>
        </p:nvGrpSpPr>
        <p:grpSpPr>
          <a:xfrm>
            <a:off x="4577041" y="2997843"/>
            <a:ext cx="134355" cy="194801"/>
            <a:chOff x="6974158" y="2789537"/>
            <a:chExt cx="255247" cy="327458"/>
          </a:xfrm>
          <a:solidFill>
            <a:srgbClr val="800000"/>
          </a:solidFill>
        </p:grpSpPr>
        <p:sp>
          <p:nvSpPr>
            <p:cNvPr id="4603" name="Google Shape;9269;p71">
              <a:extLst>
                <a:ext uri="{FF2B5EF4-FFF2-40B4-BE49-F238E27FC236}">
                  <a16:creationId xmlns:a16="http://schemas.microsoft.com/office/drawing/2014/main" id="{7EB2848E-CE63-459A-B514-752505E071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9270;p71">
              <a:extLst>
                <a:ext uri="{FF2B5EF4-FFF2-40B4-BE49-F238E27FC236}">
                  <a16:creationId xmlns:a16="http://schemas.microsoft.com/office/drawing/2014/main" id="{FC6AAD36-8E7C-43EE-A5C6-F114C8E6D7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9271;p71">
              <a:extLst>
                <a:ext uri="{FF2B5EF4-FFF2-40B4-BE49-F238E27FC236}">
                  <a16:creationId xmlns:a16="http://schemas.microsoft.com/office/drawing/2014/main" id="{F67AA21A-02DA-47C9-9249-68354D313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9272;p71">
              <a:extLst>
                <a:ext uri="{FF2B5EF4-FFF2-40B4-BE49-F238E27FC236}">
                  <a16:creationId xmlns:a16="http://schemas.microsoft.com/office/drawing/2014/main" id="{56209978-15EB-4B0A-8B5A-2F5D81CFF94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7" name="Google Shape;9273;p71">
              <a:extLst>
                <a:ext uri="{FF2B5EF4-FFF2-40B4-BE49-F238E27FC236}">
                  <a16:creationId xmlns:a16="http://schemas.microsoft.com/office/drawing/2014/main" id="{F0F2B5CA-0770-4B06-A214-E46A0275AB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9274;p71">
              <a:extLst>
                <a:ext uri="{FF2B5EF4-FFF2-40B4-BE49-F238E27FC236}">
                  <a16:creationId xmlns:a16="http://schemas.microsoft.com/office/drawing/2014/main" id="{1EA4060B-E1E7-4C6D-BB93-AD2C30EA57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0" name="Group 4509">
            <a:extLst>
              <a:ext uri="{FF2B5EF4-FFF2-40B4-BE49-F238E27FC236}">
                <a16:creationId xmlns:a16="http://schemas.microsoft.com/office/drawing/2014/main" id="{CE767C2E-C31E-4AFF-AEDA-645E655CF125}"/>
              </a:ext>
            </a:extLst>
          </p:cNvPr>
          <p:cNvGrpSpPr/>
          <p:nvPr/>
        </p:nvGrpSpPr>
        <p:grpSpPr>
          <a:xfrm>
            <a:off x="4787845" y="2991571"/>
            <a:ext cx="1184905" cy="201073"/>
            <a:chOff x="2298228" y="746090"/>
            <a:chExt cx="1781951" cy="294826"/>
          </a:xfrm>
          <a:solidFill>
            <a:srgbClr val="800000"/>
          </a:solidFill>
        </p:grpSpPr>
        <p:grpSp>
          <p:nvGrpSpPr>
            <p:cNvPr id="4561" name="Google Shape;9268;p71">
              <a:extLst>
                <a:ext uri="{FF2B5EF4-FFF2-40B4-BE49-F238E27FC236}">
                  <a16:creationId xmlns:a16="http://schemas.microsoft.com/office/drawing/2014/main" id="{94CBABA6-1136-4412-9D22-9554E707A156}"/>
                </a:ext>
              </a:extLst>
            </p:cNvPr>
            <p:cNvGrpSpPr/>
            <p:nvPr/>
          </p:nvGrpSpPr>
          <p:grpSpPr>
            <a:xfrm>
              <a:off x="2298228" y="750688"/>
              <a:ext cx="202053" cy="285630"/>
              <a:chOff x="6974158" y="2789537"/>
              <a:chExt cx="255247" cy="327458"/>
            </a:xfrm>
            <a:grpFill/>
          </p:grpSpPr>
          <p:sp>
            <p:nvSpPr>
              <p:cNvPr id="4597" name="Google Shape;9269;p71">
                <a:extLst>
                  <a:ext uri="{FF2B5EF4-FFF2-40B4-BE49-F238E27FC236}">
                    <a16:creationId xmlns:a16="http://schemas.microsoft.com/office/drawing/2014/main" id="{B9614EE8-A05F-4B05-9A18-F3265F29D9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9270;p71">
                <a:extLst>
                  <a:ext uri="{FF2B5EF4-FFF2-40B4-BE49-F238E27FC236}">
                    <a16:creationId xmlns:a16="http://schemas.microsoft.com/office/drawing/2014/main" id="{21414A10-FC5B-4A03-9968-CA5A055CBB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9271;p71">
                <a:extLst>
                  <a:ext uri="{FF2B5EF4-FFF2-40B4-BE49-F238E27FC236}">
                    <a16:creationId xmlns:a16="http://schemas.microsoft.com/office/drawing/2014/main" id="{A7217963-150F-45F5-AD43-B5BD4BFDE2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9272;p71">
                <a:extLst>
                  <a:ext uri="{FF2B5EF4-FFF2-40B4-BE49-F238E27FC236}">
                    <a16:creationId xmlns:a16="http://schemas.microsoft.com/office/drawing/2014/main" id="{4F5FAD4F-8F6A-4965-89B3-BF5A8B50E9B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1" name="Google Shape;9273;p71">
                <a:extLst>
                  <a:ext uri="{FF2B5EF4-FFF2-40B4-BE49-F238E27FC236}">
                    <a16:creationId xmlns:a16="http://schemas.microsoft.com/office/drawing/2014/main" id="{C7FC3350-D7C6-4527-8BD2-7EC5EAEBDE7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9274;p71">
                <a:extLst>
                  <a:ext uri="{FF2B5EF4-FFF2-40B4-BE49-F238E27FC236}">
                    <a16:creationId xmlns:a16="http://schemas.microsoft.com/office/drawing/2014/main" id="{06783670-0A98-4D5C-B8CB-E7E14CD47D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2" name="Google Shape;9268;p71">
              <a:extLst>
                <a:ext uri="{FF2B5EF4-FFF2-40B4-BE49-F238E27FC236}">
                  <a16:creationId xmlns:a16="http://schemas.microsoft.com/office/drawing/2014/main" id="{FC0E8E5B-87B1-432C-B4DC-8080D83A312A}"/>
                </a:ext>
              </a:extLst>
            </p:cNvPr>
            <p:cNvGrpSpPr/>
            <p:nvPr/>
          </p:nvGrpSpPr>
          <p:grpSpPr>
            <a:xfrm>
              <a:off x="2609822" y="750688"/>
              <a:ext cx="202053" cy="285630"/>
              <a:chOff x="6974158" y="2789537"/>
              <a:chExt cx="255247" cy="327458"/>
            </a:xfrm>
            <a:grpFill/>
          </p:grpSpPr>
          <p:sp>
            <p:nvSpPr>
              <p:cNvPr id="4591" name="Google Shape;9269;p71">
                <a:extLst>
                  <a:ext uri="{FF2B5EF4-FFF2-40B4-BE49-F238E27FC236}">
                    <a16:creationId xmlns:a16="http://schemas.microsoft.com/office/drawing/2014/main" id="{8C18D966-147B-4BF1-89E2-FF8990EA80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9270;p71">
                <a:extLst>
                  <a:ext uri="{FF2B5EF4-FFF2-40B4-BE49-F238E27FC236}">
                    <a16:creationId xmlns:a16="http://schemas.microsoft.com/office/drawing/2014/main" id="{75FC396A-A7C2-4C05-9834-9967F6B1C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9271;p71">
                <a:extLst>
                  <a:ext uri="{FF2B5EF4-FFF2-40B4-BE49-F238E27FC236}">
                    <a16:creationId xmlns:a16="http://schemas.microsoft.com/office/drawing/2014/main" id="{4C9575B0-7DB6-4B57-AEA4-7AEC8A3FCF5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9272;p71">
                <a:extLst>
                  <a:ext uri="{FF2B5EF4-FFF2-40B4-BE49-F238E27FC236}">
                    <a16:creationId xmlns:a16="http://schemas.microsoft.com/office/drawing/2014/main" id="{5766D9CB-0EF0-4F7F-96F1-491A27F7E0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5" name="Google Shape;9273;p71">
                <a:extLst>
                  <a:ext uri="{FF2B5EF4-FFF2-40B4-BE49-F238E27FC236}">
                    <a16:creationId xmlns:a16="http://schemas.microsoft.com/office/drawing/2014/main" id="{BFB11EC0-8FD2-4E08-97FE-24CA50AE43E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9274;p71">
                <a:extLst>
                  <a:ext uri="{FF2B5EF4-FFF2-40B4-BE49-F238E27FC236}">
                    <a16:creationId xmlns:a16="http://schemas.microsoft.com/office/drawing/2014/main" id="{66ED8EFD-1451-4131-B379-9D23ACCE9C6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3" name="Google Shape;9268;p71">
              <a:extLst>
                <a:ext uri="{FF2B5EF4-FFF2-40B4-BE49-F238E27FC236}">
                  <a16:creationId xmlns:a16="http://schemas.microsoft.com/office/drawing/2014/main" id="{5F006053-BDE3-4ADA-934E-55D10461813C}"/>
                </a:ext>
              </a:extLst>
            </p:cNvPr>
            <p:cNvGrpSpPr/>
            <p:nvPr/>
          </p:nvGrpSpPr>
          <p:grpSpPr>
            <a:xfrm>
              <a:off x="2920013" y="755286"/>
              <a:ext cx="202053" cy="285630"/>
              <a:chOff x="6974158" y="2789537"/>
              <a:chExt cx="255247" cy="327458"/>
            </a:xfrm>
            <a:grpFill/>
          </p:grpSpPr>
          <p:sp>
            <p:nvSpPr>
              <p:cNvPr id="4585" name="Google Shape;9269;p71">
                <a:extLst>
                  <a:ext uri="{FF2B5EF4-FFF2-40B4-BE49-F238E27FC236}">
                    <a16:creationId xmlns:a16="http://schemas.microsoft.com/office/drawing/2014/main" id="{DB341271-BC5E-4EAD-9998-BA8218BF47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9270;p71">
                <a:extLst>
                  <a:ext uri="{FF2B5EF4-FFF2-40B4-BE49-F238E27FC236}">
                    <a16:creationId xmlns:a16="http://schemas.microsoft.com/office/drawing/2014/main" id="{6440A44B-5B07-40FB-A0DE-47A7E11254B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9271;p71">
                <a:extLst>
                  <a:ext uri="{FF2B5EF4-FFF2-40B4-BE49-F238E27FC236}">
                    <a16:creationId xmlns:a16="http://schemas.microsoft.com/office/drawing/2014/main" id="{C82C84B1-7700-4E85-9547-E299F8722C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9272;p71">
                <a:extLst>
                  <a:ext uri="{FF2B5EF4-FFF2-40B4-BE49-F238E27FC236}">
                    <a16:creationId xmlns:a16="http://schemas.microsoft.com/office/drawing/2014/main" id="{20EC8020-38AE-444A-BC86-098E30B229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9273;p71">
                <a:extLst>
                  <a:ext uri="{FF2B5EF4-FFF2-40B4-BE49-F238E27FC236}">
                    <a16:creationId xmlns:a16="http://schemas.microsoft.com/office/drawing/2014/main" id="{453C1303-2719-4321-94E6-33634B3D6CA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9274;p71">
                <a:extLst>
                  <a:ext uri="{FF2B5EF4-FFF2-40B4-BE49-F238E27FC236}">
                    <a16:creationId xmlns:a16="http://schemas.microsoft.com/office/drawing/2014/main" id="{770B84FA-52CC-4A2B-BDC3-92DBAFB8022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4" name="Google Shape;9268;p71">
              <a:extLst>
                <a:ext uri="{FF2B5EF4-FFF2-40B4-BE49-F238E27FC236}">
                  <a16:creationId xmlns:a16="http://schemas.microsoft.com/office/drawing/2014/main" id="{310BBB9C-3D9A-4B24-9ADD-0C800DA55B28}"/>
                </a:ext>
              </a:extLst>
            </p:cNvPr>
            <p:cNvGrpSpPr/>
            <p:nvPr/>
          </p:nvGrpSpPr>
          <p:grpSpPr>
            <a:xfrm>
              <a:off x="3243579" y="755286"/>
              <a:ext cx="202053" cy="285630"/>
              <a:chOff x="6974158" y="2789537"/>
              <a:chExt cx="255247" cy="327458"/>
            </a:xfrm>
            <a:grpFill/>
          </p:grpSpPr>
          <p:sp>
            <p:nvSpPr>
              <p:cNvPr id="4579" name="Google Shape;9269;p71">
                <a:extLst>
                  <a:ext uri="{FF2B5EF4-FFF2-40B4-BE49-F238E27FC236}">
                    <a16:creationId xmlns:a16="http://schemas.microsoft.com/office/drawing/2014/main" id="{F5672613-092C-4BE9-A564-4AC90507A5C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9270;p71">
                <a:extLst>
                  <a:ext uri="{FF2B5EF4-FFF2-40B4-BE49-F238E27FC236}">
                    <a16:creationId xmlns:a16="http://schemas.microsoft.com/office/drawing/2014/main" id="{89ED29E4-D9B1-4F81-AE80-8125D291836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9271;p71">
                <a:extLst>
                  <a:ext uri="{FF2B5EF4-FFF2-40B4-BE49-F238E27FC236}">
                    <a16:creationId xmlns:a16="http://schemas.microsoft.com/office/drawing/2014/main" id="{8EE28349-23F9-4EE5-956D-7644AA81E7A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9272;p71">
                <a:extLst>
                  <a:ext uri="{FF2B5EF4-FFF2-40B4-BE49-F238E27FC236}">
                    <a16:creationId xmlns:a16="http://schemas.microsoft.com/office/drawing/2014/main" id="{8BF2F378-4BA0-4708-94A2-408DBB48C5F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9273;p71">
                <a:extLst>
                  <a:ext uri="{FF2B5EF4-FFF2-40B4-BE49-F238E27FC236}">
                    <a16:creationId xmlns:a16="http://schemas.microsoft.com/office/drawing/2014/main" id="{CAB722CE-4B51-4537-93DE-A551CFA2E4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9274;p71">
                <a:extLst>
                  <a:ext uri="{FF2B5EF4-FFF2-40B4-BE49-F238E27FC236}">
                    <a16:creationId xmlns:a16="http://schemas.microsoft.com/office/drawing/2014/main" id="{2E419796-E982-4139-A9DF-75134E2FD0A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5" name="Google Shape;9268;p71">
              <a:extLst>
                <a:ext uri="{FF2B5EF4-FFF2-40B4-BE49-F238E27FC236}">
                  <a16:creationId xmlns:a16="http://schemas.microsoft.com/office/drawing/2014/main" id="{37586931-CE4C-4116-9D71-FC81F5A5CC44}"/>
                </a:ext>
              </a:extLst>
            </p:cNvPr>
            <p:cNvGrpSpPr/>
            <p:nvPr/>
          </p:nvGrpSpPr>
          <p:grpSpPr>
            <a:xfrm>
              <a:off x="3561576" y="746090"/>
              <a:ext cx="202053" cy="285630"/>
              <a:chOff x="6974158" y="2789537"/>
              <a:chExt cx="255247" cy="327458"/>
            </a:xfrm>
            <a:grpFill/>
          </p:grpSpPr>
          <p:sp>
            <p:nvSpPr>
              <p:cNvPr id="4573" name="Google Shape;9269;p71">
                <a:extLst>
                  <a:ext uri="{FF2B5EF4-FFF2-40B4-BE49-F238E27FC236}">
                    <a16:creationId xmlns:a16="http://schemas.microsoft.com/office/drawing/2014/main" id="{B74022A4-CD48-4DE3-BD1B-2AB365BE97F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9270;p71">
                <a:extLst>
                  <a:ext uri="{FF2B5EF4-FFF2-40B4-BE49-F238E27FC236}">
                    <a16:creationId xmlns:a16="http://schemas.microsoft.com/office/drawing/2014/main" id="{D5EC736A-52F7-4FEA-8A7E-4C2EBF174B9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9271;p71">
                <a:extLst>
                  <a:ext uri="{FF2B5EF4-FFF2-40B4-BE49-F238E27FC236}">
                    <a16:creationId xmlns:a16="http://schemas.microsoft.com/office/drawing/2014/main" id="{2A2C1DA0-5F96-4D92-9847-A7806FEF2A9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9272;p71">
                <a:extLst>
                  <a:ext uri="{FF2B5EF4-FFF2-40B4-BE49-F238E27FC236}">
                    <a16:creationId xmlns:a16="http://schemas.microsoft.com/office/drawing/2014/main" id="{852D9DA7-1829-4D43-BDA0-E564F83F3C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9273;p71">
                <a:extLst>
                  <a:ext uri="{FF2B5EF4-FFF2-40B4-BE49-F238E27FC236}">
                    <a16:creationId xmlns:a16="http://schemas.microsoft.com/office/drawing/2014/main" id="{D07F19C1-32F0-464A-A250-15326B213EA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9274;p71">
                <a:extLst>
                  <a:ext uri="{FF2B5EF4-FFF2-40B4-BE49-F238E27FC236}">
                    <a16:creationId xmlns:a16="http://schemas.microsoft.com/office/drawing/2014/main" id="{29B9249E-45B7-43F3-A1B3-DB5EDB068D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6" name="Google Shape;9268;p71">
              <a:extLst>
                <a:ext uri="{FF2B5EF4-FFF2-40B4-BE49-F238E27FC236}">
                  <a16:creationId xmlns:a16="http://schemas.microsoft.com/office/drawing/2014/main" id="{47BCA0E0-D44C-469F-A34C-AF8B2856DE3B}"/>
                </a:ext>
              </a:extLst>
            </p:cNvPr>
            <p:cNvGrpSpPr/>
            <p:nvPr/>
          </p:nvGrpSpPr>
          <p:grpSpPr>
            <a:xfrm>
              <a:off x="3878126" y="755286"/>
              <a:ext cx="202053" cy="285630"/>
              <a:chOff x="6974158" y="2789537"/>
              <a:chExt cx="255247" cy="327458"/>
            </a:xfrm>
            <a:grpFill/>
          </p:grpSpPr>
          <p:sp>
            <p:nvSpPr>
              <p:cNvPr id="4567" name="Google Shape;9269;p71">
                <a:extLst>
                  <a:ext uri="{FF2B5EF4-FFF2-40B4-BE49-F238E27FC236}">
                    <a16:creationId xmlns:a16="http://schemas.microsoft.com/office/drawing/2014/main" id="{D134EAFC-6DC1-48E5-B78B-C6E09C30E43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9270;p71">
                <a:extLst>
                  <a:ext uri="{FF2B5EF4-FFF2-40B4-BE49-F238E27FC236}">
                    <a16:creationId xmlns:a16="http://schemas.microsoft.com/office/drawing/2014/main" id="{2683E2DD-FD5E-495D-BCAA-4EED910CC5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9271;p71">
                <a:extLst>
                  <a:ext uri="{FF2B5EF4-FFF2-40B4-BE49-F238E27FC236}">
                    <a16:creationId xmlns:a16="http://schemas.microsoft.com/office/drawing/2014/main" id="{B1479E4D-B3B9-409A-AECD-D4602134C8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9272;p71">
                <a:extLst>
                  <a:ext uri="{FF2B5EF4-FFF2-40B4-BE49-F238E27FC236}">
                    <a16:creationId xmlns:a16="http://schemas.microsoft.com/office/drawing/2014/main" id="{60016251-D005-4B3A-83BE-F0C4A94878F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1" name="Google Shape;9273;p71">
                <a:extLst>
                  <a:ext uri="{FF2B5EF4-FFF2-40B4-BE49-F238E27FC236}">
                    <a16:creationId xmlns:a16="http://schemas.microsoft.com/office/drawing/2014/main" id="{2B8BC31D-8479-4FAF-889D-B40E9B4CE4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9274;p71">
                <a:extLst>
                  <a:ext uri="{FF2B5EF4-FFF2-40B4-BE49-F238E27FC236}">
                    <a16:creationId xmlns:a16="http://schemas.microsoft.com/office/drawing/2014/main" id="{0B84DE2F-6F32-4008-A477-B4E791F9D5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 name="Group 15">
            <a:extLst>
              <a:ext uri="{FF2B5EF4-FFF2-40B4-BE49-F238E27FC236}">
                <a16:creationId xmlns:a16="http://schemas.microsoft.com/office/drawing/2014/main" id="{AFE25472-0946-4E6D-92C0-0A9A1EF2624D}"/>
              </a:ext>
            </a:extLst>
          </p:cNvPr>
          <p:cNvGrpSpPr/>
          <p:nvPr/>
        </p:nvGrpSpPr>
        <p:grpSpPr>
          <a:xfrm>
            <a:off x="7316315" y="3393838"/>
            <a:ext cx="1397553" cy="201073"/>
            <a:chOff x="4573478" y="3217636"/>
            <a:chExt cx="1397553" cy="201073"/>
          </a:xfrm>
        </p:grpSpPr>
        <p:grpSp>
          <p:nvGrpSpPr>
            <p:cNvPr id="4511" name="Google Shape;9275;p71">
              <a:extLst>
                <a:ext uri="{FF2B5EF4-FFF2-40B4-BE49-F238E27FC236}">
                  <a16:creationId xmlns:a16="http://schemas.microsoft.com/office/drawing/2014/main" id="{A4E8A6FA-3795-402A-A9DF-5838B3EEB4D0}"/>
                </a:ext>
              </a:extLst>
            </p:cNvPr>
            <p:cNvGrpSpPr/>
            <p:nvPr/>
          </p:nvGrpSpPr>
          <p:grpSpPr>
            <a:xfrm>
              <a:off x="4573478" y="3217636"/>
              <a:ext cx="141479" cy="194801"/>
              <a:chOff x="7530697" y="2790299"/>
              <a:chExt cx="244291" cy="326314"/>
            </a:xfrm>
            <a:solidFill>
              <a:srgbClr val="800000"/>
            </a:solidFill>
          </p:grpSpPr>
          <p:sp>
            <p:nvSpPr>
              <p:cNvPr id="4555" name="Google Shape;9276;p71">
                <a:extLst>
                  <a:ext uri="{FF2B5EF4-FFF2-40B4-BE49-F238E27FC236}">
                    <a16:creationId xmlns:a16="http://schemas.microsoft.com/office/drawing/2014/main" id="{28D96A80-FCEA-42E3-94BB-9A99DB3B8D0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9277;p71">
                <a:extLst>
                  <a:ext uri="{FF2B5EF4-FFF2-40B4-BE49-F238E27FC236}">
                    <a16:creationId xmlns:a16="http://schemas.microsoft.com/office/drawing/2014/main" id="{93A1B5AF-C8C9-46A2-88AC-BDF46EFF94F3}"/>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9278;p71">
                <a:extLst>
                  <a:ext uri="{FF2B5EF4-FFF2-40B4-BE49-F238E27FC236}">
                    <a16:creationId xmlns:a16="http://schemas.microsoft.com/office/drawing/2014/main" id="{E8CF6AB4-E136-4C99-97A6-7BAD6ADE28FD}"/>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9279;p71">
                <a:extLst>
                  <a:ext uri="{FF2B5EF4-FFF2-40B4-BE49-F238E27FC236}">
                    <a16:creationId xmlns:a16="http://schemas.microsoft.com/office/drawing/2014/main" id="{69964341-F2D0-4071-BD97-BFC5FAC5928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9280;p71">
                <a:extLst>
                  <a:ext uri="{FF2B5EF4-FFF2-40B4-BE49-F238E27FC236}">
                    <a16:creationId xmlns:a16="http://schemas.microsoft.com/office/drawing/2014/main" id="{AC7B2636-FCA6-40CE-9013-534BCE2E1B34}"/>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9281;p71">
                <a:extLst>
                  <a:ext uri="{FF2B5EF4-FFF2-40B4-BE49-F238E27FC236}">
                    <a16:creationId xmlns:a16="http://schemas.microsoft.com/office/drawing/2014/main" id="{018D25E0-FE96-4B57-BDCA-75C4C224407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2" name="Group 4511">
              <a:extLst>
                <a:ext uri="{FF2B5EF4-FFF2-40B4-BE49-F238E27FC236}">
                  <a16:creationId xmlns:a16="http://schemas.microsoft.com/office/drawing/2014/main" id="{8DAC047D-6AD5-4B02-A57D-0151BF639525}"/>
                </a:ext>
              </a:extLst>
            </p:cNvPr>
            <p:cNvGrpSpPr/>
            <p:nvPr/>
          </p:nvGrpSpPr>
          <p:grpSpPr>
            <a:xfrm>
              <a:off x="4786126" y="3217636"/>
              <a:ext cx="1184905" cy="201073"/>
              <a:chOff x="2298228" y="746090"/>
              <a:chExt cx="1781951" cy="294826"/>
            </a:xfrm>
            <a:solidFill>
              <a:srgbClr val="800000"/>
            </a:solidFill>
          </p:grpSpPr>
          <p:grpSp>
            <p:nvGrpSpPr>
              <p:cNvPr id="4513" name="Google Shape;9268;p71">
                <a:extLst>
                  <a:ext uri="{FF2B5EF4-FFF2-40B4-BE49-F238E27FC236}">
                    <a16:creationId xmlns:a16="http://schemas.microsoft.com/office/drawing/2014/main" id="{6F9EDDF2-08F4-4C06-ADA1-2E020A00E5CC}"/>
                  </a:ext>
                </a:extLst>
              </p:cNvPr>
              <p:cNvGrpSpPr/>
              <p:nvPr/>
            </p:nvGrpSpPr>
            <p:grpSpPr>
              <a:xfrm>
                <a:off x="2298228" y="750688"/>
                <a:ext cx="202053" cy="285630"/>
                <a:chOff x="6974158" y="2789537"/>
                <a:chExt cx="255247" cy="327458"/>
              </a:xfrm>
              <a:grpFill/>
            </p:grpSpPr>
            <p:sp>
              <p:nvSpPr>
                <p:cNvPr id="4549" name="Google Shape;9269;p71">
                  <a:extLst>
                    <a:ext uri="{FF2B5EF4-FFF2-40B4-BE49-F238E27FC236}">
                      <a16:creationId xmlns:a16="http://schemas.microsoft.com/office/drawing/2014/main" id="{B9CC742A-E052-41C9-87AF-44D38B82B44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9270;p71">
                  <a:extLst>
                    <a:ext uri="{FF2B5EF4-FFF2-40B4-BE49-F238E27FC236}">
                      <a16:creationId xmlns:a16="http://schemas.microsoft.com/office/drawing/2014/main" id="{C60BEBC7-B8A7-4DEB-8DC9-551A21A673A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9271;p71">
                  <a:extLst>
                    <a:ext uri="{FF2B5EF4-FFF2-40B4-BE49-F238E27FC236}">
                      <a16:creationId xmlns:a16="http://schemas.microsoft.com/office/drawing/2014/main" id="{7E8B9DAE-E3C2-458B-9E91-8FD77FBD8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9272;p71">
                  <a:extLst>
                    <a:ext uri="{FF2B5EF4-FFF2-40B4-BE49-F238E27FC236}">
                      <a16:creationId xmlns:a16="http://schemas.microsoft.com/office/drawing/2014/main" id="{53E7E668-48E9-42FF-9E66-6E48D3DC63C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3" name="Google Shape;9273;p71">
                  <a:extLst>
                    <a:ext uri="{FF2B5EF4-FFF2-40B4-BE49-F238E27FC236}">
                      <a16:creationId xmlns:a16="http://schemas.microsoft.com/office/drawing/2014/main" id="{E45CBACF-D4E4-4564-8EAC-912FF73F422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9274;p71">
                  <a:extLst>
                    <a:ext uri="{FF2B5EF4-FFF2-40B4-BE49-F238E27FC236}">
                      <a16:creationId xmlns:a16="http://schemas.microsoft.com/office/drawing/2014/main" id="{E5ED4C9C-7C03-4E45-B611-CBDD990428D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4" name="Google Shape;9268;p71">
                <a:extLst>
                  <a:ext uri="{FF2B5EF4-FFF2-40B4-BE49-F238E27FC236}">
                    <a16:creationId xmlns:a16="http://schemas.microsoft.com/office/drawing/2014/main" id="{D3422FBC-803F-4218-BAA1-9975D98ADDDD}"/>
                  </a:ext>
                </a:extLst>
              </p:cNvPr>
              <p:cNvGrpSpPr/>
              <p:nvPr/>
            </p:nvGrpSpPr>
            <p:grpSpPr>
              <a:xfrm>
                <a:off x="2609822" y="750688"/>
                <a:ext cx="202053" cy="285630"/>
                <a:chOff x="6974158" y="2789537"/>
                <a:chExt cx="255247" cy="327458"/>
              </a:xfrm>
              <a:grpFill/>
            </p:grpSpPr>
            <p:sp>
              <p:nvSpPr>
                <p:cNvPr id="4543" name="Google Shape;9269;p71">
                  <a:extLst>
                    <a:ext uri="{FF2B5EF4-FFF2-40B4-BE49-F238E27FC236}">
                      <a16:creationId xmlns:a16="http://schemas.microsoft.com/office/drawing/2014/main" id="{6C6DB201-2B39-45B3-B763-53EE52CB389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9270;p71">
                  <a:extLst>
                    <a:ext uri="{FF2B5EF4-FFF2-40B4-BE49-F238E27FC236}">
                      <a16:creationId xmlns:a16="http://schemas.microsoft.com/office/drawing/2014/main" id="{510847BB-6746-4C53-AC2F-9BB4A7CB32D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9271;p71">
                  <a:extLst>
                    <a:ext uri="{FF2B5EF4-FFF2-40B4-BE49-F238E27FC236}">
                      <a16:creationId xmlns:a16="http://schemas.microsoft.com/office/drawing/2014/main" id="{12A03C3C-BBAD-4BA1-8296-217C8AEBCA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9272;p71">
                  <a:extLst>
                    <a:ext uri="{FF2B5EF4-FFF2-40B4-BE49-F238E27FC236}">
                      <a16:creationId xmlns:a16="http://schemas.microsoft.com/office/drawing/2014/main" id="{C9E00D12-B9CE-4F4C-9E72-AC84E2DD082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7" name="Google Shape;9273;p71">
                  <a:extLst>
                    <a:ext uri="{FF2B5EF4-FFF2-40B4-BE49-F238E27FC236}">
                      <a16:creationId xmlns:a16="http://schemas.microsoft.com/office/drawing/2014/main" id="{0EBE384D-09CA-4068-A1A6-24EBAB10CD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9274;p71">
                  <a:extLst>
                    <a:ext uri="{FF2B5EF4-FFF2-40B4-BE49-F238E27FC236}">
                      <a16:creationId xmlns:a16="http://schemas.microsoft.com/office/drawing/2014/main" id="{3CAC8EBF-39EC-4519-BC68-2AC9607E567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5" name="Google Shape;9268;p71">
                <a:extLst>
                  <a:ext uri="{FF2B5EF4-FFF2-40B4-BE49-F238E27FC236}">
                    <a16:creationId xmlns:a16="http://schemas.microsoft.com/office/drawing/2014/main" id="{8D93E122-4534-41CC-BD97-BE47A334794F}"/>
                  </a:ext>
                </a:extLst>
              </p:cNvPr>
              <p:cNvGrpSpPr/>
              <p:nvPr/>
            </p:nvGrpSpPr>
            <p:grpSpPr>
              <a:xfrm>
                <a:off x="2920013" y="755286"/>
                <a:ext cx="202053" cy="285630"/>
                <a:chOff x="6974158" y="2789537"/>
                <a:chExt cx="255247" cy="327458"/>
              </a:xfrm>
              <a:grpFill/>
            </p:grpSpPr>
            <p:sp>
              <p:nvSpPr>
                <p:cNvPr id="4537" name="Google Shape;9269;p71">
                  <a:extLst>
                    <a:ext uri="{FF2B5EF4-FFF2-40B4-BE49-F238E27FC236}">
                      <a16:creationId xmlns:a16="http://schemas.microsoft.com/office/drawing/2014/main" id="{55B8D67C-D4EF-4A3F-B783-62D89136BD7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9270;p71">
                  <a:extLst>
                    <a:ext uri="{FF2B5EF4-FFF2-40B4-BE49-F238E27FC236}">
                      <a16:creationId xmlns:a16="http://schemas.microsoft.com/office/drawing/2014/main" id="{415C77F8-093F-4914-90FE-624E243CBA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9271;p71">
                  <a:extLst>
                    <a:ext uri="{FF2B5EF4-FFF2-40B4-BE49-F238E27FC236}">
                      <a16:creationId xmlns:a16="http://schemas.microsoft.com/office/drawing/2014/main" id="{63EA509F-31C3-4B69-A022-919B1F0801F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9272;p71">
                  <a:extLst>
                    <a:ext uri="{FF2B5EF4-FFF2-40B4-BE49-F238E27FC236}">
                      <a16:creationId xmlns:a16="http://schemas.microsoft.com/office/drawing/2014/main" id="{97BD192E-A336-4358-8EF8-F6C5F141E3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9273;p71">
                  <a:extLst>
                    <a:ext uri="{FF2B5EF4-FFF2-40B4-BE49-F238E27FC236}">
                      <a16:creationId xmlns:a16="http://schemas.microsoft.com/office/drawing/2014/main" id="{89FBC0E5-B810-4034-87F4-003006F8F9C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9274;p71">
                  <a:extLst>
                    <a:ext uri="{FF2B5EF4-FFF2-40B4-BE49-F238E27FC236}">
                      <a16:creationId xmlns:a16="http://schemas.microsoft.com/office/drawing/2014/main" id="{69DBBEAD-7144-495A-977A-D7443CF0B4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6" name="Google Shape;9268;p71">
                <a:extLst>
                  <a:ext uri="{FF2B5EF4-FFF2-40B4-BE49-F238E27FC236}">
                    <a16:creationId xmlns:a16="http://schemas.microsoft.com/office/drawing/2014/main" id="{AD8A9026-0B27-42B5-8829-58510F89DE90}"/>
                  </a:ext>
                </a:extLst>
              </p:cNvPr>
              <p:cNvGrpSpPr/>
              <p:nvPr/>
            </p:nvGrpSpPr>
            <p:grpSpPr>
              <a:xfrm>
                <a:off x="3243579" y="755286"/>
                <a:ext cx="202053" cy="285630"/>
                <a:chOff x="6974158" y="2789537"/>
                <a:chExt cx="255247" cy="327458"/>
              </a:xfrm>
              <a:grpFill/>
            </p:grpSpPr>
            <p:sp>
              <p:nvSpPr>
                <p:cNvPr id="4531" name="Google Shape;9269;p71">
                  <a:extLst>
                    <a:ext uri="{FF2B5EF4-FFF2-40B4-BE49-F238E27FC236}">
                      <a16:creationId xmlns:a16="http://schemas.microsoft.com/office/drawing/2014/main" id="{67FCA63B-3371-41E5-ACFF-8D837F59A10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9270;p71">
                  <a:extLst>
                    <a:ext uri="{FF2B5EF4-FFF2-40B4-BE49-F238E27FC236}">
                      <a16:creationId xmlns:a16="http://schemas.microsoft.com/office/drawing/2014/main" id="{6C8B1CFE-9440-4C36-886B-2557FCF08A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9271;p71">
                  <a:extLst>
                    <a:ext uri="{FF2B5EF4-FFF2-40B4-BE49-F238E27FC236}">
                      <a16:creationId xmlns:a16="http://schemas.microsoft.com/office/drawing/2014/main" id="{F94471AA-4920-40C5-A604-C31626619F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9272;p71">
                  <a:extLst>
                    <a:ext uri="{FF2B5EF4-FFF2-40B4-BE49-F238E27FC236}">
                      <a16:creationId xmlns:a16="http://schemas.microsoft.com/office/drawing/2014/main" id="{F043057A-F0BC-49F0-B854-1EB7035DD4A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9273;p71">
                  <a:extLst>
                    <a:ext uri="{FF2B5EF4-FFF2-40B4-BE49-F238E27FC236}">
                      <a16:creationId xmlns:a16="http://schemas.microsoft.com/office/drawing/2014/main" id="{EBB81D9F-182C-4FE5-BE5A-6FEC0F3B21F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9274;p71">
                  <a:extLst>
                    <a:ext uri="{FF2B5EF4-FFF2-40B4-BE49-F238E27FC236}">
                      <a16:creationId xmlns:a16="http://schemas.microsoft.com/office/drawing/2014/main" id="{EF184E59-3E9B-42E3-863D-AD16D0E4D17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7" name="Google Shape;9268;p71">
                <a:extLst>
                  <a:ext uri="{FF2B5EF4-FFF2-40B4-BE49-F238E27FC236}">
                    <a16:creationId xmlns:a16="http://schemas.microsoft.com/office/drawing/2014/main" id="{EBEE0B5A-FF65-4BA3-9B97-1B7488D05115}"/>
                  </a:ext>
                </a:extLst>
              </p:cNvPr>
              <p:cNvGrpSpPr/>
              <p:nvPr/>
            </p:nvGrpSpPr>
            <p:grpSpPr>
              <a:xfrm>
                <a:off x="3561576" y="746090"/>
                <a:ext cx="202053" cy="285630"/>
                <a:chOff x="6974158" y="2789537"/>
                <a:chExt cx="255247" cy="327458"/>
              </a:xfrm>
              <a:grpFill/>
            </p:grpSpPr>
            <p:sp>
              <p:nvSpPr>
                <p:cNvPr id="4525" name="Google Shape;9269;p71">
                  <a:extLst>
                    <a:ext uri="{FF2B5EF4-FFF2-40B4-BE49-F238E27FC236}">
                      <a16:creationId xmlns:a16="http://schemas.microsoft.com/office/drawing/2014/main" id="{9E2C1AD8-75D7-46C6-8DED-8B5FFB5358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9270;p71">
                  <a:extLst>
                    <a:ext uri="{FF2B5EF4-FFF2-40B4-BE49-F238E27FC236}">
                      <a16:creationId xmlns:a16="http://schemas.microsoft.com/office/drawing/2014/main" id="{E804473F-B882-4F05-84FB-8F6626CDBE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9271;p71">
                  <a:extLst>
                    <a:ext uri="{FF2B5EF4-FFF2-40B4-BE49-F238E27FC236}">
                      <a16:creationId xmlns:a16="http://schemas.microsoft.com/office/drawing/2014/main" id="{8AB521A5-7503-41BB-9D69-5072556E36B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9272;p71">
                  <a:extLst>
                    <a:ext uri="{FF2B5EF4-FFF2-40B4-BE49-F238E27FC236}">
                      <a16:creationId xmlns:a16="http://schemas.microsoft.com/office/drawing/2014/main" id="{0F605CE9-C8CA-47B1-AC0D-96EA7B3948E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9273;p71">
                  <a:extLst>
                    <a:ext uri="{FF2B5EF4-FFF2-40B4-BE49-F238E27FC236}">
                      <a16:creationId xmlns:a16="http://schemas.microsoft.com/office/drawing/2014/main" id="{01BA6421-3955-4EB8-8ED5-F92A5B4B794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9274;p71">
                  <a:extLst>
                    <a:ext uri="{FF2B5EF4-FFF2-40B4-BE49-F238E27FC236}">
                      <a16:creationId xmlns:a16="http://schemas.microsoft.com/office/drawing/2014/main" id="{5788D00E-2CCE-474B-A5B9-0B4BD517A1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8" name="Google Shape;9268;p71">
                <a:extLst>
                  <a:ext uri="{FF2B5EF4-FFF2-40B4-BE49-F238E27FC236}">
                    <a16:creationId xmlns:a16="http://schemas.microsoft.com/office/drawing/2014/main" id="{2550B605-2D4D-4969-9035-5EB5B3EEF947}"/>
                  </a:ext>
                </a:extLst>
              </p:cNvPr>
              <p:cNvGrpSpPr/>
              <p:nvPr/>
            </p:nvGrpSpPr>
            <p:grpSpPr>
              <a:xfrm>
                <a:off x="3878126" y="755286"/>
                <a:ext cx="202053" cy="285630"/>
                <a:chOff x="6974158" y="2789537"/>
                <a:chExt cx="255247" cy="327458"/>
              </a:xfrm>
              <a:grpFill/>
            </p:grpSpPr>
            <p:sp>
              <p:nvSpPr>
                <p:cNvPr id="4519" name="Google Shape;9269;p71">
                  <a:extLst>
                    <a:ext uri="{FF2B5EF4-FFF2-40B4-BE49-F238E27FC236}">
                      <a16:creationId xmlns:a16="http://schemas.microsoft.com/office/drawing/2014/main" id="{2F20D368-4024-42D9-BDD1-FF5E136795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9270;p71">
                  <a:extLst>
                    <a:ext uri="{FF2B5EF4-FFF2-40B4-BE49-F238E27FC236}">
                      <a16:creationId xmlns:a16="http://schemas.microsoft.com/office/drawing/2014/main" id="{81B23CCE-E61D-4CBC-8785-5C6A3604279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9271;p71">
                  <a:extLst>
                    <a:ext uri="{FF2B5EF4-FFF2-40B4-BE49-F238E27FC236}">
                      <a16:creationId xmlns:a16="http://schemas.microsoft.com/office/drawing/2014/main" id="{587FF94E-008F-4978-981B-E849D433C4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9272;p71">
                  <a:extLst>
                    <a:ext uri="{FF2B5EF4-FFF2-40B4-BE49-F238E27FC236}">
                      <a16:creationId xmlns:a16="http://schemas.microsoft.com/office/drawing/2014/main" id="{EF13A1D7-CE6B-4722-AE00-92C687474E8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3" name="Google Shape;9273;p71">
                  <a:extLst>
                    <a:ext uri="{FF2B5EF4-FFF2-40B4-BE49-F238E27FC236}">
                      <a16:creationId xmlns:a16="http://schemas.microsoft.com/office/drawing/2014/main" id="{95ED2481-EC3D-4B48-9AFA-F8AE6FA8FC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9274;p71">
                  <a:extLst>
                    <a:ext uri="{FF2B5EF4-FFF2-40B4-BE49-F238E27FC236}">
                      <a16:creationId xmlns:a16="http://schemas.microsoft.com/office/drawing/2014/main" id="{30BC92E3-40C4-4B48-8333-D20AE39A8E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409" name="Google Shape;9268;p71">
            <a:extLst>
              <a:ext uri="{FF2B5EF4-FFF2-40B4-BE49-F238E27FC236}">
                <a16:creationId xmlns:a16="http://schemas.microsoft.com/office/drawing/2014/main" id="{51085EEC-2B3A-42F6-8AC3-08643728791A}"/>
              </a:ext>
            </a:extLst>
          </p:cNvPr>
          <p:cNvGrpSpPr/>
          <p:nvPr/>
        </p:nvGrpSpPr>
        <p:grpSpPr>
          <a:xfrm>
            <a:off x="4568637" y="3443569"/>
            <a:ext cx="134355" cy="194801"/>
            <a:chOff x="6974158" y="2789537"/>
            <a:chExt cx="255247" cy="327458"/>
          </a:xfrm>
          <a:solidFill>
            <a:srgbClr val="660066"/>
          </a:solidFill>
        </p:grpSpPr>
        <p:sp>
          <p:nvSpPr>
            <p:cNvPr id="4503" name="Google Shape;9269;p71">
              <a:extLst>
                <a:ext uri="{FF2B5EF4-FFF2-40B4-BE49-F238E27FC236}">
                  <a16:creationId xmlns:a16="http://schemas.microsoft.com/office/drawing/2014/main" id="{9B82D511-ADC2-464F-A666-680C0906F0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9270;p71">
              <a:extLst>
                <a:ext uri="{FF2B5EF4-FFF2-40B4-BE49-F238E27FC236}">
                  <a16:creationId xmlns:a16="http://schemas.microsoft.com/office/drawing/2014/main" id="{02BF9C17-2BFD-4910-B4AF-9896D07114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5" name="Google Shape;9271;p71">
              <a:extLst>
                <a:ext uri="{FF2B5EF4-FFF2-40B4-BE49-F238E27FC236}">
                  <a16:creationId xmlns:a16="http://schemas.microsoft.com/office/drawing/2014/main" id="{31725338-BB5B-497C-A17B-B34DACA62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9272;p71">
              <a:extLst>
                <a:ext uri="{FF2B5EF4-FFF2-40B4-BE49-F238E27FC236}">
                  <a16:creationId xmlns:a16="http://schemas.microsoft.com/office/drawing/2014/main" id="{DAEDCC6C-ABDD-4F51-A085-88B6730CF0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7" name="Google Shape;9273;p71">
              <a:extLst>
                <a:ext uri="{FF2B5EF4-FFF2-40B4-BE49-F238E27FC236}">
                  <a16:creationId xmlns:a16="http://schemas.microsoft.com/office/drawing/2014/main" id="{C92F211F-33A5-46E0-894D-077A56E7D1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9274;p71">
              <a:extLst>
                <a:ext uri="{FF2B5EF4-FFF2-40B4-BE49-F238E27FC236}">
                  <a16:creationId xmlns:a16="http://schemas.microsoft.com/office/drawing/2014/main" id="{E0BE449E-DD12-45CB-9EC2-2A91ABB02F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0" name="Group 4409">
            <a:extLst>
              <a:ext uri="{FF2B5EF4-FFF2-40B4-BE49-F238E27FC236}">
                <a16:creationId xmlns:a16="http://schemas.microsoft.com/office/drawing/2014/main" id="{AF94B6FF-F671-4256-B95E-7CBC024F36A0}"/>
              </a:ext>
            </a:extLst>
          </p:cNvPr>
          <p:cNvGrpSpPr/>
          <p:nvPr/>
        </p:nvGrpSpPr>
        <p:grpSpPr>
          <a:xfrm>
            <a:off x="4779441" y="3437297"/>
            <a:ext cx="1184905" cy="201073"/>
            <a:chOff x="2298228" y="746090"/>
            <a:chExt cx="1781951" cy="294826"/>
          </a:xfrm>
          <a:solidFill>
            <a:srgbClr val="660066"/>
          </a:solidFill>
        </p:grpSpPr>
        <p:grpSp>
          <p:nvGrpSpPr>
            <p:cNvPr id="4461" name="Google Shape;9268;p71">
              <a:extLst>
                <a:ext uri="{FF2B5EF4-FFF2-40B4-BE49-F238E27FC236}">
                  <a16:creationId xmlns:a16="http://schemas.microsoft.com/office/drawing/2014/main" id="{F434452C-0503-4796-B669-10C879E7E6C2}"/>
                </a:ext>
              </a:extLst>
            </p:cNvPr>
            <p:cNvGrpSpPr/>
            <p:nvPr/>
          </p:nvGrpSpPr>
          <p:grpSpPr>
            <a:xfrm>
              <a:off x="2298228" y="750688"/>
              <a:ext cx="202053" cy="285630"/>
              <a:chOff x="6974158" y="2789537"/>
              <a:chExt cx="255247" cy="327458"/>
            </a:xfrm>
            <a:grpFill/>
          </p:grpSpPr>
          <p:sp>
            <p:nvSpPr>
              <p:cNvPr id="4497" name="Google Shape;9269;p71">
                <a:extLst>
                  <a:ext uri="{FF2B5EF4-FFF2-40B4-BE49-F238E27FC236}">
                    <a16:creationId xmlns:a16="http://schemas.microsoft.com/office/drawing/2014/main" id="{16E72A3A-29F4-45AF-8B75-06C204287D9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8" name="Google Shape;9270;p71">
                <a:extLst>
                  <a:ext uri="{FF2B5EF4-FFF2-40B4-BE49-F238E27FC236}">
                    <a16:creationId xmlns:a16="http://schemas.microsoft.com/office/drawing/2014/main" id="{52E0A159-FB0C-4B07-AD4C-8A4567F213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9" name="Google Shape;9271;p71">
                <a:extLst>
                  <a:ext uri="{FF2B5EF4-FFF2-40B4-BE49-F238E27FC236}">
                    <a16:creationId xmlns:a16="http://schemas.microsoft.com/office/drawing/2014/main" id="{91985E1E-4AE0-4952-9014-652A135B59B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0" name="Google Shape;9272;p71">
                <a:extLst>
                  <a:ext uri="{FF2B5EF4-FFF2-40B4-BE49-F238E27FC236}">
                    <a16:creationId xmlns:a16="http://schemas.microsoft.com/office/drawing/2014/main" id="{D6832635-0CE6-484E-BE5A-A8153AC5BE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1" name="Google Shape;9273;p71">
                <a:extLst>
                  <a:ext uri="{FF2B5EF4-FFF2-40B4-BE49-F238E27FC236}">
                    <a16:creationId xmlns:a16="http://schemas.microsoft.com/office/drawing/2014/main" id="{E95A7074-F25D-4604-A9D1-18FC238610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2" name="Google Shape;9274;p71">
                <a:extLst>
                  <a:ext uri="{FF2B5EF4-FFF2-40B4-BE49-F238E27FC236}">
                    <a16:creationId xmlns:a16="http://schemas.microsoft.com/office/drawing/2014/main" id="{33905174-8132-4A82-B332-9DEF41AE54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2" name="Google Shape;9268;p71">
              <a:extLst>
                <a:ext uri="{FF2B5EF4-FFF2-40B4-BE49-F238E27FC236}">
                  <a16:creationId xmlns:a16="http://schemas.microsoft.com/office/drawing/2014/main" id="{261A3631-4019-4196-B159-6CF9BA63EA20}"/>
                </a:ext>
              </a:extLst>
            </p:cNvPr>
            <p:cNvGrpSpPr/>
            <p:nvPr/>
          </p:nvGrpSpPr>
          <p:grpSpPr>
            <a:xfrm>
              <a:off x="2609822" y="750688"/>
              <a:ext cx="202053" cy="285630"/>
              <a:chOff x="6974158" y="2789537"/>
              <a:chExt cx="255247" cy="327458"/>
            </a:xfrm>
            <a:grpFill/>
          </p:grpSpPr>
          <p:sp>
            <p:nvSpPr>
              <p:cNvPr id="4491" name="Google Shape;9269;p71">
                <a:extLst>
                  <a:ext uri="{FF2B5EF4-FFF2-40B4-BE49-F238E27FC236}">
                    <a16:creationId xmlns:a16="http://schemas.microsoft.com/office/drawing/2014/main" id="{E875E141-432F-44A3-8E04-6BE1A5DC93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9270;p71">
                <a:extLst>
                  <a:ext uri="{FF2B5EF4-FFF2-40B4-BE49-F238E27FC236}">
                    <a16:creationId xmlns:a16="http://schemas.microsoft.com/office/drawing/2014/main" id="{4199E0A9-B631-46BE-8C50-721D40C6BF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3" name="Google Shape;9271;p71">
                <a:extLst>
                  <a:ext uri="{FF2B5EF4-FFF2-40B4-BE49-F238E27FC236}">
                    <a16:creationId xmlns:a16="http://schemas.microsoft.com/office/drawing/2014/main" id="{3836F072-1020-4257-872C-5DB745B73E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4" name="Google Shape;9272;p71">
                <a:extLst>
                  <a:ext uri="{FF2B5EF4-FFF2-40B4-BE49-F238E27FC236}">
                    <a16:creationId xmlns:a16="http://schemas.microsoft.com/office/drawing/2014/main" id="{1F2C7DF3-0484-4CE8-9EF4-CC4AA2FAC7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5" name="Google Shape;9273;p71">
                <a:extLst>
                  <a:ext uri="{FF2B5EF4-FFF2-40B4-BE49-F238E27FC236}">
                    <a16:creationId xmlns:a16="http://schemas.microsoft.com/office/drawing/2014/main" id="{B78823D1-1DDA-42B7-B8C9-87370C539C3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9274;p71">
                <a:extLst>
                  <a:ext uri="{FF2B5EF4-FFF2-40B4-BE49-F238E27FC236}">
                    <a16:creationId xmlns:a16="http://schemas.microsoft.com/office/drawing/2014/main" id="{45E35711-E820-41FA-8BEB-0ED6F506ED1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3" name="Google Shape;9268;p71">
              <a:extLst>
                <a:ext uri="{FF2B5EF4-FFF2-40B4-BE49-F238E27FC236}">
                  <a16:creationId xmlns:a16="http://schemas.microsoft.com/office/drawing/2014/main" id="{8B1F5513-F3AC-42E2-AC6F-3D556D4959CE}"/>
                </a:ext>
              </a:extLst>
            </p:cNvPr>
            <p:cNvGrpSpPr/>
            <p:nvPr/>
          </p:nvGrpSpPr>
          <p:grpSpPr>
            <a:xfrm>
              <a:off x="2920013" y="755286"/>
              <a:ext cx="202053" cy="285630"/>
              <a:chOff x="6974158" y="2789537"/>
              <a:chExt cx="255247" cy="327458"/>
            </a:xfrm>
            <a:grpFill/>
          </p:grpSpPr>
          <p:sp>
            <p:nvSpPr>
              <p:cNvPr id="4485" name="Google Shape;9269;p71">
                <a:extLst>
                  <a:ext uri="{FF2B5EF4-FFF2-40B4-BE49-F238E27FC236}">
                    <a16:creationId xmlns:a16="http://schemas.microsoft.com/office/drawing/2014/main" id="{5B62CB83-814C-43DC-A156-A063483826D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6" name="Google Shape;9270;p71">
                <a:extLst>
                  <a:ext uri="{FF2B5EF4-FFF2-40B4-BE49-F238E27FC236}">
                    <a16:creationId xmlns:a16="http://schemas.microsoft.com/office/drawing/2014/main" id="{11DBEAF7-6A13-4172-AA59-7C490FB5F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9271;p71">
                <a:extLst>
                  <a:ext uri="{FF2B5EF4-FFF2-40B4-BE49-F238E27FC236}">
                    <a16:creationId xmlns:a16="http://schemas.microsoft.com/office/drawing/2014/main" id="{06DF4BB2-6D01-4B4C-9E7A-F3D4CF6FA9A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8" name="Google Shape;9272;p71">
                <a:extLst>
                  <a:ext uri="{FF2B5EF4-FFF2-40B4-BE49-F238E27FC236}">
                    <a16:creationId xmlns:a16="http://schemas.microsoft.com/office/drawing/2014/main" id="{8CAB3AE4-1720-43C6-9264-C33982959F2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9273;p71">
                <a:extLst>
                  <a:ext uri="{FF2B5EF4-FFF2-40B4-BE49-F238E27FC236}">
                    <a16:creationId xmlns:a16="http://schemas.microsoft.com/office/drawing/2014/main" id="{C19D4645-D3B9-448F-AA09-A3C10D2E947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9274;p71">
                <a:extLst>
                  <a:ext uri="{FF2B5EF4-FFF2-40B4-BE49-F238E27FC236}">
                    <a16:creationId xmlns:a16="http://schemas.microsoft.com/office/drawing/2014/main" id="{855424D8-EF2D-49DE-9647-75456E26F9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4" name="Google Shape;9268;p71">
              <a:extLst>
                <a:ext uri="{FF2B5EF4-FFF2-40B4-BE49-F238E27FC236}">
                  <a16:creationId xmlns:a16="http://schemas.microsoft.com/office/drawing/2014/main" id="{089C41B9-40B1-4CDE-8C8B-C1C32AF4DE65}"/>
                </a:ext>
              </a:extLst>
            </p:cNvPr>
            <p:cNvGrpSpPr/>
            <p:nvPr/>
          </p:nvGrpSpPr>
          <p:grpSpPr>
            <a:xfrm>
              <a:off x="3243579" y="755286"/>
              <a:ext cx="202053" cy="285630"/>
              <a:chOff x="6974158" y="2789537"/>
              <a:chExt cx="255247" cy="327458"/>
            </a:xfrm>
            <a:grpFill/>
          </p:grpSpPr>
          <p:sp>
            <p:nvSpPr>
              <p:cNvPr id="4479" name="Google Shape;9269;p71">
                <a:extLst>
                  <a:ext uri="{FF2B5EF4-FFF2-40B4-BE49-F238E27FC236}">
                    <a16:creationId xmlns:a16="http://schemas.microsoft.com/office/drawing/2014/main" id="{9130884F-43B0-48F2-A8EC-2A4F045803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9270;p71">
                <a:extLst>
                  <a:ext uri="{FF2B5EF4-FFF2-40B4-BE49-F238E27FC236}">
                    <a16:creationId xmlns:a16="http://schemas.microsoft.com/office/drawing/2014/main" id="{D77F285A-0470-4496-8215-5051E7DD92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1" name="Google Shape;9271;p71">
                <a:extLst>
                  <a:ext uri="{FF2B5EF4-FFF2-40B4-BE49-F238E27FC236}">
                    <a16:creationId xmlns:a16="http://schemas.microsoft.com/office/drawing/2014/main" id="{1F70655D-5398-4652-9FDF-AE25FCC550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9272;p71">
                <a:extLst>
                  <a:ext uri="{FF2B5EF4-FFF2-40B4-BE49-F238E27FC236}">
                    <a16:creationId xmlns:a16="http://schemas.microsoft.com/office/drawing/2014/main" id="{6F0E3E7F-D786-4C8E-AE51-A92EC45E0B5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9273;p71">
                <a:extLst>
                  <a:ext uri="{FF2B5EF4-FFF2-40B4-BE49-F238E27FC236}">
                    <a16:creationId xmlns:a16="http://schemas.microsoft.com/office/drawing/2014/main" id="{DA344BC5-5B5D-40E2-8D6B-9EC01544F3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9274;p71">
                <a:extLst>
                  <a:ext uri="{FF2B5EF4-FFF2-40B4-BE49-F238E27FC236}">
                    <a16:creationId xmlns:a16="http://schemas.microsoft.com/office/drawing/2014/main" id="{F022962A-026A-4C81-8B53-3E36E0B2485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5" name="Google Shape;9268;p71">
              <a:extLst>
                <a:ext uri="{FF2B5EF4-FFF2-40B4-BE49-F238E27FC236}">
                  <a16:creationId xmlns:a16="http://schemas.microsoft.com/office/drawing/2014/main" id="{71B7FD5E-9527-4450-984C-A9AE579B5F32}"/>
                </a:ext>
              </a:extLst>
            </p:cNvPr>
            <p:cNvGrpSpPr/>
            <p:nvPr/>
          </p:nvGrpSpPr>
          <p:grpSpPr>
            <a:xfrm>
              <a:off x="3561576" y="746090"/>
              <a:ext cx="202053" cy="285630"/>
              <a:chOff x="6974158" y="2789537"/>
              <a:chExt cx="255247" cy="327458"/>
            </a:xfrm>
            <a:grpFill/>
          </p:grpSpPr>
          <p:sp>
            <p:nvSpPr>
              <p:cNvPr id="4473" name="Google Shape;9269;p71">
                <a:extLst>
                  <a:ext uri="{FF2B5EF4-FFF2-40B4-BE49-F238E27FC236}">
                    <a16:creationId xmlns:a16="http://schemas.microsoft.com/office/drawing/2014/main" id="{DEBB06C0-F035-48E3-BEE7-55F1DB1C76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9270;p71">
                <a:extLst>
                  <a:ext uri="{FF2B5EF4-FFF2-40B4-BE49-F238E27FC236}">
                    <a16:creationId xmlns:a16="http://schemas.microsoft.com/office/drawing/2014/main" id="{4503790C-646E-4202-B114-8A563D25E2D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9271;p71">
                <a:extLst>
                  <a:ext uri="{FF2B5EF4-FFF2-40B4-BE49-F238E27FC236}">
                    <a16:creationId xmlns:a16="http://schemas.microsoft.com/office/drawing/2014/main" id="{252B0564-675E-4222-9246-66E6302F2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6" name="Google Shape;9272;p71">
                <a:extLst>
                  <a:ext uri="{FF2B5EF4-FFF2-40B4-BE49-F238E27FC236}">
                    <a16:creationId xmlns:a16="http://schemas.microsoft.com/office/drawing/2014/main" id="{DD0FE40D-B4FB-4141-8BB7-ED03D5862F4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7" name="Google Shape;9273;p71">
                <a:extLst>
                  <a:ext uri="{FF2B5EF4-FFF2-40B4-BE49-F238E27FC236}">
                    <a16:creationId xmlns:a16="http://schemas.microsoft.com/office/drawing/2014/main" id="{E4CA8473-75FD-473A-A71E-E0E3FC8E4F0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8" name="Google Shape;9274;p71">
                <a:extLst>
                  <a:ext uri="{FF2B5EF4-FFF2-40B4-BE49-F238E27FC236}">
                    <a16:creationId xmlns:a16="http://schemas.microsoft.com/office/drawing/2014/main" id="{4D9B09B9-859B-4902-BAA9-38EEFF18BD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6" name="Google Shape;9268;p71">
              <a:extLst>
                <a:ext uri="{FF2B5EF4-FFF2-40B4-BE49-F238E27FC236}">
                  <a16:creationId xmlns:a16="http://schemas.microsoft.com/office/drawing/2014/main" id="{C4E71316-B8D3-41CA-AF25-5552A386F565}"/>
                </a:ext>
              </a:extLst>
            </p:cNvPr>
            <p:cNvGrpSpPr/>
            <p:nvPr/>
          </p:nvGrpSpPr>
          <p:grpSpPr>
            <a:xfrm>
              <a:off x="3878126" y="755286"/>
              <a:ext cx="202053" cy="285630"/>
              <a:chOff x="6974158" y="2789537"/>
              <a:chExt cx="255247" cy="327458"/>
            </a:xfrm>
            <a:grpFill/>
          </p:grpSpPr>
          <p:sp>
            <p:nvSpPr>
              <p:cNvPr id="4467" name="Google Shape;9269;p71">
                <a:extLst>
                  <a:ext uri="{FF2B5EF4-FFF2-40B4-BE49-F238E27FC236}">
                    <a16:creationId xmlns:a16="http://schemas.microsoft.com/office/drawing/2014/main" id="{34939084-2618-4818-8DFB-EF6FC9C4E5F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9270;p71">
                <a:extLst>
                  <a:ext uri="{FF2B5EF4-FFF2-40B4-BE49-F238E27FC236}">
                    <a16:creationId xmlns:a16="http://schemas.microsoft.com/office/drawing/2014/main" id="{1B99688E-F522-4D34-AF7E-3B15A9EB9D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9271;p71">
                <a:extLst>
                  <a:ext uri="{FF2B5EF4-FFF2-40B4-BE49-F238E27FC236}">
                    <a16:creationId xmlns:a16="http://schemas.microsoft.com/office/drawing/2014/main" id="{09758D47-DBF2-4F7E-9E6D-CF8A218521A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9272;p71">
                <a:extLst>
                  <a:ext uri="{FF2B5EF4-FFF2-40B4-BE49-F238E27FC236}">
                    <a16:creationId xmlns:a16="http://schemas.microsoft.com/office/drawing/2014/main" id="{72284F76-9F99-43EE-A518-B217ACE1D7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1" name="Google Shape;9273;p71">
                <a:extLst>
                  <a:ext uri="{FF2B5EF4-FFF2-40B4-BE49-F238E27FC236}">
                    <a16:creationId xmlns:a16="http://schemas.microsoft.com/office/drawing/2014/main" id="{6B3F1E55-F6AB-4713-A2EF-28E3A01556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9274;p71">
                <a:extLst>
                  <a:ext uri="{FF2B5EF4-FFF2-40B4-BE49-F238E27FC236}">
                    <a16:creationId xmlns:a16="http://schemas.microsoft.com/office/drawing/2014/main" id="{15C7AC4F-D2CB-486A-B3E9-525AA0BA935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 name="Group 16">
            <a:extLst>
              <a:ext uri="{FF2B5EF4-FFF2-40B4-BE49-F238E27FC236}">
                <a16:creationId xmlns:a16="http://schemas.microsoft.com/office/drawing/2014/main" id="{D4E14169-1DF2-4032-8D00-0F41CE6D9B31}"/>
              </a:ext>
            </a:extLst>
          </p:cNvPr>
          <p:cNvGrpSpPr/>
          <p:nvPr/>
        </p:nvGrpSpPr>
        <p:grpSpPr>
          <a:xfrm>
            <a:off x="7316313" y="3875686"/>
            <a:ext cx="1397553" cy="201073"/>
            <a:chOff x="4565074" y="3663362"/>
            <a:chExt cx="1397553" cy="201073"/>
          </a:xfrm>
        </p:grpSpPr>
        <p:grpSp>
          <p:nvGrpSpPr>
            <p:cNvPr id="4411" name="Google Shape;9275;p71">
              <a:extLst>
                <a:ext uri="{FF2B5EF4-FFF2-40B4-BE49-F238E27FC236}">
                  <a16:creationId xmlns:a16="http://schemas.microsoft.com/office/drawing/2014/main" id="{AEC1F498-CAD9-486D-8D57-B9A384473328}"/>
                </a:ext>
              </a:extLst>
            </p:cNvPr>
            <p:cNvGrpSpPr/>
            <p:nvPr/>
          </p:nvGrpSpPr>
          <p:grpSpPr>
            <a:xfrm>
              <a:off x="4565074" y="3663362"/>
              <a:ext cx="141479" cy="194801"/>
              <a:chOff x="7530697" y="2790299"/>
              <a:chExt cx="244291" cy="326314"/>
            </a:xfrm>
            <a:solidFill>
              <a:srgbClr val="660066"/>
            </a:solidFill>
          </p:grpSpPr>
          <p:sp>
            <p:nvSpPr>
              <p:cNvPr id="4455" name="Google Shape;9276;p71">
                <a:extLst>
                  <a:ext uri="{FF2B5EF4-FFF2-40B4-BE49-F238E27FC236}">
                    <a16:creationId xmlns:a16="http://schemas.microsoft.com/office/drawing/2014/main" id="{F40233DB-563A-4703-898D-574FB23249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9277;p71">
                <a:extLst>
                  <a:ext uri="{FF2B5EF4-FFF2-40B4-BE49-F238E27FC236}">
                    <a16:creationId xmlns:a16="http://schemas.microsoft.com/office/drawing/2014/main" id="{0E602972-1206-4A5C-B1A0-4568917F64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9278;p71">
                <a:extLst>
                  <a:ext uri="{FF2B5EF4-FFF2-40B4-BE49-F238E27FC236}">
                    <a16:creationId xmlns:a16="http://schemas.microsoft.com/office/drawing/2014/main" id="{78563D8C-D764-4A9F-B608-39D9BA0218D6}"/>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9279;p71">
                <a:extLst>
                  <a:ext uri="{FF2B5EF4-FFF2-40B4-BE49-F238E27FC236}">
                    <a16:creationId xmlns:a16="http://schemas.microsoft.com/office/drawing/2014/main" id="{0B8C07CF-A39C-45DB-821B-93735222C74D}"/>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9280;p71">
                <a:extLst>
                  <a:ext uri="{FF2B5EF4-FFF2-40B4-BE49-F238E27FC236}">
                    <a16:creationId xmlns:a16="http://schemas.microsoft.com/office/drawing/2014/main" id="{47C2B803-38B8-4EE9-BD8A-9A25E07E2C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9281;p71">
                <a:extLst>
                  <a:ext uri="{FF2B5EF4-FFF2-40B4-BE49-F238E27FC236}">
                    <a16:creationId xmlns:a16="http://schemas.microsoft.com/office/drawing/2014/main" id="{FF766BF7-21FA-4D99-AAED-115B2F04E0D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2" name="Group 4411">
              <a:extLst>
                <a:ext uri="{FF2B5EF4-FFF2-40B4-BE49-F238E27FC236}">
                  <a16:creationId xmlns:a16="http://schemas.microsoft.com/office/drawing/2014/main" id="{981CD084-55A2-4AD8-B473-DDD18F791D5C}"/>
                </a:ext>
              </a:extLst>
            </p:cNvPr>
            <p:cNvGrpSpPr/>
            <p:nvPr/>
          </p:nvGrpSpPr>
          <p:grpSpPr>
            <a:xfrm>
              <a:off x="4777722" y="3663362"/>
              <a:ext cx="1184905" cy="201073"/>
              <a:chOff x="2298228" y="746090"/>
              <a:chExt cx="1781951" cy="294826"/>
            </a:xfrm>
            <a:solidFill>
              <a:srgbClr val="660066"/>
            </a:solidFill>
          </p:grpSpPr>
          <p:grpSp>
            <p:nvGrpSpPr>
              <p:cNvPr id="4413" name="Google Shape;9268;p71">
                <a:extLst>
                  <a:ext uri="{FF2B5EF4-FFF2-40B4-BE49-F238E27FC236}">
                    <a16:creationId xmlns:a16="http://schemas.microsoft.com/office/drawing/2014/main" id="{0CF24E9C-B853-45AA-93C3-1197CF0C0337}"/>
                  </a:ext>
                </a:extLst>
              </p:cNvPr>
              <p:cNvGrpSpPr/>
              <p:nvPr/>
            </p:nvGrpSpPr>
            <p:grpSpPr>
              <a:xfrm>
                <a:off x="2298228" y="750688"/>
                <a:ext cx="202053" cy="285630"/>
                <a:chOff x="6974158" y="2789537"/>
                <a:chExt cx="255247" cy="327458"/>
              </a:xfrm>
              <a:grpFill/>
            </p:grpSpPr>
            <p:sp>
              <p:nvSpPr>
                <p:cNvPr id="4449" name="Google Shape;9269;p71">
                  <a:extLst>
                    <a:ext uri="{FF2B5EF4-FFF2-40B4-BE49-F238E27FC236}">
                      <a16:creationId xmlns:a16="http://schemas.microsoft.com/office/drawing/2014/main" id="{62C285BF-7B59-4936-A258-C1B028BAF3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9270;p71">
                  <a:extLst>
                    <a:ext uri="{FF2B5EF4-FFF2-40B4-BE49-F238E27FC236}">
                      <a16:creationId xmlns:a16="http://schemas.microsoft.com/office/drawing/2014/main" id="{13814DCB-B9ED-4B79-80DE-EA6C1AEA0B3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9271;p71">
                  <a:extLst>
                    <a:ext uri="{FF2B5EF4-FFF2-40B4-BE49-F238E27FC236}">
                      <a16:creationId xmlns:a16="http://schemas.microsoft.com/office/drawing/2014/main" id="{88662931-7D61-480F-9F17-32BB94058F4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9272;p71">
                  <a:extLst>
                    <a:ext uri="{FF2B5EF4-FFF2-40B4-BE49-F238E27FC236}">
                      <a16:creationId xmlns:a16="http://schemas.microsoft.com/office/drawing/2014/main" id="{E7F6582E-BC74-4B40-96A9-1F6D732496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3" name="Google Shape;9273;p71">
                  <a:extLst>
                    <a:ext uri="{FF2B5EF4-FFF2-40B4-BE49-F238E27FC236}">
                      <a16:creationId xmlns:a16="http://schemas.microsoft.com/office/drawing/2014/main" id="{8BA57713-7A46-4D19-BC03-E272480CAD0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9274;p71">
                  <a:extLst>
                    <a:ext uri="{FF2B5EF4-FFF2-40B4-BE49-F238E27FC236}">
                      <a16:creationId xmlns:a16="http://schemas.microsoft.com/office/drawing/2014/main" id="{55B0BADC-C9F9-4E51-98BC-92B21BF6B1A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4" name="Google Shape;9268;p71">
                <a:extLst>
                  <a:ext uri="{FF2B5EF4-FFF2-40B4-BE49-F238E27FC236}">
                    <a16:creationId xmlns:a16="http://schemas.microsoft.com/office/drawing/2014/main" id="{431F9C3E-68AD-4DFC-B3A2-52E1150C6154}"/>
                  </a:ext>
                </a:extLst>
              </p:cNvPr>
              <p:cNvGrpSpPr/>
              <p:nvPr/>
            </p:nvGrpSpPr>
            <p:grpSpPr>
              <a:xfrm>
                <a:off x="2609822" y="750688"/>
                <a:ext cx="202053" cy="285630"/>
                <a:chOff x="6974158" y="2789537"/>
                <a:chExt cx="255247" cy="327458"/>
              </a:xfrm>
              <a:grpFill/>
            </p:grpSpPr>
            <p:sp>
              <p:nvSpPr>
                <p:cNvPr id="4443" name="Google Shape;9269;p71">
                  <a:extLst>
                    <a:ext uri="{FF2B5EF4-FFF2-40B4-BE49-F238E27FC236}">
                      <a16:creationId xmlns:a16="http://schemas.microsoft.com/office/drawing/2014/main" id="{CC9240B2-CE37-4680-9BF9-481D0DF2D8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9270;p71">
                  <a:extLst>
                    <a:ext uri="{FF2B5EF4-FFF2-40B4-BE49-F238E27FC236}">
                      <a16:creationId xmlns:a16="http://schemas.microsoft.com/office/drawing/2014/main" id="{E21F8AA5-6E9B-4DCC-B708-5F32FC1066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9271;p71">
                  <a:extLst>
                    <a:ext uri="{FF2B5EF4-FFF2-40B4-BE49-F238E27FC236}">
                      <a16:creationId xmlns:a16="http://schemas.microsoft.com/office/drawing/2014/main" id="{F95B173E-7135-4136-AC0B-BC70DAEF11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9272;p71">
                  <a:extLst>
                    <a:ext uri="{FF2B5EF4-FFF2-40B4-BE49-F238E27FC236}">
                      <a16:creationId xmlns:a16="http://schemas.microsoft.com/office/drawing/2014/main" id="{BE246573-ABA4-48AA-B520-FAEB5AB892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7" name="Google Shape;9273;p71">
                  <a:extLst>
                    <a:ext uri="{FF2B5EF4-FFF2-40B4-BE49-F238E27FC236}">
                      <a16:creationId xmlns:a16="http://schemas.microsoft.com/office/drawing/2014/main" id="{DB83B1F0-FF2D-4C72-BE5D-FF62314C30E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9274;p71">
                  <a:extLst>
                    <a:ext uri="{FF2B5EF4-FFF2-40B4-BE49-F238E27FC236}">
                      <a16:creationId xmlns:a16="http://schemas.microsoft.com/office/drawing/2014/main" id="{5E2F4AD6-256F-4C57-A0B9-941E76B90D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5" name="Google Shape;9268;p71">
                <a:extLst>
                  <a:ext uri="{FF2B5EF4-FFF2-40B4-BE49-F238E27FC236}">
                    <a16:creationId xmlns:a16="http://schemas.microsoft.com/office/drawing/2014/main" id="{207AAE36-CDC3-49DD-A190-3CEB6DE5DC0D}"/>
                  </a:ext>
                </a:extLst>
              </p:cNvPr>
              <p:cNvGrpSpPr/>
              <p:nvPr/>
            </p:nvGrpSpPr>
            <p:grpSpPr>
              <a:xfrm>
                <a:off x="2920013" y="755286"/>
                <a:ext cx="202053" cy="285630"/>
                <a:chOff x="6974158" y="2789537"/>
                <a:chExt cx="255247" cy="327458"/>
              </a:xfrm>
              <a:grpFill/>
            </p:grpSpPr>
            <p:sp>
              <p:nvSpPr>
                <p:cNvPr id="4437" name="Google Shape;9269;p71">
                  <a:extLst>
                    <a:ext uri="{FF2B5EF4-FFF2-40B4-BE49-F238E27FC236}">
                      <a16:creationId xmlns:a16="http://schemas.microsoft.com/office/drawing/2014/main" id="{3CD456B0-9BDF-4F36-869A-25965BCC8DD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9270;p71">
                  <a:extLst>
                    <a:ext uri="{FF2B5EF4-FFF2-40B4-BE49-F238E27FC236}">
                      <a16:creationId xmlns:a16="http://schemas.microsoft.com/office/drawing/2014/main" id="{5826C217-5566-4E0B-8C78-42C3D511260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9271;p71">
                  <a:extLst>
                    <a:ext uri="{FF2B5EF4-FFF2-40B4-BE49-F238E27FC236}">
                      <a16:creationId xmlns:a16="http://schemas.microsoft.com/office/drawing/2014/main" id="{B4191FDA-6FEB-4930-9C38-A147E9A213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9272;p71">
                  <a:extLst>
                    <a:ext uri="{FF2B5EF4-FFF2-40B4-BE49-F238E27FC236}">
                      <a16:creationId xmlns:a16="http://schemas.microsoft.com/office/drawing/2014/main" id="{3EB3E373-824E-46CE-A7F6-DB5B7005159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9273;p71">
                  <a:extLst>
                    <a:ext uri="{FF2B5EF4-FFF2-40B4-BE49-F238E27FC236}">
                      <a16:creationId xmlns:a16="http://schemas.microsoft.com/office/drawing/2014/main" id="{8875CD5D-940E-43EB-8061-90C86511951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9274;p71">
                  <a:extLst>
                    <a:ext uri="{FF2B5EF4-FFF2-40B4-BE49-F238E27FC236}">
                      <a16:creationId xmlns:a16="http://schemas.microsoft.com/office/drawing/2014/main" id="{48D2A049-2110-454E-A007-524B75BE40F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6" name="Google Shape;9268;p71">
                <a:extLst>
                  <a:ext uri="{FF2B5EF4-FFF2-40B4-BE49-F238E27FC236}">
                    <a16:creationId xmlns:a16="http://schemas.microsoft.com/office/drawing/2014/main" id="{F5E940F2-2458-4F21-8099-8A202764441D}"/>
                  </a:ext>
                </a:extLst>
              </p:cNvPr>
              <p:cNvGrpSpPr/>
              <p:nvPr/>
            </p:nvGrpSpPr>
            <p:grpSpPr>
              <a:xfrm>
                <a:off x="3243579" y="755286"/>
                <a:ext cx="202053" cy="285630"/>
                <a:chOff x="6974158" y="2789537"/>
                <a:chExt cx="255247" cy="327458"/>
              </a:xfrm>
              <a:grpFill/>
            </p:grpSpPr>
            <p:sp>
              <p:nvSpPr>
                <p:cNvPr id="4431" name="Google Shape;9269;p71">
                  <a:extLst>
                    <a:ext uri="{FF2B5EF4-FFF2-40B4-BE49-F238E27FC236}">
                      <a16:creationId xmlns:a16="http://schemas.microsoft.com/office/drawing/2014/main" id="{8174A264-41B4-4B83-9112-4B086F9022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9270;p71">
                  <a:extLst>
                    <a:ext uri="{FF2B5EF4-FFF2-40B4-BE49-F238E27FC236}">
                      <a16:creationId xmlns:a16="http://schemas.microsoft.com/office/drawing/2014/main" id="{2586ACDF-C057-445E-B7E2-0342079C0E6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9271;p71">
                  <a:extLst>
                    <a:ext uri="{FF2B5EF4-FFF2-40B4-BE49-F238E27FC236}">
                      <a16:creationId xmlns:a16="http://schemas.microsoft.com/office/drawing/2014/main" id="{EECE4A00-C2CA-4E3D-9F1C-01BE4D448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9272;p71">
                  <a:extLst>
                    <a:ext uri="{FF2B5EF4-FFF2-40B4-BE49-F238E27FC236}">
                      <a16:creationId xmlns:a16="http://schemas.microsoft.com/office/drawing/2014/main" id="{75EF5764-8C30-4A2B-921D-36F4BA2E41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9273;p71">
                  <a:extLst>
                    <a:ext uri="{FF2B5EF4-FFF2-40B4-BE49-F238E27FC236}">
                      <a16:creationId xmlns:a16="http://schemas.microsoft.com/office/drawing/2014/main" id="{A2B2FAF1-AAA7-417D-B711-D53726F20FB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9274;p71">
                  <a:extLst>
                    <a:ext uri="{FF2B5EF4-FFF2-40B4-BE49-F238E27FC236}">
                      <a16:creationId xmlns:a16="http://schemas.microsoft.com/office/drawing/2014/main" id="{998B6DDF-37A6-4735-86D1-46A6E0F79C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7" name="Google Shape;9268;p71">
                <a:extLst>
                  <a:ext uri="{FF2B5EF4-FFF2-40B4-BE49-F238E27FC236}">
                    <a16:creationId xmlns:a16="http://schemas.microsoft.com/office/drawing/2014/main" id="{3F136B01-BF00-4E53-AFEB-0EBA2C3C451D}"/>
                  </a:ext>
                </a:extLst>
              </p:cNvPr>
              <p:cNvGrpSpPr/>
              <p:nvPr/>
            </p:nvGrpSpPr>
            <p:grpSpPr>
              <a:xfrm>
                <a:off x="3561576" y="746090"/>
                <a:ext cx="202053" cy="285630"/>
                <a:chOff x="6974158" y="2789537"/>
                <a:chExt cx="255247" cy="327458"/>
              </a:xfrm>
              <a:grpFill/>
            </p:grpSpPr>
            <p:sp>
              <p:nvSpPr>
                <p:cNvPr id="4425" name="Google Shape;9269;p71">
                  <a:extLst>
                    <a:ext uri="{FF2B5EF4-FFF2-40B4-BE49-F238E27FC236}">
                      <a16:creationId xmlns:a16="http://schemas.microsoft.com/office/drawing/2014/main" id="{520BCA8D-F060-48C1-88F5-12A4D91051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9270;p71">
                  <a:extLst>
                    <a:ext uri="{FF2B5EF4-FFF2-40B4-BE49-F238E27FC236}">
                      <a16:creationId xmlns:a16="http://schemas.microsoft.com/office/drawing/2014/main" id="{03A698F5-3AD5-4B31-A004-09BDBCAABB8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9271;p71">
                  <a:extLst>
                    <a:ext uri="{FF2B5EF4-FFF2-40B4-BE49-F238E27FC236}">
                      <a16:creationId xmlns:a16="http://schemas.microsoft.com/office/drawing/2014/main" id="{9D84E373-9496-4C14-BF49-858912F9B6C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9272;p71">
                  <a:extLst>
                    <a:ext uri="{FF2B5EF4-FFF2-40B4-BE49-F238E27FC236}">
                      <a16:creationId xmlns:a16="http://schemas.microsoft.com/office/drawing/2014/main" id="{C8178DA8-1B48-43BE-9CE8-69DA217715C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9273;p71">
                  <a:extLst>
                    <a:ext uri="{FF2B5EF4-FFF2-40B4-BE49-F238E27FC236}">
                      <a16:creationId xmlns:a16="http://schemas.microsoft.com/office/drawing/2014/main" id="{5C8423D6-BCFA-4BC1-B54B-2CB2E6C565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9274;p71">
                  <a:extLst>
                    <a:ext uri="{FF2B5EF4-FFF2-40B4-BE49-F238E27FC236}">
                      <a16:creationId xmlns:a16="http://schemas.microsoft.com/office/drawing/2014/main" id="{4CEAC284-45C8-400E-A63B-7F49C875268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8" name="Google Shape;9268;p71">
                <a:extLst>
                  <a:ext uri="{FF2B5EF4-FFF2-40B4-BE49-F238E27FC236}">
                    <a16:creationId xmlns:a16="http://schemas.microsoft.com/office/drawing/2014/main" id="{E9E03E5C-D893-4F88-A4AB-D00ACF45ED68}"/>
                  </a:ext>
                </a:extLst>
              </p:cNvPr>
              <p:cNvGrpSpPr/>
              <p:nvPr/>
            </p:nvGrpSpPr>
            <p:grpSpPr>
              <a:xfrm>
                <a:off x="3878126" y="755286"/>
                <a:ext cx="202053" cy="285630"/>
                <a:chOff x="6974158" y="2789537"/>
                <a:chExt cx="255247" cy="327458"/>
              </a:xfrm>
              <a:grpFill/>
            </p:grpSpPr>
            <p:sp>
              <p:nvSpPr>
                <p:cNvPr id="4419" name="Google Shape;9269;p71">
                  <a:extLst>
                    <a:ext uri="{FF2B5EF4-FFF2-40B4-BE49-F238E27FC236}">
                      <a16:creationId xmlns:a16="http://schemas.microsoft.com/office/drawing/2014/main" id="{CB2F0944-26C8-47FC-80AF-15810E42A1F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9270;p71">
                  <a:extLst>
                    <a:ext uri="{FF2B5EF4-FFF2-40B4-BE49-F238E27FC236}">
                      <a16:creationId xmlns:a16="http://schemas.microsoft.com/office/drawing/2014/main" id="{233C8E0A-7E0A-49F1-AE66-A6FE096C8D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9271;p71">
                  <a:extLst>
                    <a:ext uri="{FF2B5EF4-FFF2-40B4-BE49-F238E27FC236}">
                      <a16:creationId xmlns:a16="http://schemas.microsoft.com/office/drawing/2014/main" id="{5E66C11E-32A9-4BED-B9FB-0B2B06D52DE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9272;p71">
                  <a:extLst>
                    <a:ext uri="{FF2B5EF4-FFF2-40B4-BE49-F238E27FC236}">
                      <a16:creationId xmlns:a16="http://schemas.microsoft.com/office/drawing/2014/main" id="{90955CB2-F479-4BE4-BC5A-1DF997A7BC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3" name="Google Shape;9273;p71">
                  <a:extLst>
                    <a:ext uri="{FF2B5EF4-FFF2-40B4-BE49-F238E27FC236}">
                      <a16:creationId xmlns:a16="http://schemas.microsoft.com/office/drawing/2014/main" id="{6B8CE1CF-8516-4837-9577-21DA5494F5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9274;p71">
                  <a:extLst>
                    <a:ext uri="{FF2B5EF4-FFF2-40B4-BE49-F238E27FC236}">
                      <a16:creationId xmlns:a16="http://schemas.microsoft.com/office/drawing/2014/main" id="{6DB00FAC-E7DF-4EBA-9BE6-86E31E9F48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309" name="Google Shape;9268;p71">
            <a:extLst>
              <a:ext uri="{FF2B5EF4-FFF2-40B4-BE49-F238E27FC236}">
                <a16:creationId xmlns:a16="http://schemas.microsoft.com/office/drawing/2014/main" id="{5BBEFD18-EE08-40F5-AE8B-DE73E12103B5}"/>
              </a:ext>
            </a:extLst>
          </p:cNvPr>
          <p:cNvGrpSpPr/>
          <p:nvPr/>
        </p:nvGrpSpPr>
        <p:grpSpPr>
          <a:xfrm>
            <a:off x="4574235" y="3893347"/>
            <a:ext cx="133670" cy="199341"/>
            <a:chOff x="6974158" y="2789537"/>
            <a:chExt cx="255247" cy="327458"/>
          </a:xfrm>
          <a:solidFill>
            <a:srgbClr val="666633"/>
          </a:solidFill>
        </p:grpSpPr>
        <p:sp>
          <p:nvSpPr>
            <p:cNvPr id="4403" name="Google Shape;9269;p71">
              <a:extLst>
                <a:ext uri="{FF2B5EF4-FFF2-40B4-BE49-F238E27FC236}">
                  <a16:creationId xmlns:a16="http://schemas.microsoft.com/office/drawing/2014/main" id="{7B43A3C8-770F-42B5-8EE8-66FF8F8B8C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9270;p71">
              <a:extLst>
                <a:ext uri="{FF2B5EF4-FFF2-40B4-BE49-F238E27FC236}">
                  <a16:creationId xmlns:a16="http://schemas.microsoft.com/office/drawing/2014/main" id="{29D40385-9277-4464-9D4B-FAFB401260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9271;p71">
              <a:extLst>
                <a:ext uri="{FF2B5EF4-FFF2-40B4-BE49-F238E27FC236}">
                  <a16:creationId xmlns:a16="http://schemas.microsoft.com/office/drawing/2014/main" id="{71EDAD57-C655-47ED-8AE5-8BC12CB1A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9272;p71">
              <a:extLst>
                <a:ext uri="{FF2B5EF4-FFF2-40B4-BE49-F238E27FC236}">
                  <a16:creationId xmlns:a16="http://schemas.microsoft.com/office/drawing/2014/main" id="{3EDE5840-1D78-4A29-ACC5-41652817A41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7" name="Google Shape;9273;p71">
              <a:extLst>
                <a:ext uri="{FF2B5EF4-FFF2-40B4-BE49-F238E27FC236}">
                  <a16:creationId xmlns:a16="http://schemas.microsoft.com/office/drawing/2014/main" id="{F5D20718-8A3A-49A0-8E45-C75AEB6518E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9274;p71">
              <a:extLst>
                <a:ext uri="{FF2B5EF4-FFF2-40B4-BE49-F238E27FC236}">
                  <a16:creationId xmlns:a16="http://schemas.microsoft.com/office/drawing/2014/main" id="{FFB30277-5FBA-48F7-9852-FDC4FE0E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0" name="Group 4309">
            <a:extLst>
              <a:ext uri="{FF2B5EF4-FFF2-40B4-BE49-F238E27FC236}">
                <a16:creationId xmlns:a16="http://schemas.microsoft.com/office/drawing/2014/main" id="{81B473AA-5E00-4C74-9231-6F12F36A7069}"/>
              </a:ext>
            </a:extLst>
          </p:cNvPr>
          <p:cNvGrpSpPr/>
          <p:nvPr/>
        </p:nvGrpSpPr>
        <p:grpSpPr>
          <a:xfrm>
            <a:off x="4783963" y="3886929"/>
            <a:ext cx="1178862" cy="205759"/>
            <a:chOff x="2298228" y="746090"/>
            <a:chExt cx="1781951" cy="294826"/>
          </a:xfrm>
          <a:solidFill>
            <a:srgbClr val="666633"/>
          </a:solidFill>
        </p:grpSpPr>
        <p:grpSp>
          <p:nvGrpSpPr>
            <p:cNvPr id="4361" name="Google Shape;9268;p71">
              <a:extLst>
                <a:ext uri="{FF2B5EF4-FFF2-40B4-BE49-F238E27FC236}">
                  <a16:creationId xmlns:a16="http://schemas.microsoft.com/office/drawing/2014/main" id="{A37E2CD8-4A00-46EE-BB96-01DC82551941}"/>
                </a:ext>
              </a:extLst>
            </p:cNvPr>
            <p:cNvGrpSpPr/>
            <p:nvPr/>
          </p:nvGrpSpPr>
          <p:grpSpPr>
            <a:xfrm>
              <a:off x="2298228" y="750688"/>
              <a:ext cx="202053" cy="285630"/>
              <a:chOff x="6974158" y="2789537"/>
              <a:chExt cx="255247" cy="327458"/>
            </a:xfrm>
            <a:grpFill/>
          </p:grpSpPr>
          <p:sp>
            <p:nvSpPr>
              <p:cNvPr id="4397" name="Google Shape;9269;p71">
                <a:extLst>
                  <a:ext uri="{FF2B5EF4-FFF2-40B4-BE49-F238E27FC236}">
                    <a16:creationId xmlns:a16="http://schemas.microsoft.com/office/drawing/2014/main" id="{2D828B94-E751-4E58-8F7C-0228E8704D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9270;p71">
                <a:extLst>
                  <a:ext uri="{FF2B5EF4-FFF2-40B4-BE49-F238E27FC236}">
                    <a16:creationId xmlns:a16="http://schemas.microsoft.com/office/drawing/2014/main" id="{6E3930B0-DE59-4283-9632-36B4487BF1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9271;p71">
                <a:extLst>
                  <a:ext uri="{FF2B5EF4-FFF2-40B4-BE49-F238E27FC236}">
                    <a16:creationId xmlns:a16="http://schemas.microsoft.com/office/drawing/2014/main" id="{D96A84C8-54EE-47F5-B8FA-9A1E12C70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9272;p71">
                <a:extLst>
                  <a:ext uri="{FF2B5EF4-FFF2-40B4-BE49-F238E27FC236}">
                    <a16:creationId xmlns:a16="http://schemas.microsoft.com/office/drawing/2014/main" id="{E7814C47-8DED-477C-AFC5-172194D9F1A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1" name="Google Shape;9273;p71">
                <a:extLst>
                  <a:ext uri="{FF2B5EF4-FFF2-40B4-BE49-F238E27FC236}">
                    <a16:creationId xmlns:a16="http://schemas.microsoft.com/office/drawing/2014/main" id="{D7F8E533-69B3-49A4-9F00-5866C50C11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9274;p71">
                <a:extLst>
                  <a:ext uri="{FF2B5EF4-FFF2-40B4-BE49-F238E27FC236}">
                    <a16:creationId xmlns:a16="http://schemas.microsoft.com/office/drawing/2014/main" id="{6A89CF78-CC4E-4F4A-BBD0-87E5E05614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2" name="Google Shape;9268;p71">
              <a:extLst>
                <a:ext uri="{FF2B5EF4-FFF2-40B4-BE49-F238E27FC236}">
                  <a16:creationId xmlns:a16="http://schemas.microsoft.com/office/drawing/2014/main" id="{E321B57D-3333-4D53-8988-6F992ADDFA5C}"/>
                </a:ext>
              </a:extLst>
            </p:cNvPr>
            <p:cNvGrpSpPr/>
            <p:nvPr/>
          </p:nvGrpSpPr>
          <p:grpSpPr>
            <a:xfrm>
              <a:off x="2609822" y="750688"/>
              <a:ext cx="202053" cy="285630"/>
              <a:chOff x="6974158" y="2789537"/>
              <a:chExt cx="255247" cy="327458"/>
            </a:xfrm>
            <a:grpFill/>
          </p:grpSpPr>
          <p:sp>
            <p:nvSpPr>
              <p:cNvPr id="4391" name="Google Shape;9269;p71">
                <a:extLst>
                  <a:ext uri="{FF2B5EF4-FFF2-40B4-BE49-F238E27FC236}">
                    <a16:creationId xmlns:a16="http://schemas.microsoft.com/office/drawing/2014/main" id="{CCF487D0-93C6-4F53-81C2-7B8B83A3347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9270;p71">
                <a:extLst>
                  <a:ext uri="{FF2B5EF4-FFF2-40B4-BE49-F238E27FC236}">
                    <a16:creationId xmlns:a16="http://schemas.microsoft.com/office/drawing/2014/main" id="{5242EC72-3994-4DB0-B55D-B053D802375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9271;p71">
                <a:extLst>
                  <a:ext uri="{FF2B5EF4-FFF2-40B4-BE49-F238E27FC236}">
                    <a16:creationId xmlns:a16="http://schemas.microsoft.com/office/drawing/2014/main" id="{CA00F999-31B7-4B11-9D6F-D171BACEC6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9272;p71">
                <a:extLst>
                  <a:ext uri="{FF2B5EF4-FFF2-40B4-BE49-F238E27FC236}">
                    <a16:creationId xmlns:a16="http://schemas.microsoft.com/office/drawing/2014/main" id="{FD036131-2B22-4F11-972E-0F2055CEE8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5" name="Google Shape;9273;p71">
                <a:extLst>
                  <a:ext uri="{FF2B5EF4-FFF2-40B4-BE49-F238E27FC236}">
                    <a16:creationId xmlns:a16="http://schemas.microsoft.com/office/drawing/2014/main" id="{16155A83-7C88-4E91-A647-D5D40B4D577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9274;p71">
                <a:extLst>
                  <a:ext uri="{FF2B5EF4-FFF2-40B4-BE49-F238E27FC236}">
                    <a16:creationId xmlns:a16="http://schemas.microsoft.com/office/drawing/2014/main" id="{FA3649B9-5C1C-4D83-BCCA-B726B5559C5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3" name="Google Shape;9268;p71">
              <a:extLst>
                <a:ext uri="{FF2B5EF4-FFF2-40B4-BE49-F238E27FC236}">
                  <a16:creationId xmlns:a16="http://schemas.microsoft.com/office/drawing/2014/main" id="{77CE8737-1747-4F22-88EE-B13A13C8FC28}"/>
                </a:ext>
              </a:extLst>
            </p:cNvPr>
            <p:cNvGrpSpPr/>
            <p:nvPr/>
          </p:nvGrpSpPr>
          <p:grpSpPr>
            <a:xfrm>
              <a:off x="2920013" y="755286"/>
              <a:ext cx="202053" cy="285630"/>
              <a:chOff x="6974158" y="2789537"/>
              <a:chExt cx="255247" cy="327458"/>
            </a:xfrm>
            <a:grpFill/>
          </p:grpSpPr>
          <p:sp>
            <p:nvSpPr>
              <p:cNvPr id="4385" name="Google Shape;9269;p71">
                <a:extLst>
                  <a:ext uri="{FF2B5EF4-FFF2-40B4-BE49-F238E27FC236}">
                    <a16:creationId xmlns:a16="http://schemas.microsoft.com/office/drawing/2014/main" id="{459AF024-40F1-459D-A427-B81C595059C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9270;p71">
                <a:extLst>
                  <a:ext uri="{FF2B5EF4-FFF2-40B4-BE49-F238E27FC236}">
                    <a16:creationId xmlns:a16="http://schemas.microsoft.com/office/drawing/2014/main" id="{3F66AEB4-7700-4814-9FE3-D195E5BEC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9271;p71">
                <a:extLst>
                  <a:ext uri="{FF2B5EF4-FFF2-40B4-BE49-F238E27FC236}">
                    <a16:creationId xmlns:a16="http://schemas.microsoft.com/office/drawing/2014/main" id="{DDAAC036-D8E4-471C-889B-FFF4F70F38A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9272;p71">
                <a:extLst>
                  <a:ext uri="{FF2B5EF4-FFF2-40B4-BE49-F238E27FC236}">
                    <a16:creationId xmlns:a16="http://schemas.microsoft.com/office/drawing/2014/main" id="{3CB413C9-E4FE-4786-8CBB-628C74A423B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9273;p71">
                <a:extLst>
                  <a:ext uri="{FF2B5EF4-FFF2-40B4-BE49-F238E27FC236}">
                    <a16:creationId xmlns:a16="http://schemas.microsoft.com/office/drawing/2014/main" id="{C6866BF1-4E56-4AE9-8A3A-E0C78E4F6C3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9274;p71">
                <a:extLst>
                  <a:ext uri="{FF2B5EF4-FFF2-40B4-BE49-F238E27FC236}">
                    <a16:creationId xmlns:a16="http://schemas.microsoft.com/office/drawing/2014/main" id="{37CF4F7F-EF3D-40EB-B2C1-D509C08B2F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4" name="Google Shape;9268;p71">
              <a:extLst>
                <a:ext uri="{FF2B5EF4-FFF2-40B4-BE49-F238E27FC236}">
                  <a16:creationId xmlns:a16="http://schemas.microsoft.com/office/drawing/2014/main" id="{3A769AAA-2C71-42C6-844A-52D710AEAA73}"/>
                </a:ext>
              </a:extLst>
            </p:cNvPr>
            <p:cNvGrpSpPr/>
            <p:nvPr/>
          </p:nvGrpSpPr>
          <p:grpSpPr>
            <a:xfrm>
              <a:off x="3243579" y="755286"/>
              <a:ext cx="202053" cy="285630"/>
              <a:chOff x="6974158" y="2789537"/>
              <a:chExt cx="255247" cy="327458"/>
            </a:xfrm>
            <a:grpFill/>
          </p:grpSpPr>
          <p:sp>
            <p:nvSpPr>
              <p:cNvPr id="4379" name="Google Shape;9269;p71">
                <a:extLst>
                  <a:ext uri="{FF2B5EF4-FFF2-40B4-BE49-F238E27FC236}">
                    <a16:creationId xmlns:a16="http://schemas.microsoft.com/office/drawing/2014/main" id="{4D5D0F53-EC9D-4452-AF03-64D50C430B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9270;p71">
                <a:extLst>
                  <a:ext uri="{FF2B5EF4-FFF2-40B4-BE49-F238E27FC236}">
                    <a16:creationId xmlns:a16="http://schemas.microsoft.com/office/drawing/2014/main" id="{56CFDCA1-6DDB-4F77-99AA-4F1A63DDE7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9271;p71">
                <a:extLst>
                  <a:ext uri="{FF2B5EF4-FFF2-40B4-BE49-F238E27FC236}">
                    <a16:creationId xmlns:a16="http://schemas.microsoft.com/office/drawing/2014/main" id="{21F9B294-C31E-4D1D-9F7C-9047FE647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9272;p71">
                <a:extLst>
                  <a:ext uri="{FF2B5EF4-FFF2-40B4-BE49-F238E27FC236}">
                    <a16:creationId xmlns:a16="http://schemas.microsoft.com/office/drawing/2014/main" id="{06E65C76-2254-4F71-970A-D4A2EAE476A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9273;p71">
                <a:extLst>
                  <a:ext uri="{FF2B5EF4-FFF2-40B4-BE49-F238E27FC236}">
                    <a16:creationId xmlns:a16="http://schemas.microsoft.com/office/drawing/2014/main" id="{F046F15D-0D92-4269-90E9-B8A6511EB5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9274;p71">
                <a:extLst>
                  <a:ext uri="{FF2B5EF4-FFF2-40B4-BE49-F238E27FC236}">
                    <a16:creationId xmlns:a16="http://schemas.microsoft.com/office/drawing/2014/main" id="{43094488-4111-4CF3-9ADA-4059E17A17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5" name="Google Shape;9268;p71">
              <a:extLst>
                <a:ext uri="{FF2B5EF4-FFF2-40B4-BE49-F238E27FC236}">
                  <a16:creationId xmlns:a16="http://schemas.microsoft.com/office/drawing/2014/main" id="{9B0E643E-88C8-4EAF-9650-6A2CD31D0770}"/>
                </a:ext>
              </a:extLst>
            </p:cNvPr>
            <p:cNvGrpSpPr/>
            <p:nvPr/>
          </p:nvGrpSpPr>
          <p:grpSpPr>
            <a:xfrm>
              <a:off x="3561576" y="746090"/>
              <a:ext cx="202053" cy="285630"/>
              <a:chOff x="6974158" y="2789537"/>
              <a:chExt cx="255247" cy="327458"/>
            </a:xfrm>
            <a:grpFill/>
          </p:grpSpPr>
          <p:sp>
            <p:nvSpPr>
              <p:cNvPr id="4373" name="Google Shape;9269;p71">
                <a:extLst>
                  <a:ext uri="{FF2B5EF4-FFF2-40B4-BE49-F238E27FC236}">
                    <a16:creationId xmlns:a16="http://schemas.microsoft.com/office/drawing/2014/main" id="{0C39E695-2BEA-4076-84C4-390F8F0B8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9270;p71">
                <a:extLst>
                  <a:ext uri="{FF2B5EF4-FFF2-40B4-BE49-F238E27FC236}">
                    <a16:creationId xmlns:a16="http://schemas.microsoft.com/office/drawing/2014/main" id="{3A7F1EB6-CAF3-40AF-853F-1B214B894F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9271;p71">
                <a:extLst>
                  <a:ext uri="{FF2B5EF4-FFF2-40B4-BE49-F238E27FC236}">
                    <a16:creationId xmlns:a16="http://schemas.microsoft.com/office/drawing/2014/main" id="{84891F88-2C39-4056-8A7D-7959E62A22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9272;p71">
                <a:extLst>
                  <a:ext uri="{FF2B5EF4-FFF2-40B4-BE49-F238E27FC236}">
                    <a16:creationId xmlns:a16="http://schemas.microsoft.com/office/drawing/2014/main" id="{95257624-3205-48DF-9F8C-25518E06367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9273;p71">
                <a:extLst>
                  <a:ext uri="{FF2B5EF4-FFF2-40B4-BE49-F238E27FC236}">
                    <a16:creationId xmlns:a16="http://schemas.microsoft.com/office/drawing/2014/main" id="{7ADB9106-1954-4A06-B521-E724CAEBFD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9274;p71">
                <a:extLst>
                  <a:ext uri="{FF2B5EF4-FFF2-40B4-BE49-F238E27FC236}">
                    <a16:creationId xmlns:a16="http://schemas.microsoft.com/office/drawing/2014/main" id="{209AAC68-9827-4FBC-8DCD-EC2F3938CD6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6" name="Google Shape;9268;p71">
              <a:extLst>
                <a:ext uri="{FF2B5EF4-FFF2-40B4-BE49-F238E27FC236}">
                  <a16:creationId xmlns:a16="http://schemas.microsoft.com/office/drawing/2014/main" id="{FFF35BB4-953D-4B4A-9E56-596574854075}"/>
                </a:ext>
              </a:extLst>
            </p:cNvPr>
            <p:cNvGrpSpPr/>
            <p:nvPr/>
          </p:nvGrpSpPr>
          <p:grpSpPr>
            <a:xfrm>
              <a:off x="3878126" y="755286"/>
              <a:ext cx="202053" cy="285630"/>
              <a:chOff x="6974158" y="2789537"/>
              <a:chExt cx="255247" cy="327458"/>
            </a:xfrm>
            <a:grpFill/>
          </p:grpSpPr>
          <p:sp>
            <p:nvSpPr>
              <p:cNvPr id="4367" name="Google Shape;9269;p71">
                <a:extLst>
                  <a:ext uri="{FF2B5EF4-FFF2-40B4-BE49-F238E27FC236}">
                    <a16:creationId xmlns:a16="http://schemas.microsoft.com/office/drawing/2014/main" id="{17FE2EC7-D508-4EFD-807C-16FCD34A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9270;p71">
                <a:extLst>
                  <a:ext uri="{FF2B5EF4-FFF2-40B4-BE49-F238E27FC236}">
                    <a16:creationId xmlns:a16="http://schemas.microsoft.com/office/drawing/2014/main" id="{5E648CD4-D80B-4E4F-8B46-BC0BFECB24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9271;p71">
                <a:extLst>
                  <a:ext uri="{FF2B5EF4-FFF2-40B4-BE49-F238E27FC236}">
                    <a16:creationId xmlns:a16="http://schemas.microsoft.com/office/drawing/2014/main" id="{F7211C36-2A38-4DC4-9A61-0BE3A48F60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9272;p71">
                <a:extLst>
                  <a:ext uri="{FF2B5EF4-FFF2-40B4-BE49-F238E27FC236}">
                    <a16:creationId xmlns:a16="http://schemas.microsoft.com/office/drawing/2014/main" id="{77748811-77FA-4404-A8F4-30EF1B7649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1" name="Google Shape;9273;p71">
                <a:extLst>
                  <a:ext uri="{FF2B5EF4-FFF2-40B4-BE49-F238E27FC236}">
                    <a16:creationId xmlns:a16="http://schemas.microsoft.com/office/drawing/2014/main" id="{9CF85623-C6CB-47F1-9413-BB10942720E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9274;p71">
                <a:extLst>
                  <a:ext uri="{FF2B5EF4-FFF2-40B4-BE49-F238E27FC236}">
                    <a16:creationId xmlns:a16="http://schemas.microsoft.com/office/drawing/2014/main" id="{8D7E40AB-923C-44A6-B7BB-8D462782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 name="Group 17">
            <a:extLst>
              <a:ext uri="{FF2B5EF4-FFF2-40B4-BE49-F238E27FC236}">
                <a16:creationId xmlns:a16="http://schemas.microsoft.com/office/drawing/2014/main" id="{03D14BA3-C036-4807-BD07-6667E6277E9C}"/>
              </a:ext>
            </a:extLst>
          </p:cNvPr>
          <p:cNvGrpSpPr/>
          <p:nvPr/>
        </p:nvGrpSpPr>
        <p:grpSpPr>
          <a:xfrm>
            <a:off x="7320979" y="4365201"/>
            <a:ext cx="1390425" cy="205759"/>
            <a:chOff x="4570690" y="4118263"/>
            <a:chExt cx="1390425" cy="205759"/>
          </a:xfrm>
        </p:grpSpPr>
        <p:grpSp>
          <p:nvGrpSpPr>
            <p:cNvPr id="4311" name="Google Shape;9275;p71">
              <a:extLst>
                <a:ext uri="{FF2B5EF4-FFF2-40B4-BE49-F238E27FC236}">
                  <a16:creationId xmlns:a16="http://schemas.microsoft.com/office/drawing/2014/main" id="{C4C222B7-BA47-4500-86CE-AE815E1550ED}"/>
                </a:ext>
              </a:extLst>
            </p:cNvPr>
            <p:cNvGrpSpPr/>
            <p:nvPr/>
          </p:nvGrpSpPr>
          <p:grpSpPr>
            <a:xfrm>
              <a:off x="4570690" y="4118263"/>
              <a:ext cx="140757" cy="199341"/>
              <a:chOff x="7530697" y="2790299"/>
              <a:chExt cx="244291" cy="326314"/>
            </a:xfrm>
            <a:solidFill>
              <a:srgbClr val="666633"/>
            </a:solidFill>
          </p:grpSpPr>
          <p:sp>
            <p:nvSpPr>
              <p:cNvPr id="4355" name="Google Shape;9276;p71">
                <a:extLst>
                  <a:ext uri="{FF2B5EF4-FFF2-40B4-BE49-F238E27FC236}">
                    <a16:creationId xmlns:a16="http://schemas.microsoft.com/office/drawing/2014/main" id="{E0A1B8B8-4F0B-4DE6-9A23-D3473FCFC4D7}"/>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9277;p71">
                <a:extLst>
                  <a:ext uri="{FF2B5EF4-FFF2-40B4-BE49-F238E27FC236}">
                    <a16:creationId xmlns:a16="http://schemas.microsoft.com/office/drawing/2014/main" id="{1F763CC9-8AF0-4756-8E23-803DCF0ED91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9278;p71">
                <a:extLst>
                  <a:ext uri="{FF2B5EF4-FFF2-40B4-BE49-F238E27FC236}">
                    <a16:creationId xmlns:a16="http://schemas.microsoft.com/office/drawing/2014/main" id="{B7F78327-EF47-47FA-81CC-7DEB26D401DB}"/>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9279;p71">
                <a:extLst>
                  <a:ext uri="{FF2B5EF4-FFF2-40B4-BE49-F238E27FC236}">
                    <a16:creationId xmlns:a16="http://schemas.microsoft.com/office/drawing/2014/main" id="{F7DD7309-4256-4577-B11B-8C6043610F0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9280;p71">
                <a:extLst>
                  <a:ext uri="{FF2B5EF4-FFF2-40B4-BE49-F238E27FC236}">
                    <a16:creationId xmlns:a16="http://schemas.microsoft.com/office/drawing/2014/main" id="{48D6781B-FFAC-454E-BE40-98C1D1842337}"/>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9281;p71">
                <a:extLst>
                  <a:ext uri="{FF2B5EF4-FFF2-40B4-BE49-F238E27FC236}">
                    <a16:creationId xmlns:a16="http://schemas.microsoft.com/office/drawing/2014/main" id="{E623B99C-FA86-4164-9E70-F5058E3726D7}"/>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2" name="Group 4311">
              <a:extLst>
                <a:ext uri="{FF2B5EF4-FFF2-40B4-BE49-F238E27FC236}">
                  <a16:creationId xmlns:a16="http://schemas.microsoft.com/office/drawing/2014/main" id="{D24036DD-95F5-490D-9BFE-36773E3B9791}"/>
                </a:ext>
              </a:extLst>
            </p:cNvPr>
            <p:cNvGrpSpPr/>
            <p:nvPr/>
          </p:nvGrpSpPr>
          <p:grpSpPr>
            <a:xfrm>
              <a:off x="4782253" y="4118263"/>
              <a:ext cx="1178862" cy="205759"/>
              <a:chOff x="2298228" y="746090"/>
              <a:chExt cx="1781951" cy="294826"/>
            </a:xfrm>
            <a:solidFill>
              <a:srgbClr val="666633"/>
            </a:solidFill>
          </p:grpSpPr>
          <p:grpSp>
            <p:nvGrpSpPr>
              <p:cNvPr id="4313" name="Google Shape;9268;p71">
                <a:extLst>
                  <a:ext uri="{FF2B5EF4-FFF2-40B4-BE49-F238E27FC236}">
                    <a16:creationId xmlns:a16="http://schemas.microsoft.com/office/drawing/2014/main" id="{BA143F86-9319-4927-B6BA-67199DC234FE}"/>
                  </a:ext>
                </a:extLst>
              </p:cNvPr>
              <p:cNvGrpSpPr/>
              <p:nvPr/>
            </p:nvGrpSpPr>
            <p:grpSpPr>
              <a:xfrm>
                <a:off x="2298228" y="750688"/>
                <a:ext cx="202053" cy="285630"/>
                <a:chOff x="6974158" y="2789537"/>
                <a:chExt cx="255247" cy="327458"/>
              </a:xfrm>
              <a:grpFill/>
            </p:grpSpPr>
            <p:sp>
              <p:nvSpPr>
                <p:cNvPr id="4349" name="Google Shape;9269;p71">
                  <a:extLst>
                    <a:ext uri="{FF2B5EF4-FFF2-40B4-BE49-F238E27FC236}">
                      <a16:creationId xmlns:a16="http://schemas.microsoft.com/office/drawing/2014/main" id="{81841A59-43AC-40DD-9D3E-CE46B3C945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9270;p71">
                  <a:extLst>
                    <a:ext uri="{FF2B5EF4-FFF2-40B4-BE49-F238E27FC236}">
                      <a16:creationId xmlns:a16="http://schemas.microsoft.com/office/drawing/2014/main" id="{42FF6585-1E46-452E-AD07-A2C0122FDE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9271;p71">
                  <a:extLst>
                    <a:ext uri="{FF2B5EF4-FFF2-40B4-BE49-F238E27FC236}">
                      <a16:creationId xmlns:a16="http://schemas.microsoft.com/office/drawing/2014/main" id="{BB48B3F1-A1E1-4F48-9C95-42479A7CD9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9272;p71">
                  <a:extLst>
                    <a:ext uri="{FF2B5EF4-FFF2-40B4-BE49-F238E27FC236}">
                      <a16:creationId xmlns:a16="http://schemas.microsoft.com/office/drawing/2014/main" id="{034DEFDB-E546-449B-A1DF-46FF27463C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3" name="Google Shape;9273;p71">
                  <a:extLst>
                    <a:ext uri="{FF2B5EF4-FFF2-40B4-BE49-F238E27FC236}">
                      <a16:creationId xmlns:a16="http://schemas.microsoft.com/office/drawing/2014/main" id="{2B0DD31B-D9B4-4FC5-8E2A-FE549AC9736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9274;p71">
                  <a:extLst>
                    <a:ext uri="{FF2B5EF4-FFF2-40B4-BE49-F238E27FC236}">
                      <a16:creationId xmlns:a16="http://schemas.microsoft.com/office/drawing/2014/main" id="{D39169A8-4BBC-4283-BA14-C85FAC1BE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4" name="Google Shape;9268;p71">
                <a:extLst>
                  <a:ext uri="{FF2B5EF4-FFF2-40B4-BE49-F238E27FC236}">
                    <a16:creationId xmlns:a16="http://schemas.microsoft.com/office/drawing/2014/main" id="{7EA0294F-2BB8-40E7-A184-8B14E161EB7A}"/>
                  </a:ext>
                </a:extLst>
              </p:cNvPr>
              <p:cNvGrpSpPr/>
              <p:nvPr/>
            </p:nvGrpSpPr>
            <p:grpSpPr>
              <a:xfrm>
                <a:off x="2609822" y="750688"/>
                <a:ext cx="202053" cy="285630"/>
                <a:chOff x="6974158" y="2789537"/>
                <a:chExt cx="255247" cy="327458"/>
              </a:xfrm>
              <a:grpFill/>
            </p:grpSpPr>
            <p:sp>
              <p:nvSpPr>
                <p:cNvPr id="4343" name="Google Shape;9269;p71">
                  <a:extLst>
                    <a:ext uri="{FF2B5EF4-FFF2-40B4-BE49-F238E27FC236}">
                      <a16:creationId xmlns:a16="http://schemas.microsoft.com/office/drawing/2014/main" id="{A8B1713A-06F7-4159-8F66-408DB04EE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9270;p71">
                  <a:extLst>
                    <a:ext uri="{FF2B5EF4-FFF2-40B4-BE49-F238E27FC236}">
                      <a16:creationId xmlns:a16="http://schemas.microsoft.com/office/drawing/2014/main" id="{89128F62-B380-4C1D-8DB9-93C3E43D71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9271;p71">
                  <a:extLst>
                    <a:ext uri="{FF2B5EF4-FFF2-40B4-BE49-F238E27FC236}">
                      <a16:creationId xmlns:a16="http://schemas.microsoft.com/office/drawing/2014/main" id="{D096B8C7-8E3F-4EF5-8EFD-5FBF32DC9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9272;p71">
                  <a:extLst>
                    <a:ext uri="{FF2B5EF4-FFF2-40B4-BE49-F238E27FC236}">
                      <a16:creationId xmlns:a16="http://schemas.microsoft.com/office/drawing/2014/main" id="{3AF96AB5-F72E-4D2F-81E2-07551F0DD51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7" name="Google Shape;9273;p71">
                  <a:extLst>
                    <a:ext uri="{FF2B5EF4-FFF2-40B4-BE49-F238E27FC236}">
                      <a16:creationId xmlns:a16="http://schemas.microsoft.com/office/drawing/2014/main" id="{36A12A20-CE39-4086-BDF5-5C7E74A0943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9274;p71">
                  <a:extLst>
                    <a:ext uri="{FF2B5EF4-FFF2-40B4-BE49-F238E27FC236}">
                      <a16:creationId xmlns:a16="http://schemas.microsoft.com/office/drawing/2014/main" id="{1CB082CC-5507-4BF3-A74E-F349DF50546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5" name="Google Shape;9268;p71">
                <a:extLst>
                  <a:ext uri="{FF2B5EF4-FFF2-40B4-BE49-F238E27FC236}">
                    <a16:creationId xmlns:a16="http://schemas.microsoft.com/office/drawing/2014/main" id="{359FAA35-677D-4EC4-BDF6-6B72BC95B4AC}"/>
                  </a:ext>
                </a:extLst>
              </p:cNvPr>
              <p:cNvGrpSpPr/>
              <p:nvPr/>
            </p:nvGrpSpPr>
            <p:grpSpPr>
              <a:xfrm>
                <a:off x="2920013" y="755286"/>
                <a:ext cx="202053" cy="285630"/>
                <a:chOff x="6974158" y="2789537"/>
                <a:chExt cx="255247" cy="327458"/>
              </a:xfrm>
              <a:grpFill/>
            </p:grpSpPr>
            <p:sp>
              <p:nvSpPr>
                <p:cNvPr id="4337" name="Google Shape;9269;p71">
                  <a:extLst>
                    <a:ext uri="{FF2B5EF4-FFF2-40B4-BE49-F238E27FC236}">
                      <a16:creationId xmlns:a16="http://schemas.microsoft.com/office/drawing/2014/main" id="{B3BDE0E5-6325-4376-A4A1-218DBDB1EC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9270;p71">
                  <a:extLst>
                    <a:ext uri="{FF2B5EF4-FFF2-40B4-BE49-F238E27FC236}">
                      <a16:creationId xmlns:a16="http://schemas.microsoft.com/office/drawing/2014/main" id="{FBB0BAF6-5FB0-4061-9DDB-351E397C9C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9271;p71">
                  <a:extLst>
                    <a:ext uri="{FF2B5EF4-FFF2-40B4-BE49-F238E27FC236}">
                      <a16:creationId xmlns:a16="http://schemas.microsoft.com/office/drawing/2014/main" id="{720D03D1-60F3-43C0-BA3F-FD925EC7023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9272;p71">
                  <a:extLst>
                    <a:ext uri="{FF2B5EF4-FFF2-40B4-BE49-F238E27FC236}">
                      <a16:creationId xmlns:a16="http://schemas.microsoft.com/office/drawing/2014/main" id="{A163C6EE-D5BA-48C9-A87E-22A18E84EDB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9273;p71">
                  <a:extLst>
                    <a:ext uri="{FF2B5EF4-FFF2-40B4-BE49-F238E27FC236}">
                      <a16:creationId xmlns:a16="http://schemas.microsoft.com/office/drawing/2014/main" id="{414FDBE5-810C-4B82-9B5F-4C071A084A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9274;p71">
                  <a:extLst>
                    <a:ext uri="{FF2B5EF4-FFF2-40B4-BE49-F238E27FC236}">
                      <a16:creationId xmlns:a16="http://schemas.microsoft.com/office/drawing/2014/main" id="{0D4644C7-F7BE-4C2B-AE08-1231745F67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6" name="Google Shape;9268;p71">
                <a:extLst>
                  <a:ext uri="{FF2B5EF4-FFF2-40B4-BE49-F238E27FC236}">
                    <a16:creationId xmlns:a16="http://schemas.microsoft.com/office/drawing/2014/main" id="{DC2ECE86-6663-4B69-B830-AC99848A453E}"/>
                  </a:ext>
                </a:extLst>
              </p:cNvPr>
              <p:cNvGrpSpPr/>
              <p:nvPr/>
            </p:nvGrpSpPr>
            <p:grpSpPr>
              <a:xfrm>
                <a:off x="3243579" y="755286"/>
                <a:ext cx="202053" cy="285630"/>
                <a:chOff x="6974158" y="2789537"/>
                <a:chExt cx="255247" cy="327458"/>
              </a:xfrm>
              <a:grpFill/>
            </p:grpSpPr>
            <p:sp>
              <p:nvSpPr>
                <p:cNvPr id="4331" name="Google Shape;9269;p71">
                  <a:extLst>
                    <a:ext uri="{FF2B5EF4-FFF2-40B4-BE49-F238E27FC236}">
                      <a16:creationId xmlns:a16="http://schemas.microsoft.com/office/drawing/2014/main" id="{C01BCBDB-2FA4-4C06-99F8-01658AC24F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9270;p71">
                  <a:extLst>
                    <a:ext uri="{FF2B5EF4-FFF2-40B4-BE49-F238E27FC236}">
                      <a16:creationId xmlns:a16="http://schemas.microsoft.com/office/drawing/2014/main" id="{D9705B6D-6D0C-4F90-B461-55D601964E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9271;p71">
                  <a:extLst>
                    <a:ext uri="{FF2B5EF4-FFF2-40B4-BE49-F238E27FC236}">
                      <a16:creationId xmlns:a16="http://schemas.microsoft.com/office/drawing/2014/main" id="{8204DCA4-6749-4613-9347-7E5714CB1A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9272;p71">
                  <a:extLst>
                    <a:ext uri="{FF2B5EF4-FFF2-40B4-BE49-F238E27FC236}">
                      <a16:creationId xmlns:a16="http://schemas.microsoft.com/office/drawing/2014/main" id="{D9FF448B-C69E-4273-A435-C25CF99135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9273;p71">
                  <a:extLst>
                    <a:ext uri="{FF2B5EF4-FFF2-40B4-BE49-F238E27FC236}">
                      <a16:creationId xmlns:a16="http://schemas.microsoft.com/office/drawing/2014/main" id="{B01B5C92-BDBB-41A1-96F1-0A50B5D13D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9274;p71">
                  <a:extLst>
                    <a:ext uri="{FF2B5EF4-FFF2-40B4-BE49-F238E27FC236}">
                      <a16:creationId xmlns:a16="http://schemas.microsoft.com/office/drawing/2014/main" id="{EA75B85C-6EF3-4344-A3B7-422AFA5EAEB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7" name="Google Shape;9268;p71">
                <a:extLst>
                  <a:ext uri="{FF2B5EF4-FFF2-40B4-BE49-F238E27FC236}">
                    <a16:creationId xmlns:a16="http://schemas.microsoft.com/office/drawing/2014/main" id="{BCFB410F-2089-424B-A295-FEDB4C1C48E8}"/>
                  </a:ext>
                </a:extLst>
              </p:cNvPr>
              <p:cNvGrpSpPr/>
              <p:nvPr/>
            </p:nvGrpSpPr>
            <p:grpSpPr>
              <a:xfrm>
                <a:off x="3561576" y="746090"/>
                <a:ext cx="202053" cy="285630"/>
                <a:chOff x="6974158" y="2789537"/>
                <a:chExt cx="255247" cy="327458"/>
              </a:xfrm>
              <a:grpFill/>
            </p:grpSpPr>
            <p:sp>
              <p:nvSpPr>
                <p:cNvPr id="4325" name="Google Shape;9269;p71">
                  <a:extLst>
                    <a:ext uri="{FF2B5EF4-FFF2-40B4-BE49-F238E27FC236}">
                      <a16:creationId xmlns:a16="http://schemas.microsoft.com/office/drawing/2014/main" id="{086BEAC8-C069-4DDB-9D91-30730E66A0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9270;p71">
                  <a:extLst>
                    <a:ext uri="{FF2B5EF4-FFF2-40B4-BE49-F238E27FC236}">
                      <a16:creationId xmlns:a16="http://schemas.microsoft.com/office/drawing/2014/main" id="{68940451-1224-42EF-9D53-D80AD081FFF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9271;p71">
                  <a:extLst>
                    <a:ext uri="{FF2B5EF4-FFF2-40B4-BE49-F238E27FC236}">
                      <a16:creationId xmlns:a16="http://schemas.microsoft.com/office/drawing/2014/main" id="{5D41A296-3DFB-4CD1-A384-6C314CCA25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9272;p71">
                  <a:extLst>
                    <a:ext uri="{FF2B5EF4-FFF2-40B4-BE49-F238E27FC236}">
                      <a16:creationId xmlns:a16="http://schemas.microsoft.com/office/drawing/2014/main" id="{3B644E57-48DE-43C0-B1B7-8C87998EE7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9273;p71">
                  <a:extLst>
                    <a:ext uri="{FF2B5EF4-FFF2-40B4-BE49-F238E27FC236}">
                      <a16:creationId xmlns:a16="http://schemas.microsoft.com/office/drawing/2014/main" id="{486E67CB-E537-4C80-97CA-9DD843AC88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9274;p71">
                  <a:extLst>
                    <a:ext uri="{FF2B5EF4-FFF2-40B4-BE49-F238E27FC236}">
                      <a16:creationId xmlns:a16="http://schemas.microsoft.com/office/drawing/2014/main" id="{456E9794-1536-456C-9AF5-F96F7053263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8" name="Google Shape;9268;p71">
                <a:extLst>
                  <a:ext uri="{FF2B5EF4-FFF2-40B4-BE49-F238E27FC236}">
                    <a16:creationId xmlns:a16="http://schemas.microsoft.com/office/drawing/2014/main" id="{237ECD20-D6BE-4A12-A634-F7E97829793F}"/>
                  </a:ext>
                </a:extLst>
              </p:cNvPr>
              <p:cNvGrpSpPr/>
              <p:nvPr/>
            </p:nvGrpSpPr>
            <p:grpSpPr>
              <a:xfrm>
                <a:off x="3878126" y="755286"/>
                <a:ext cx="202053" cy="285630"/>
                <a:chOff x="6974158" y="2789537"/>
                <a:chExt cx="255247" cy="327458"/>
              </a:xfrm>
              <a:grpFill/>
            </p:grpSpPr>
            <p:sp>
              <p:nvSpPr>
                <p:cNvPr id="4319" name="Google Shape;9269;p71">
                  <a:extLst>
                    <a:ext uri="{FF2B5EF4-FFF2-40B4-BE49-F238E27FC236}">
                      <a16:creationId xmlns:a16="http://schemas.microsoft.com/office/drawing/2014/main" id="{661CBCB0-E3FC-403F-A550-3C652031EB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9270;p71">
                  <a:extLst>
                    <a:ext uri="{FF2B5EF4-FFF2-40B4-BE49-F238E27FC236}">
                      <a16:creationId xmlns:a16="http://schemas.microsoft.com/office/drawing/2014/main" id="{57D07CD4-9BC1-438A-AA74-DB2C60C6D2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9271;p71">
                  <a:extLst>
                    <a:ext uri="{FF2B5EF4-FFF2-40B4-BE49-F238E27FC236}">
                      <a16:creationId xmlns:a16="http://schemas.microsoft.com/office/drawing/2014/main" id="{6F298A93-B7FB-4870-AB5E-5064341A2A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9272;p71">
                  <a:extLst>
                    <a:ext uri="{FF2B5EF4-FFF2-40B4-BE49-F238E27FC236}">
                      <a16:creationId xmlns:a16="http://schemas.microsoft.com/office/drawing/2014/main" id="{FB9AD027-1994-4A71-903D-3A68F4230C9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3" name="Google Shape;9273;p71">
                  <a:extLst>
                    <a:ext uri="{FF2B5EF4-FFF2-40B4-BE49-F238E27FC236}">
                      <a16:creationId xmlns:a16="http://schemas.microsoft.com/office/drawing/2014/main" id="{08A7C715-1B17-417E-8E1F-B63A51B69D6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9274;p71">
                  <a:extLst>
                    <a:ext uri="{FF2B5EF4-FFF2-40B4-BE49-F238E27FC236}">
                      <a16:creationId xmlns:a16="http://schemas.microsoft.com/office/drawing/2014/main" id="{386EA74F-1402-4857-9061-135B623C2D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4293" name="TextBox 4292">
            <a:extLst>
              <a:ext uri="{FF2B5EF4-FFF2-40B4-BE49-F238E27FC236}">
                <a16:creationId xmlns:a16="http://schemas.microsoft.com/office/drawing/2014/main" id="{A5D2702F-559C-497C-97F7-A414532BF777}"/>
              </a:ext>
            </a:extLst>
          </p:cNvPr>
          <p:cNvSpPr txBox="1"/>
          <p:nvPr/>
        </p:nvSpPr>
        <p:spPr>
          <a:xfrm>
            <a:off x="5972750" y="70653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66"/>
                </a:solidFill>
                <a:effectLst/>
                <a:uLnTx/>
                <a:uFillTx/>
                <a:latin typeface="Lora" panose="020B0604020202020204" charset="0"/>
                <a:cs typeface="Arial"/>
                <a:sym typeface="Arial"/>
              </a:rPr>
              <a:t>CG9</a:t>
            </a:r>
          </a:p>
        </p:txBody>
      </p:sp>
      <p:sp>
        <p:nvSpPr>
          <p:cNvPr id="4294" name="TextBox 4293">
            <a:extLst>
              <a:ext uri="{FF2B5EF4-FFF2-40B4-BE49-F238E27FC236}">
                <a16:creationId xmlns:a16="http://schemas.microsoft.com/office/drawing/2014/main" id="{6D3A68E1-8EB1-42FD-9C85-E1F64314D815}"/>
              </a:ext>
            </a:extLst>
          </p:cNvPr>
          <p:cNvSpPr txBox="1"/>
          <p:nvPr/>
        </p:nvSpPr>
        <p:spPr>
          <a:xfrm>
            <a:off x="5947534" y="1152457"/>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66"/>
                </a:solidFill>
                <a:effectLst/>
                <a:uLnTx/>
                <a:uFillTx/>
                <a:latin typeface="Lora" panose="020B0604020202020204" charset="0"/>
                <a:cs typeface="Arial"/>
                <a:sym typeface="Arial"/>
              </a:rPr>
              <a:t>CG10</a:t>
            </a:r>
          </a:p>
        </p:txBody>
      </p:sp>
      <p:sp>
        <p:nvSpPr>
          <p:cNvPr id="4295" name="TextBox 4294">
            <a:extLst>
              <a:ext uri="{FF2B5EF4-FFF2-40B4-BE49-F238E27FC236}">
                <a16:creationId xmlns:a16="http://schemas.microsoft.com/office/drawing/2014/main" id="{DF9A6E09-D029-4444-9C25-F531511B0F33}"/>
              </a:ext>
            </a:extLst>
          </p:cNvPr>
          <p:cNvSpPr txBox="1"/>
          <p:nvPr/>
        </p:nvSpPr>
        <p:spPr>
          <a:xfrm>
            <a:off x="5947534" y="1598382"/>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9900"/>
                </a:solidFill>
                <a:effectLst/>
                <a:uLnTx/>
                <a:uFillTx/>
                <a:latin typeface="Lora" panose="020B0604020202020204" charset="0"/>
                <a:cs typeface="Arial"/>
                <a:sym typeface="Arial"/>
              </a:rPr>
              <a:t>CG11</a:t>
            </a:r>
          </a:p>
        </p:txBody>
      </p:sp>
      <p:sp>
        <p:nvSpPr>
          <p:cNvPr id="4296" name="TextBox 4295">
            <a:extLst>
              <a:ext uri="{FF2B5EF4-FFF2-40B4-BE49-F238E27FC236}">
                <a16:creationId xmlns:a16="http://schemas.microsoft.com/office/drawing/2014/main" id="{8802BC53-1563-4AAE-B4BB-8A3B60EB4CA4}"/>
              </a:ext>
            </a:extLst>
          </p:cNvPr>
          <p:cNvSpPr txBox="1"/>
          <p:nvPr/>
        </p:nvSpPr>
        <p:spPr>
          <a:xfrm>
            <a:off x="5947538" y="2068788"/>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5F5F5F"/>
                </a:solidFill>
                <a:effectLst/>
                <a:uLnTx/>
                <a:uFillTx/>
                <a:latin typeface="Lora" panose="020B0604020202020204" charset="0"/>
                <a:cs typeface="Arial"/>
                <a:sym typeface="Arial"/>
              </a:rPr>
              <a:t>CG12</a:t>
            </a:r>
          </a:p>
        </p:txBody>
      </p:sp>
      <p:sp>
        <p:nvSpPr>
          <p:cNvPr id="4297" name="TextBox 4296">
            <a:extLst>
              <a:ext uri="{FF2B5EF4-FFF2-40B4-BE49-F238E27FC236}">
                <a16:creationId xmlns:a16="http://schemas.microsoft.com/office/drawing/2014/main" id="{FB1E4D65-1E84-4B9D-A7D6-955116A2B2E4}"/>
              </a:ext>
            </a:extLst>
          </p:cNvPr>
          <p:cNvSpPr txBox="1"/>
          <p:nvPr/>
        </p:nvSpPr>
        <p:spPr>
          <a:xfrm>
            <a:off x="5947533" y="2514713"/>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FF"/>
                </a:solidFill>
                <a:effectLst/>
                <a:uLnTx/>
                <a:uFillTx/>
                <a:latin typeface="Lora" panose="020B0604020202020204" charset="0"/>
                <a:cs typeface="Arial"/>
                <a:sym typeface="Arial"/>
              </a:rPr>
              <a:t>CG13</a:t>
            </a:r>
          </a:p>
        </p:txBody>
      </p:sp>
      <p:sp>
        <p:nvSpPr>
          <p:cNvPr id="4298" name="TextBox 4297">
            <a:extLst>
              <a:ext uri="{FF2B5EF4-FFF2-40B4-BE49-F238E27FC236}">
                <a16:creationId xmlns:a16="http://schemas.microsoft.com/office/drawing/2014/main" id="{EEAB3A33-B1BA-43F8-B8DB-32A51E168787}"/>
              </a:ext>
            </a:extLst>
          </p:cNvPr>
          <p:cNvSpPr txBox="1"/>
          <p:nvPr/>
        </p:nvSpPr>
        <p:spPr>
          <a:xfrm>
            <a:off x="5947533" y="2955705"/>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A50021"/>
                </a:solidFill>
                <a:effectLst/>
                <a:uLnTx/>
                <a:uFillTx/>
                <a:latin typeface="Lora" panose="020B0604020202020204" charset="0"/>
                <a:cs typeface="Arial"/>
                <a:sym typeface="Arial"/>
              </a:rPr>
              <a:t>CG14</a:t>
            </a:r>
          </a:p>
        </p:txBody>
      </p:sp>
      <p:sp>
        <p:nvSpPr>
          <p:cNvPr id="4299" name="TextBox 4298">
            <a:extLst>
              <a:ext uri="{FF2B5EF4-FFF2-40B4-BE49-F238E27FC236}">
                <a16:creationId xmlns:a16="http://schemas.microsoft.com/office/drawing/2014/main" id="{E561552E-0910-4E15-A3F6-8E0C99485751}"/>
              </a:ext>
            </a:extLst>
          </p:cNvPr>
          <p:cNvSpPr txBox="1"/>
          <p:nvPr/>
        </p:nvSpPr>
        <p:spPr>
          <a:xfrm>
            <a:off x="5947532" y="340902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CG15</a:t>
            </a:r>
          </a:p>
        </p:txBody>
      </p:sp>
      <p:sp>
        <p:nvSpPr>
          <p:cNvPr id="4300" name="TextBox 4299">
            <a:extLst>
              <a:ext uri="{FF2B5EF4-FFF2-40B4-BE49-F238E27FC236}">
                <a16:creationId xmlns:a16="http://schemas.microsoft.com/office/drawing/2014/main" id="{0C9E3347-437E-4CCC-BB5C-A0C2E24DC14C}"/>
              </a:ext>
            </a:extLst>
          </p:cNvPr>
          <p:cNvSpPr txBox="1"/>
          <p:nvPr/>
        </p:nvSpPr>
        <p:spPr>
          <a:xfrm>
            <a:off x="5947531" y="386319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6633"/>
                </a:solidFill>
                <a:effectLst/>
                <a:uLnTx/>
                <a:uFillTx/>
                <a:latin typeface="Lora" panose="020B0604020202020204" charset="0"/>
                <a:cs typeface="Arial"/>
                <a:sym typeface="Arial"/>
              </a:rPr>
              <a:t>CG16</a:t>
            </a:r>
          </a:p>
        </p:txBody>
      </p:sp>
      <p:sp>
        <p:nvSpPr>
          <p:cNvPr id="5109" name="TextBox 5108">
            <a:extLst>
              <a:ext uri="{FF2B5EF4-FFF2-40B4-BE49-F238E27FC236}">
                <a16:creationId xmlns:a16="http://schemas.microsoft.com/office/drawing/2014/main" id="{8EE389E7-0B92-48A6-B6FF-41F2EF3E3A18}"/>
              </a:ext>
            </a:extLst>
          </p:cNvPr>
          <p:cNvSpPr txBox="1"/>
          <p:nvPr/>
        </p:nvSpPr>
        <p:spPr>
          <a:xfrm>
            <a:off x="294912" y="3640225"/>
            <a:ext cx="2169559"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669900"/>
                </a:solidFill>
                <a:effectLst/>
                <a:uLnTx/>
                <a:uFillTx/>
                <a:latin typeface="Roboto" panose="020B0604020202020204" charset="0"/>
                <a:ea typeface="Roboto" panose="020B0604020202020204" charset="0"/>
                <a:cs typeface="Roboto" panose="020B0604020202020204" charset="0"/>
                <a:sym typeface="Arial"/>
              </a:rPr>
              <a:t>CG7 Classroom, </a:t>
            </a:r>
            <a:r>
              <a:rPr kumimoji="0" lang="en-US" sz="1000" b="0" i="0" u="none" strike="noStrike" kern="0" cap="none" spc="0" normalizeH="0" baseline="0" noProof="0" dirty="0">
                <a:ln>
                  <a:noFill/>
                </a:ln>
                <a:solidFill>
                  <a:srgbClr val="DA8200"/>
                </a:solidFill>
                <a:effectLst/>
                <a:uLnTx/>
                <a:uFillTx/>
                <a:latin typeface="Roboto" panose="020B0604020202020204" charset="0"/>
                <a:ea typeface="Roboto" panose="020B0604020202020204" charset="0"/>
                <a:cs typeface="Roboto" panose="020B0604020202020204" charset="0"/>
                <a:sym typeface="Arial"/>
              </a:rPr>
              <a:t>CG 6 MILFAC</a:t>
            </a:r>
            <a:endParaRPr kumimoji="0" lang="en-US" sz="1000" b="0" i="0" u="none" strike="noStrike" kern="0" cap="none" spc="0" normalizeH="0" baseline="0" noProof="0" dirty="0">
              <a:ln>
                <a:noFill/>
              </a:ln>
              <a:solidFill>
                <a:srgbClr val="666633"/>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0" name="TextBox 5109">
            <a:extLst>
              <a:ext uri="{FF2B5EF4-FFF2-40B4-BE49-F238E27FC236}">
                <a16:creationId xmlns:a16="http://schemas.microsoft.com/office/drawing/2014/main" id="{8A3BCE32-05B5-4F63-8645-103B9A2FDC0E}"/>
              </a:ext>
            </a:extLst>
          </p:cNvPr>
          <p:cNvSpPr txBox="1"/>
          <p:nvPr/>
        </p:nvSpPr>
        <p:spPr>
          <a:xfrm>
            <a:off x="294912" y="4116426"/>
            <a:ext cx="2169559"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FF0000"/>
                </a:solidFill>
                <a:effectLst/>
                <a:uLnTx/>
                <a:uFillTx/>
                <a:latin typeface="Roboto" panose="020B0604020202020204" charset="0"/>
                <a:ea typeface="Roboto" panose="020B0604020202020204" charset="0"/>
                <a:cs typeface="Roboto" panose="020B0604020202020204" charset="0"/>
                <a:sym typeface="Arial"/>
              </a:rPr>
              <a:t>CG8 Classroom,</a:t>
            </a:r>
            <a:r>
              <a:rPr kumimoji="0" lang="en-US" sz="1000" b="0" i="0" u="none" strike="noStrike" kern="0" cap="none" spc="0" normalizeH="0" baseline="0" noProof="0" dirty="0">
                <a:ln>
                  <a:noFill/>
                </a:ln>
                <a:solidFill>
                  <a:srgbClr val="669900"/>
                </a:solidFill>
                <a:effectLst/>
                <a:uLnTx/>
                <a:uFillTx/>
                <a:latin typeface="Roboto" panose="020B0604020202020204" charset="0"/>
                <a:ea typeface="Roboto" panose="020B0604020202020204" charset="0"/>
                <a:cs typeface="Roboto" panose="020B0604020202020204" charset="0"/>
                <a:sym typeface="Arial"/>
              </a:rPr>
              <a:t> CG 7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1" name="TextBox 5110">
            <a:extLst>
              <a:ext uri="{FF2B5EF4-FFF2-40B4-BE49-F238E27FC236}">
                <a16:creationId xmlns:a16="http://schemas.microsoft.com/office/drawing/2014/main" id="{99002BD3-CBFA-4490-88C7-CC4085EA89A8}"/>
              </a:ext>
            </a:extLst>
          </p:cNvPr>
          <p:cNvSpPr txBox="1"/>
          <p:nvPr/>
        </p:nvSpPr>
        <p:spPr>
          <a:xfrm>
            <a:off x="6465731" y="656450"/>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66"/>
                </a:solidFill>
                <a:effectLst/>
                <a:uLnTx/>
                <a:uFillTx/>
                <a:latin typeface="Roboto" panose="020B0604020202020204" charset="0"/>
                <a:ea typeface="Roboto" panose="020B0604020202020204" charset="0"/>
                <a:cs typeface="Roboto" panose="020B0604020202020204" charset="0"/>
                <a:sym typeface="Arial"/>
              </a:rPr>
              <a:t>CG9 Classroom, </a:t>
            </a:r>
            <a:r>
              <a:rPr kumimoji="0" lang="en-US" sz="1100" b="0" i="0" u="none" strike="noStrike" kern="0" cap="none" spc="0" normalizeH="0" baseline="0" noProof="0" dirty="0">
                <a:ln>
                  <a:noFill/>
                </a:ln>
                <a:solidFill>
                  <a:srgbClr val="FF0000"/>
                </a:solidFill>
                <a:effectLst/>
                <a:uLnTx/>
                <a:uFillTx/>
                <a:latin typeface="Roboto" panose="020B0604020202020204" charset="0"/>
                <a:ea typeface="Roboto" panose="020B0604020202020204" charset="0"/>
                <a:cs typeface="Roboto" panose="020B0604020202020204" charset="0"/>
                <a:sym typeface="Arial"/>
              </a:rPr>
              <a:t>CG 8 MILFAC</a:t>
            </a:r>
            <a:endParaRPr kumimoji="0" lang="en-US" sz="1200" b="0" i="0" u="none" strike="noStrike" kern="0" cap="none" spc="0" normalizeH="0" baseline="0" noProof="0" dirty="0">
              <a:ln>
                <a:noFill/>
              </a:ln>
              <a:solidFill>
                <a:srgbClr val="FF00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2" name="TextBox 5111">
            <a:extLst>
              <a:ext uri="{FF2B5EF4-FFF2-40B4-BE49-F238E27FC236}">
                <a16:creationId xmlns:a16="http://schemas.microsoft.com/office/drawing/2014/main" id="{53D1CF37-A6A4-4B6F-B8A8-52F1B83E9FB2}"/>
              </a:ext>
            </a:extLst>
          </p:cNvPr>
          <p:cNvSpPr txBox="1"/>
          <p:nvPr/>
        </p:nvSpPr>
        <p:spPr>
          <a:xfrm>
            <a:off x="6464840" y="1151458"/>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66"/>
                </a:solidFill>
                <a:effectLst/>
                <a:uLnTx/>
                <a:uFillTx/>
                <a:latin typeface="Roboto" panose="020B0604020202020204" charset="0"/>
                <a:ea typeface="Roboto" panose="020B0604020202020204" charset="0"/>
                <a:cs typeface="Roboto" panose="020B0604020202020204" charset="0"/>
                <a:sym typeface="Arial"/>
              </a:rPr>
              <a:t>CG10 Classroom, </a:t>
            </a:r>
            <a:r>
              <a:rPr kumimoji="0" lang="en-US" sz="1100" b="0" i="0" u="none" strike="noStrike" kern="0" cap="none" spc="0" normalizeH="0" baseline="0" noProof="0" dirty="0">
                <a:ln>
                  <a:noFill/>
                </a:ln>
                <a:solidFill>
                  <a:srgbClr val="000066"/>
                </a:solidFill>
                <a:effectLst/>
                <a:uLnTx/>
                <a:uFillTx/>
                <a:latin typeface="Roboto" panose="020B0604020202020204" charset="0"/>
                <a:ea typeface="Roboto" panose="020B0604020202020204" charset="0"/>
                <a:cs typeface="Roboto" panose="020B0604020202020204" charset="0"/>
                <a:sym typeface="Arial"/>
              </a:rPr>
              <a:t>CG 9 MILFAC</a:t>
            </a:r>
            <a:endParaRPr kumimoji="0" lang="en-US" sz="1200" b="0" i="0" u="none" strike="noStrike" kern="0" cap="none" spc="0" normalizeH="0" baseline="0" noProof="0" dirty="0">
              <a:ln>
                <a:noFill/>
              </a:ln>
              <a:solidFill>
                <a:srgbClr val="000066"/>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3" name="TextBox 5112">
            <a:extLst>
              <a:ext uri="{FF2B5EF4-FFF2-40B4-BE49-F238E27FC236}">
                <a16:creationId xmlns:a16="http://schemas.microsoft.com/office/drawing/2014/main" id="{E5E725A2-F1EB-4422-8F3E-005C9B40DB61}"/>
              </a:ext>
            </a:extLst>
          </p:cNvPr>
          <p:cNvSpPr txBox="1"/>
          <p:nvPr/>
        </p:nvSpPr>
        <p:spPr>
          <a:xfrm>
            <a:off x="6464840" y="1644582"/>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9900"/>
                </a:solidFill>
                <a:effectLst/>
                <a:uLnTx/>
                <a:uFillTx/>
                <a:latin typeface="Roboto" panose="020B0604020202020204" charset="0"/>
                <a:ea typeface="Roboto" panose="020B0604020202020204" charset="0"/>
                <a:cs typeface="Roboto" panose="020B0604020202020204" charset="0"/>
                <a:sym typeface="Arial"/>
              </a:rPr>
              <a:t>CG11 Classroom, </a:t>
            </a:r>
            <a:r>
              <a:rPr kumimoji="0" lang="en-US" sz="1100" b="0" i="0" u="none" strike="noStrike" kern="0" cap="none" spc="0" normalizeH="0" baseline="0" noProof="0" dirty="0">
                <a:ln>
                  <a:noFill/>
                </a:ln>
                <a:solidFill>
                  <a:srgbClr val="FF0066"/>
                </a:solidFill>
                <a:effectLst/>
                <a:uLnTx/>
                <a:uFillTx/>
                <a:latin typeface="Roboto" panose="020B0604020202020204" charset="0"/>
                <a:ea typeface="Roboto" panose="020B0604020202020204" charset="0"/>
                <a:cs typeface="Roboto" panose="020B0604020202020204" charset="0"/>
                <a:sym typeface="Arial"/>
              </a:rPr>
              <a:t>CG 10 MILFAC</a:t>
            </a:r>
            <a:endParaRPr kumimoji="0" lang="en-US" sz="1200" b="0" i="0" u="none" strike="noStrike" kern="0" cap="none" spc="0" normalizeH="0" baseline="0" noProof="0" dirty="0">
              <a:ln>
                <a:noFill/>
              </a:ln>
              <a:solidFill>
                <a:srgbClr val="FF0066"/>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4" name="TextBox 5113">
            <a:extLst>
              <a:ext uri="{FF2B5EF4-FFF2-40B4-BE49-F238E27FC236}">
                <a16:creationId xmlns:a16="http://schemas.microsoft.com/office/drawing/2014/main" id="{680B2C68-E882-45E6-8306-28F467103C67}"/>
              </a:ext>
            </a:extLst>
          </p:cNvPr>
          <p:cNvSpPr txBox="1"/>
          <p:nvPr/>
        </p:nvSpPr>
        <p:spPr>
          <a:xfrm>
            <a:off x="6464840" y="2154588"/>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5F5F5F"/>
                </a:solidFill>
                <a:effectLst/>
                <a:uLnTx/>
                <a:uFillTx/>
                <a:latin typeface="Roboto" panose="020B0604020202020204" charset="0"/>
                <a:ea typeface="Roboto" panose="020B0604020202020204" charset="0"/>
                <a:cs typeface="Roboto" panose="020B0604020202020204" charset="0"/>
                <a:sym typeface="Arial"/>
              </a:rPr>
              <a:t>CG12 Classroom, </a:t>
            </a:r>
            <a:r>
              <a:rPr kumimoji="0" lang="en-US" sz="1100" b="0" i="0" u="none" strike="noStrike" kern="0" cap="none" spc="0" normalizeH="0" baseline="0" noProof="0" dirty="0">
                <a:ln>
                  <a:noFill/>
                </a:ln>
                <a:solidFill>
                  <a:srgbClr val="009900"/>
                </a:solidFill>
                <a:effectLst/>
                <a:uLnTx/>
                <a:uFillTx/>
                <a:latin typeface="Roboto" panose="020B0604020202020204" charset="0"/>
                <a:ea typeface="Roboto" panose="020B0604020202020204" charset="0"/>
                <a:cs typeface="Roboto" panose="020B0604020202020204" charset="0"/>
                <a:sym typeface="Arial"/>
              </a:rPr>
              <a:t>CG 11 MILFAC</a:t>
            </a:r>
            <a:endParaRPr kumimoji="0" lang="en-US" sz="1200" b="0" i="0" u="none" strike="noStrike" kern="0" cap="none" spc="0" normalizeH="0" baseline="0" noProof="0" dirty="0">
              <a:ln>
                <a:noFill/>
              </a:ln>
              <a:solidFill>
                <a:srgbClr val="0099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5" name="TextBox 5114">
            <a:extLst>
              <a:ext uri="{FF2B5EF4-FFF2-40B4-BE49-F238E27FC236}">
                <a16:creationId xmlns:a16="http://schemas.microsoft.com/office/drawing/2014/main" id="{F90330B0-EA04-4282-99AE-9C21DA7CEF2B}"/>
              </a:ext>
            </a:extLst>
          </p:cNvPr>
          <p:cNvSpPr txBox="1"/>
          <p:nvPr/>
        </p:nvSpPr>
        <p:spPr>
          <a:xfrm>
            <a:off x="6468152" y="2671227"/>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FF"/>
                </a:solidFill>
                <a:effectLst/>
                <a:uLnTx/>
                <a:uFillTx/>
                <a:latin typeface="Roboto" panose="020B0604020202020204" charset="0"/>
                <a:ea typeface="Roboto" panose="020B0604020202020204" charset="0"/>
                <a:cs typeface="Roboto" panose="020B0604020202020204" charset="0"/>
                <a:sym typeface="Arial"/>
              </a:rPr>
              <a:t>CG13 Classroom, </a:t>
            </a:r>
            <a:r>
              <a:rPr kumimoji="0" lang="en-US" sz="1100" b="0" i="0" u="none" strike="noStrike" kern="0" cap="none" spc="0" normalizeH="0" baseline="0" noProof="0" dirty="0">
                <a:ln>
                  <a:noFill/>
                </a:ln>
                <a:solidFill>
                  <a:srgbClr val="5F5F5F"/>
                </a:solidFill>
                <a:effectLst/>
                <a:uLnTx/>
                <a:uFillTx/>
                <a:latin typeface="Roboto" panose="020B0604020202020204" charset="0"/>
                <a:ea typeface="Roboto" panose="020B0604020202020204" charset="0"/>
                <a:cs typeface="Roboto" panose="020B0604020202020204" charset="0"/>
                <a:sym typeface="Arial"/>
              </a:rPr>
              <a:t>CG 12 MILFAC</a:t>
            </a:r>
            <a:endParaRPr kumimoji="0" lang="en-US" sz="1200" b="0" i="0" u="none" strike="noStrike" kern="0" cap="none" spc="0" normalizeH="0" baseline="0" noProof="0" dirty="0">
              <a:ln>
                <a:noFill/>
              </a:ln>
              <a:solidFill>
                <a:srgbClr val="5F5F5F"/>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6" name="TextBox 5115">
            <a:extLst>
              <a:ext uri="{FF2B5EF4-FFF2-40B4-BE49-F238E27FC236}">
                <a16:creationId xmlns:a16="http://schemas.microsoft.com/office/drawing/2014/main" id="{072C0209-4980-4493-9696-D108195124CB}"/>
              </a:ext>
            </a:extLst>
          </p:cNvPr>
          <p:cNvSpPr txBox="1"/>
          <p:nvPr/>
        </p:nvSpPr>
        <p:spPr>
          <a:xfrm>
            <a:off x="6464840" y="3168736"/>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A50021"/>
                </a:solidFill>
                <a:effectLst/>
                <a:uLnTx/>
                <a:uFillTx/>
                <a:latin typeface="Roboto" panose="020B0604020202020204" charset="0"/>
                <a:ea typeface="Roboto" panose="020B0604020202020204" charset="0"/>
                <a:cs typeface="Roboto" panose="020B0604020202020204" charset="0"/>
                <a:sym typeface="Arial"/>
              </a:rPr>
              <a:t>CG14 Classroom, </a:t>
            </a:r>
            <a:r>
              <a:rPr kumimoji="0" lang="en-US" sz="1100" b="0" i="0" u="none" strike="noStrike" kern="0" cap="none" spc="0" normalizeH="0" baseline="0" noProof="0" dirty="0">
                <a:ln>
                  <a:noFill/>
                </a:ln>
                <a:solidFill>
                  <a:srgbClr val="0000FF"/>
                </a:solidFill>
                <a:effectLst/>
                <a:uLnTx/>
                <a:uFillTx/>
                <a:latin typeface="Roboto" panose="020B0604020202020204" charset="0"/>
                <a:ea typeface="Roboto" panose="020B0604020202020204" charset="0"/>
                <a:cs typeface="Roboto" panose="020B0604020202020204" charset="0"/>
                <a:sym typeface="Arial"/>
              </a:rPr>
              <a:t>CG 13 MILFAC</a:t>
            </a:r>
            <a:endParaRPr kumimoji="0" lang="en-US" sz="1200" b="0" i="0" u="none" strike="noStrike" kern="0" cap="none" spc="0" normalizeH="0" baseline="0" noProof="0" dirty="0">
              <a:ln>
                <a:noFill/>
              </a:ln>
              <a:solidFill>
                <a:srgbClr val="0000FF"/>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7" name="TextBox 5116">
            <a:extLst>
              <a:ext uri="{FF2B5EF4-FFF2-40B4-BE49-F238E27FC236}">
                <a16:creationId xmlns:a16="http://schemas.microsoft.com/office/drawing/2014/main" id="{D603A79C-BDA6-4B1E-8678-FDB939D44846}"/>
              </a:ext>
            </a:extLst>
          </p:cNvPr>
          <p:cNvSpPr txBox="1"/>
          <p:nvPr/>
        </p:nvSpPr>
        <p:spPr>
          <a:xfrm>
            <a:off x="6464840" y="3646893"/>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0066"/>
                </a:solidFill>
                <a:effectLst/>
                <a:uLnTx/>
                <a:uFillTx/>
                <a:latin typeface="Roboto" panose="020B0604020202020204" charset="0"/>
                <a:ea typeface="Roboto" panose="020B0604020202020204" charset="0"/>
                <a:cs typeface="Roboto" panose="020B0604020202020204" charset="0"/>
                <a:sym typeface="Arial"/>
              </a:rPr>
              <a:t>CG15 Classroom, </a:t>
            </a:r>
            <a:r>
              <a:rPr kumimoji="0" lang="en-US" sz="1100" b="0" i="0" u="none" strike="noStrike" kern="0" cap="none" spc="0" normalizeH="0" baseline="0" noProof="0" dirty="0">
                <a:ln>
                  <a:noFill/>
                </a:ln>
                <a:solidFill>
                  <a:srgbClr val="C00000"/>
                </a:solidFill>
                <a:effectLst/>
                <a:uLnTx/>
                <a:uFillTx/>
                <a:latin typeface="Roboto" panose="020B0604020202020204" charset="0"/>
                <a:ea typeface="Roboto" panose="020B0604020202020204" charset="0"/>
                <a:cs typeface="Roboto" panose="020B0604020202020204" charset="0"/>
                <a:sym typeface="Arial"/>
              </a:rPr>
              <a:t>CG 14 MILFAC</a:t>
            </a:r>
            <a:endParaRPr kumimoji="0" lang="en-US" sz="1200" b="0" i="0" u="none" strike="noStrike" kern="0" cap="none" spc="0" normalizeH="0" baseline="0" noProof="0" dirty="0">
              <a:ln>
                <a:noFill/>
              </a:ln>
              <a:solidFill>
                <a:srgbClr val="C000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8" name="TextBox 5117">
            <a:extLst>
              <a:ext uri="{FF2B5EF4-FFF2-40B4-BE49-F238E27FC236}">
                <a16:creationId xmlns:a16="http://schemas.microsoft.com/office/drawing/2014/main" id="{B90D705F-0997-432C-B1C5-2446FEF89FB7}"/>
              </a:ext>
            </a:extLst>
          </p:cNvPr>
          <p:cNvSpPr txBox="1"/>
          <p:nvPr/>
        </p:nvSpPr>
        <p:spPr>
          <a:xfrm>
            <a:off x="6464840" y="4140073"/>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6633"/>
                </a:solidFill>
                <a:effectLst/>
                <a:uLnTx/>
                <a:uFillTx/>
                <a:latin typeface="Roboto" panose="020B0604020202020204" charset="0"/>
                <a:ea typeface="Roboto" panose="020B0604020202020204" charset="0"/>
                <a:cs typeface="Roboto" panose="020B0604020202020204" charset="0"/>
                <a:sym typeface="Arial"/>
              </a:rPr>
              <a:t>CG16 Classroom, </a:t>
            </a:r>
            <a:r>
              <a:rPr kumimoji="0" lang="en-US" sz="1100" b="0" i="0" u="none" strike="noStrike" kern="0" cap="none" spc="0" normalizeH="0" baseline="0" noProof="0" dirty="0">
                <a:ln>
                  <a:noFill/>
                </a:ln>
                <a:solidFill>
                  <a:srgbClr val="660066"/>
                </a:solidFill>
                <a:effectLst/>
                <a:uLnTx/>
                <a:uFillTx/>
                <a:latin typeface="Roboto" panose="020B0604020202020204" charset="0"/>
                <a:ea typeface="Roboto" panose="020B0604020202020204" charset="0"/>
                <a:cs typeface="Roboto" panose="020B0604020202020204" charset="0"/>
                <a:sym typeface="Arial"/>
              </a:rPr>
              <a:t>CG 15 MILFAC</a:t>
            </a:r>
            <a:endParaRPr kumimoji="0" lang="en-US" sz="1200" b="0" i="0" u="none" strike="noStrike" kern="0" cap="none" spc="0" normalizeH="0" baseline="0" noProof="0" dirty="0">
              <a:ln>
                <a:noFill/>
              </a:ln>
              <a:solidFill>
                <a:srgbClr val="660066"/>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1653" name="TextBox 1652">
            <a:extLst>
              <a:ext uri="{FF2B5EF4-FFF2-40B4-BE49-F238E27FC236}">
                <a16:creationId xmlns:a16="http://schemas.microsoft.com/office/drawing/2014/main" id="{A1ADA0E5-E8DB-4A2C-B016-6EFFA44D2C9B}"/>
              </a:ext>
            </a:extLst>
          </p:cNvPr>
          <p:cNvSpPr txBox="1"/>
          <p:nvPr/>
        </p:nvSpPr>
        <p:spPr>
          <a:xfrm>
            <a:off x="2462725" y="4570798"/>
            <a:ext cx="3989831" cy="307777"/>
          </a:xfrm>
          <a:prstGeom prst="rect">
            <a:avLst/>
          </a:prstGeom>
          <a:solidFill>
            <a:schemeClr val="accent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Front of Room: Facilitator(s)</a:t>
            </a:r>
          </a:p>
        </p:txBody>
      </p:sp>
    </p:spTree>
    <p:extLst>
      <p:ext uri="{BB962C8B-B14F-4D97-AF65-F5344CB8AC3E}">
        <p14:creationId xmlns:p14="http://schemas.microsoft.com/office/powerpoint/2010/main" val="2862523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88889E-6 2.96296E-6 L -0.04063 0.02716 " pathEditMode="relative" rAng="0" ptsTypes="AA">
                                      <p:cBhvr>
                                        <p:cTn id="6" dur="2000" fill="hold"/>
                                        <p:tgtEl>
                                          <p:spTgt spid="3373"/>
                                        </p:tgtEl>
                                        <p:attrNameLst>
                                          <p:attrName>ppt_x</p:attrName>
                                          <p:attrName>ppt_y</p:attrName>
                                        </p:attrNameLst>
                                      </p:cBhvr>
                                      <p:rCtr x="-2031" y="1358"/>
                                    </p:animMotion>
                                  </p:childTnLst>
                                </p:cTn>
                              </p:par>
                              <p:par>
                                <p:cTn id="7" presetID="35" presetClass="path" presetSubtype="0" accel="50000" decel="50000" fill="hold" nodeType="withEffect">
                                  <p:stCondLst>
                                    <p:cond delay="0"/>
                                  </p:stCondLst>
                                  <p:childTnLst>
                                    <p:animMotion origin="layout" path="M 1.94444E-6 4.07407E-6 L -0.04149 0.0358 " pathEditMode="relative" rAng="0" ptsTypes="AA">
                                      <p:cBhvr>
                                        <p:cTn id="8" dur="2000" fill="hold"/>
                                        <p:tgtEl>
                                          <p:spTgt spid="3073"/>
                                        </p:tgtEl>
                                        <p:attrNameLst>
                                          <p:attrName>ppt_x</p:attrName>
                                          <p:attrName>ppt_y</p:attrName>
                                        </p:attrNameLst>
                                      </p:cBhvr>
                                      <p:rCtr x="-2083" y="1790"/>
                                    </p:animMotion>
                                  </p:childTnLst>
                                </p:cTn>
                              </p:par>
                              <p:par>
                                <p:cTn id="9" presetID="35" presetClass="path" presetSubtype="0" accel="50000" decel="50000" fill="hold" nodeType="withEffect">
                                  <p:stCondLst>
                                    <p:cond delay="0"/>
                                  </p:stCondLst>
                                  <p:childTnLst>
                                    <p:animMotion origin="layout" path="M 4.72222E-6 -4.81481E-6 L -0.04289 0.04321 " pathEditMode="relative" rAng="0" ptsTypes="AA">
                                      <p:cBhvr>
                                        <p:cTn id="10" dur="2000" fill="hold"/>
                                        <p:tgtEl>
                                          <p:spTgt spid="3173"/>
                                        </p:tgtEl>
                                        <p:attrNameLst>
                                          <p:attrName>ppt_x</p:attrName>
                                          <p:attrName>ppt_y</p:attrName>
                                        </p:attrNameLst>
                                      </p:cBhvr>
                                      <p:rCtr x="-2153" y="2160"/>
                                    </p:animMotion>
                                  </p:childTnLst>
                                </p:cTn>
                              </p:par>
                              <p:par>
                                <p:cTn id="11" presetID="35" presetClass="path" presetSubtype="0" accel="50000" decel="50000" fill="hold" nodeType="withEffect">
                                  <p:stCondLst>
                                    <p:cond delay="0"/>
                                  </p:stCondLst>
                                  <p:childTnLst>
                                    <p:animMotion origin="layout" path="M -2.5E-6 -4.93827E-7 L -0.0401 0.05525 " pathEditMode="relative" rAng="0" ptsTypes="AA">
                                      <p:cBhvr>
                                        <p:cTn id="12" dur="2000" fill="hold"/>
                                        <p:tgtEl>
                                          <p:spTgt spid="3273"/>
                                        </p:tgtEl>
                                        <p:attrNameLst>
                                          <p:attrName>ppt_x</p:attrName>
                                          <p:attrName>ppt_y</p:attrName>
                                        </p:attrNameLst>
                                      </p:cBhvr>
                                      <p:rCtr x="-2014" y="2747"/>
                                    </p:animMotion>
                                  </p:childTnLst>
                                </p:cTn>
                              </p:par>
                              <p:par>
                                <p:cTn id="13" presetID="35" presetClass="path" presetSubtype="0" accel="50000" decel="50000" fill="hold" nodeType="withEffect">
                                  <p:stCondLst>
                                    <p:cond delay="0"/>
                                  </p:stCondLst>
                                  <p:childTnLst>
                                    <p:animMotion origin="layout" path="M -2.5E-6 3.82716E-6 L -0.04132 0.06512 " pathEditMode="relative" rAng="0" ptsTypes="AA">
                                      <p:cBhvr>
                                        <p:cTn id="14" dur="2000" fill="hold"/>
                                        <p:tgtEl>
                                          <p:spTgt spid="2973"/>
                                        </p:tgtEl>
                                        <p:attrNameLst>
                                          <p:attrName>ppt_x</p:attrName>
                                          <p:attrName>ppt_y</p:attrName>
                                        </p:attrNameLst>
                                      </p:cBhvr>
                                      <p:rCtr x="-2066" y="3241"/>
                                    </p:animMotion>
                                  </p:childTnLst>
                                </p:cTn>
                              </p:par>
                              <p:par>
                                <p:cTn id="15" presetID="35" presetClass="path" presetSubtype="0" accel="50000" decel="50000" fill="hold" nodeType="withEffect">
                                  <p:stCondLst>
                                    <p:cond delay="0"/>
                                  </p:stCondLst>
                                  <p:childTnLst>
                                    <p:animMotion origin="layout" path="M -8.33333E-7 -1.85185E-6 L -0.03958 0.07655 " pathEditMode="relative" rAng="0" ptsTypes="AA">
                                      <p:cBhvr>
                                        <p:cTn id="16" dur="2000" fill="hold"/>
                                        <p:tgtEl>
                                          <p:spTgt spid="2873"/>
                                        </p:tgtEl>
                                        <p:attrNameLst>
                                          <p:attrName>ppt_x</p:attrName>
                                          <p:attrName>ppt_y</p:attrName>
                                        </p:attrNameLst>
                                      </p:cBhvr>
                                      <p:rCtr x="-1979" y="3827"/>
                                    </p:animMotion>
                                  </p:childTnLst>
                                </p:cTn>
                              </p:par>
                              <p:par>
                                <p:cTn id="17" presetID="35" presetClass="path" presetSubtype="0" accel="50000" decel="50000" fill="hold" nodeType="withEffect">
                                  <p:stCondLst>
                                    <p:cond delay="0"/>
                                  </p:stCondLst>
                                  <p:childTnLst>
                                    <p:animMotion origin="layout" path="M -3.61111E-6 2.46914E-7 L -0.03993 0.08518 " pathEditMode="relative" rAng="0" ptsTypes="AA">
                                      <p:cBhvr>
                                        <p:cTn id="18" dur="2000" fill="hold"/>
                                        <p:tgtEl>
                                          <p:spTgt spid="2773"/>
                                        </p:tgtEl>
                                        <p:attrNameLst>
                                          <p:attrName>ppt_x</p:attrName>
                                          <p:attrName>ppt_y</p:attrName>
                                        </p:attrNameLst>
                                      </p:cBhvr>
                                      <p:rCtr x="-1997" y="4259"/>
                                    </p:animMotion>
                                  </p:childTnLst>
                                </p:cTn>
                              </p:par>
                              <p:par>
                                <p:cTn id="19" presetID="35" presetClass="path" presetSubtype="0" accel="50000" decel="50000" fill="hold" nodeType="withEffect">
                                  <p:stCondLst>
                                    <p:cond delay="0"/>
                                  </p:stCondLst>
                                  <p:childTnLst>
                                    <p:animMotion origin="layout" path="M -4.44444E-6 -2.71605E-6 L -0.03941 0.09167 " pathEditMode="relative" rAng="0" ptsTypes="AA">
                                      <p:cBhvr>
                                        <p:cTn id="20" dur="2000" fill="hold"/>
                                        <p:tgtEl>
                                          <p:spTgt spid="2673"/>
                                        </p:tgtEl>
                                        <p:attrNameLst>
                                          <p:attrName>ppt_x</p:attrName>
                                          <p:attrName>ppt_y</p:attrName>
                                        </p:attrNameLst>
                                      </p:cBhvr>
                                      <p:rCtr x="-1979" y="4568"/>
                                    </p:animMotion>
                                  </p:childTnLst>
                                </p:cTn>
                              </p:par>
                              <p:par>
                                <p:cTn id="21" presetID="63" presetClass="path" presetSubtype="0" accel="50000" decel="50000" fill="hold" nodeType="withEffect">
                                  <p:stCondLst>
                                    <p:cond delay="0"/>
                                  </p:stCondLst>
                                  <p:childTnLst>
                                    <p:animMotion origin="layout" path="M 4.72222E-6 -2.96296E-6 L 0.21892 0.02932 " pathEditMode="relative" rAng="0" ptsTypes="AA">
                                      <p:cBhvr>
                                        <p:cTn id="22" dur="2000" fill="hold"/>
                                        <p:tgtEl>
                                          <p:spTgt spid="5009"/>
                                        </p:tgtEl>
                                        <p:attrNameLst>
                                          <p:attrName>ppt_x</p:attrName>
                                          <p:attrName>ppt_y</p:attrName>
                                        </p:attrNameLst>
                                      </p:cBhvr>
                                      <p:rCtr x="10938" y="1451"/>
                                    </p:animMotion>
                                  </p:childTnLst>
                                </p:cTn>
                              </p:par>
                              <p:par>
                                <p:cTn id="23" presetID="63" presetClass="path" presetSubtype="0" accel="50000" decel="50000" fill="hold" nodeType="withEffect">
                                  <p:stCondLst>
                                    <p:cond delay="0"/>
                                  </p:stCondLst>
                                  <p:childTnLst>
                                    <p:animMotion origin="layout" path="M -8.33333E-7 -1.85185E-6 L 0.21771 0.03488 " pathEditMode="relative" rAng="0" ptsTypes="AA">
                                      <p:cBhvr>
                                        <p:cTn id="24" dur="2000" fill="hold"/>
                                        <p:tgtEl>
                                          <p:spTgt spid="4709"/>
                                        </p:tgtEl>
                                        <p:attrNameLst>
                                          <p:attrName>ppt_x</p:attrName>
                                          <p:attrName>ppt_y</p:attrName>
                                        </p:attrNameLst>
                                      </p:cBhvr>
                                      <p:rCtr x="10885" y="1728"/>
                                    </p:animMotion>
                                  </p:childTnLst>
                                </p:cTn>
                              </p:par>
                              <p:par>
                                <p:cTn id="25" presetID="63" presetClass="path" presetSubtype="0" accel="50000" decel="50000" fill="hold" nodeType="withEffect">
                                  <p:stCondLst>
                                    <p:cond delay="0"/>
                                  </p:stCondLst>
                                  <p:childTnLst>
                                    <p:animMotion origin="layout" path="M 1.94444E-6 -2.09877E-6 L 0.21528 0.04105 " pathEditMode="relative" rAng="0" ptsTypes="AA">
                                      <p:cBhvr>
                                        <p:cTn id="26" dur="2000" fill="hold"/>
                                        <p:tgtEl>
                                          <p:spTgt spid="4809"/>
                                        </p:tgtEl>
                                        <p:attrNameLst>
                                          <p:attrName>ppt_x</p:attrName>
                                          <p:attrName>ppt_y</p:attrName>
                                        </p:attrNameLst>
                                      </p:cBhvr>
                                      <p:rCtr x="10764" y="2037"/>
                                    </p:animMotion>
                                  </p:childTnLst>
                                </p:cTn>
                              </p:par>
                              <p:par>
                                <p:cTn id="27" presetID="63" presetClass="path" presetSubtype="0" accel="50000" decel="50000" fill="hold" nodeType="withEffect">
                                  <p:stCondLst>
                                    <p:cond delay="0"/>
                                  </p:stCondLst>
                                  <p:childTnLst>
                                    <p:animMotion origin="layout" path="M 4.72222E-6 3.58025E-6 L 0.21631 0.05555 " pathEditMode="relative" rAng="0" ptsTypes="AA">
                                      <p:cBhvr>
                                        <p:cTn id="28" dur="2000" fill="hold"/>
                                        <p:tgtEl>
                                          <p:spTgt spid="4909"/>
                                        </p:tgtEl>
                                        <p:attrNameLst>
                                          <p:attrName>ppt_x</p:attrName>
                                          <p:attrName>ppt_y</p:attrName>
                                        </p:attrNameLst>
                                      </p:cBhvr>
                                      <p:rCtr x="10816" y="2778"/>
                                    </p:animMotion>
                                  </p:childTnLst>
                                </p:cTn>
                              </p:par>
                              <p:par>
                                <p:cTn id="29" presetID="63" presetClass="path" presetSubtype="0" accel="50000" decel="50000" fill="hold" nodeType="withEffect">
                                  <p:stCondLst>
                                    <p:cond delay="0"/>
                                  </p:stCondLst>
                                  <p:childTnLst>
                                    <p:animMotion origin="layout" path="M 4.72222E-6 -2.09877E-6 L 0.21666 0.07006 " pathEditMode="relative" rAng="0" ptsTypes="AA">
                                      <p:cBhvr>
                                        <p:cTn id="30" dur="2000" fill="hold"/>
                                        <p:tgtEl>
                                          <p:spTgt spid="4609"/>
                                        </p:tgtEl>
                                        <p:attrNameLst>
                                          <p:attrName>ppt_x</p:attrName>
                                          <p:attrName>ppt_y</p:attrName>
                                        </p:attrNameLst>
                                      </p:cBhvr>
                                      <p:rCtr x="10833" y="3488"/>
                                    </p:animMotion>
                                  </p:childTnLst>
                                </p:cTn>
                              </p:par>
                              <p:par>
                                <p:cTn id="31" presetID="63" presetClass="path" presetSubtype="0" accel="50000" decel="50000" fill="hold" nodeType="withEffect">
                                  <p:stCondLst>
                                    <p:cond delay="0"/>
                                  </p:stCondLst>
                                  <p:childTnLst>
                                    <p:animMotion origin="layout" path="M -2.5E-6 -3.20988E-6 L 0.21667 0.08056 " pathEditMode="relative" rAng="0" ptsTypes="AA">
                                      <p:cBhvr>
                                        <p:cTn id="32" dur="2000" fill="hold"/>
                                        <p:tgtEl>
                                          <p:spTgt spid="4509"/>
                                        </p:tgtEl>
                                        <p:attrNameLst>
                                          <p:attrName>ppt_x</p:attrName>
                                          <p:attrName>ppt_y</p:attrName>
                                        </p:attrNameLst>
                                      </p:cBhvr>
                                      <p:rCtr x="10833" y="4012"/>
                                    </p:animMotion>
                                  </p:childTnLst>
                                </p:cTn>
                              </p:par>
                              <p:par>
                                <p:cTn id="33" presetID="63" presetClass="path" presetSubtype="0" accel="50000" decel="50000" fill="hold" nodeType="withEffect">
                                  <p:stCondLst>
                                    <p:cond delay="0"/>
                                  </p:stCondLst>
                                  <p:childTnLst>
                                    <p:animMotion origin="layout" path="M -4.44444E-6 -1.60494E-6 L 0.21407 0.08488 " pathEditMode="relative" rAng="0" ptsTypes="AA">
                                      <p:cBhvr>
                                        <p:cTn id="34" dur="2000" fill="hold"/>
                                        <p:tgtEl>
                                          <p:spTgt spid="4409"/>
                                        </p:tgtEl>
                                        <p:attrNameLst>
                                          <p:attrName>ppt_x</p:attrName>
                                          <p:attrName>ppt_y</p:attrName>
                                        </p:attrNameLst>
                                      </p:cBhvr>
                                      <p:rCtr x="10694" y="4228"/>
                                    </p:animMotion>
                                  </p:childTnLst>
                                </p:cTn>
                              </p:par>
                              <p:par>
                                <p:cTn id="35" presetID="63" presetClass="path" presetSubtype="0" accel="50000" decel="50000" fill="hold" nodeType="withEffect">
                                  <p:stCondLst>
                                    <p:cond delay="0"/>
                                  </p:stCondLst>
                                  <p:childTnLst>
                                    <p:animMotion origin="layout" path="M 4.72222E-6 -4.5679E-6 L 0.2184 0.09136 " pathEditMode="relative" rAng="0" ptsTypes="AA">
                                      <p:cBhvr>
                                        <p:cTn id="36" dur="2000" fill="hold"/>
                                        <p:tgtEl>
                                          <p:spTgt spid="4309"/>
                                        </p:tgtEl>
                                        <p:attrNameLst>
                                          <p:attrName>ppt_x</p:attrName>
                                          <p:attrName>ppt_y</p:attrName>
                                        </p:attrNameLst>
                                      </p:cBhvr>
                                      <p:rCtr x="10920" y="45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7" name="TextBox 5116">
            <a:extLst>
              <a:ext uri="{FF2B5EF4-FFF2-40B4-BE49-F238E27FC236}">
                <a16:creationId xmlns:a16="http://schemas.microsoft.com/office/drawing/2014/main" id="{D603A79C-BDA6-4B1E-8678-FDB939D44846}"/>
              </a:ext>
            </a:extLst>
          </p:cNvPr>
          <p:cNvSpPr txBox="1"/>
          <p:nvPr/>
        </p:nvSpPr>
        <p:spPr>
          <a:xfrm>
            <a:off x="6464840" y="3646893"/>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0066"/>
                </a:solidFill>
                <a:effectLst/>
                <a:uLnTx/>
                <a:uFillTx/>
                <a:latin typeface="Roboto" panose="020B0604020202020204" charset="0"/>
                <a:ea typeface="Roboto" panose="020B0604020202020204" charset="0"/>
                <a:cs typeface="Roboto" panose="020B0604020202020204" charset="0"/>
                <a:sym typeface="Arial"/>
              </a:rPr>
              <a:t>CG15 Classroom, </a:t>
            </a:r>
            <a:r>
              <a:rPr kumimoji="0" lang="en-US" sz="1100" b="0" i="0" u="none" strike="noStrike" kern="0" cap="none" spc="0" normalizeH="0" baseline="0" noProof="0" dirty="0">
                <a:ln>
                  <a:noFill/>
                </a:ln>
                <a:solidFill>
                  <a:srgbClr val="C00000"/>
                </a:solidFill>
                <a:effectLst/>
                <a:uLnTx/>
                <a:uFillTx/>
                <a:latin typeface="Roboto" panose="020B0604020202020204" charset="0"/>
                <a:ea typeface="Roboto" panose="020B0604020202020204" charset="0"/>
                <a:cs typeface="Roboto" panose="020B0604020202020204" charset="0"/>
                <a:sym typeface="Arial"/>
              </a:rPr>
              <a:t>CG 14 MILFAC</a:t>
            </a:r>
            <a:endParaRPr kumimoji="0" lang="en-US" sz="1200" b="0" i="0" u="none" strike="noStrike" kern="0" cap="none" spc="0" normalizeH="0" baseline="0" noProof="0" dirty="0">
              <a:ln>
                <a:noFill/>
              </a:ln>
              <a:solidFill>
                <a:srgbClr val="C000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6" name="TextBox 5115">
            <a:extLst>
              <a:ext uri="{FF2B5EF4-FFF2-40B4-BE49-F238E27FC236}">
                <a16:creationId xmlns:a16="http://schemas.microsoft.com/office/drawing/2014/main" id="{072C0209-4980-4493-9696-D108195124CB}"/>
              </a:ext>
            </a:extLst>
          </p:cNvPr>
          <p:cNvSpPr txBox="1"/>
          <p:nvPr/>
        </p:nvSpPr>
        <p:spPr>
          <a:xfrm>
            <a:off x="6464840" y="3168736"/>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A50021"/>
                </a:solidFill>
                <a:effectLst/>
                <a:uLnTx/>
                <a:uFillTx/>
                <a:latin typeface="Roboto" panose="020B0604020202020204" charset="0"/>
                <a:ea typeface="Roboto" panose="020B0604020202020204" charset="0"/>
                <a:cs typeface="Roboto" panose="020B0604020202020204" charset="0"/>
                <a:sym typeface="Arial"/>
              </a:rPr>
              <a:t>CG14 Classroom, </a:t>
            </a:r>
            <a:r>
              <a:rPr kumimoji="0" lang="en-US" sz="1100" b="0" i="0" u="none" strike="noStrike" kern="0" cap="none" spc="0" normalizeH="0" baseline="0" noProof="0" dirty="0">
                <a:ln>
                  <a:noFill/>
                </a:ln>
                <a:solidFill>
                  <a:srgbClr val="0000FF"/>
                </a:solidFill>
                <a:effectLst/>
                <a:uLnTx/>
                <a:uFillTx/>
                <a:latin typeface="Roboto" panose="020B0604020202020204" charset="0"/>
                <a:ea typeface="Roboto" panose="020B0604020202020204" charset="0"/>
                <a:cs typeface="Roboto" panose="020B0604020202020204" charset="0"/>
                <a:sym typeface="Arial"/>
              </a:rPr>
              <a:t>CG 13 MILFAC</a:t>
            </a:r>
            <a:endParaRPr kumimoji="0" lang="en-US" sz="1200" b="0" i="0" u="none" strike="noStrike" kern="0" cap="none" spc="0" normalizeH="0" baseline="0" noProof="0" dirty="0">
              <a:ln>
                <a:noFill/>
              </a:ln>
              <a:solidFill>
                <a:srgbClr val="0000FF"/>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5" name="TextBox 5114">
            <a:extLst>
              <a:ext uri="{FF2B5EF4-FFF2-40B4-BE49-F238E27FC236}">
                <a16:creationId xmlns:a16="http://schemas.microsoft.com/office/drawing/2014/main" id="{F90330B0-EA04-4282-99AE-9C21DA7CEF2B}"/>
              </a:ext>
            </a:extLst>
          </p:cNvPr>
          <p:cNvSpPr txBox="1"/>
          <p:nvPr/>
        </p:nvSpPr>
        <p:spPr>
          <a:xfrm>
            <a:off x="6468152" y="2671227"/>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FF"/>
                </a:solidFill>
                <a:effectLst/>
                <a:uLnTx/>
                <a:uFillTx/>
                <a:latin typeface="Roboto" panose="020B0604020202020204" charset="0"/>
                <a:ea typeface="Roboto" panose="020B0604020202020204" charset="0"/>
                <a:cs typeface="Roboto" panose="020B0604020202020204" charset="0"/>
                <a:sym typeface="Arial"/>
              </a:rPr>
              <a:t>CG13 Classroom, </a:t>
            </a:r>
            <a:r>
              <a:rPr kumimoji="0" lang="en-US" sz="1100" b="0" i="0" u="none" strike="noStrike" kern="0" cap="none" spc="0" normalizeH="0" baseline="0" noProof="0" dirty="0">
                <a:ln>
                  <a:noFill/>
                </a:ln>
                <a:solidFill>
                  <a:srgbClr val="5F5F5F"/>
                </a:solidFill>
                <a:effectLst/>
                <a:uLnTx/>
                <a:uFillTx/>
                <a:latin typeface="Roboto" panose="020B0604020202020204" charset="0"/>
                <a:ea typeface="Roboto" panose="020B0604020202020204" charset="0"/>
                <a:cs typeface="Roboto" panose="020B0604020202020204" charset="0"/>
                <a:sym typeface="Arial"/>
              </a:rPr>
              <a:t>CG 12 MILFAC</a:t>
            </a:r>
            <a:endParaRPr kumimoji="0" lang="en-US" sz="1200" b="0" i="0" u="none" strike="noStrike" kern="0" cap="none" spc="0" normalizeH="0" baseline="0" noProof="0" dirty="0">
              <a:ln>
                <a:noFill/>
              </a:ln>
              <a:solidFill>
                <a:srgbClr val="5F5F5F"/>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4" name="TextBox 5113">
            <a:extLst>
              <a:ext uri="{FF2B5EF4-FFF2-40B4-BE49-F238E27FC236}">
                <a16:creationId xmlns:a16="http://schemas.microsoft.com/office/drawing/2014/main" id="{680B2C68-E882-45E6-8306-28F467103C67}"/>
              </a:ext>
            </a:extLst>
          </p:cNvPr>
          <p:cNvSpPr txBox="1"/>
          <p:nvPr/>
        </p:nvSpPr>
        <p:spPr>
          <a:xfrm>
            <a:off x="6464840" y="2154588"/>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5F5F5F"/>
                </a:solidFill>
                <a:effectLst/>
                <a:uLnTx/>
                <a:uFillTx/>
                <a:latin typeface="Roboto" panose="020B0604020202020204" charset="0"/>
                <a:ea typeface="Roboto" panose="020B0604020202020204" charset="0"/>
                <a:cs typeface="Roboto" panose="020B0604020202020204" charset="0"/>
                <a:sym typeface="Arial"/>
              </a:rPr>
              <a:t>CG12 Classroom, </a:t>
            </a:r>
            <a:r>
              <a:rPr kumimoji="0" lang="en-US" sz="1100" b="0" i="0" u="none" strike="noStrike" kern="0" cap="none" spc="0" normalizeH="0" baseline="0" noProof="0" dirty="0">
                <a:ln>
                  <a:noFill/>
                </a:ln>
                <a:solidFill>
                  <a:srgbClr val="009900"/>
                </a:solidFill>
                <a:effectLst/>
                <a:uLnTx/>
                <a:uFillTx/>
                <a:latin typeface="Roboto" panose="020B0604020202020204" charset="0"/>
                <a:ea typeface="Roboto" panose="020B0604020202020204" charset="0"/>
                <a:cs typeface="Roboto" panose="020B0604020202020204" charset="0"/>
                <a:sym typeface="Arial"/>
              </a:rPr>
              <a:t>CG 11 MILFAC</a:t>
            </a:r>
            <a:endParaRPr kumimoji="0" lang="en-US" sz="1200" b="0" i="0" u="none" strike="noStrike" kern="0" cap="none" spc="0" normalizeH="0" baseline="0" noProof="0" dirty="0">
              <a:ln>
                <a:noFill/>
              </a:ln>
              <a:solidFill>
                <a:srgbClr val="0099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3" name="TextBox 5112">
            <a:extLst>
              <a:ext uri="{FF2B5EF4-FFF2-40B4-BE49-F238E27FC236}">
                <a16:creationId xmlns:a16="http://schemas.microsoft.com/office/drawing/2014/main" id="{E5E725A2-F1EB-4422-8F3E-005C9B40DB61}"/>
              </a:ext>
            </a:extLst>
          </p:cNvPr>
          <p:cNvSpPr txBox="1"/>
          <p:nvPr/>
        </p:nvSpPr>
        <p:spPr>
          <a:xfrm>
            <a:off x="6464840" y="1644582"/>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9900"/>
                </a:solidFill>
                <a:effectLst/>
                <a:uLnTx/>
                <a:uFillTx/>
                <a:latin typeface="Roboto" panose="020B0604020202020204" charset="0"/>
                <a:ea typeface="Roboto" panose="020B0604020202020204" charset="0"/>
                <a:cs typeface="Roboto" panose="020B0604020202020204" charset="0"/>
                <a:sym typeface="Arial"/>
              </a:rPr>
              <a:t>CG11 Classroom, </a:t>
            </a:r>
            <a:r>
              <a:rPr kumimoji="0" lang="en-US" sz="1100" b="0" i="0" u="none" strike="noStrike" kern="0" cap="none" spc="0" normalizeH="0" baseline="0" noProof="0" dirty="0">
                <a:ln>
                  <a:noFill/>
                </a:ln>
                <a:solidFill>
                  <a:srgbClr val="FF0066"/>
                </a:solidFill>
                <a:effectLst/>
                <a:uLnTx/>
                <a:uFillTx/>
                <a:latin typeface="Roboto" panose="020B0604020202020204" charset="0"/>
                <a:ea typeface="Roboto" panose="020B0604020202020204" charset="0"/>
                <a:cs typeface="Roboto" panose="020B0604020202020204" charset="0"/>
                <a:sym typeface="Arial"/>
              </a:rPr>
              <a:t>CG 10 MILFAC</a:t>
            </a:r>
            <a:endParaRPr kumimoji="0" lang="en-US" sz="1200" b="0" i="0" u="none" strike="noStrike" kern="0" cap="none" spc="0" normalizeH="0" baseline="0" noProof="0" dirty="0">
              <a:ln>
                <a:noFill/>
              </a:ln>
              <a:solidFill>
                <a:srgbClr val="FF0066"/>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2" name="TextBox 5111">
            <a:extLst>
              <a:ext uri="{FF2B5EF4-FFF2-40B4-BE49-F238E27FC236}">
                <a16:creationId xmlns:a16="http://schemas.microsoft.com/office/drawing/2014/main" id="{53D1CF37-A6A4-4B6F-B8A8-52F1B83E9FB2}"/>
              </a:ext>
            </a:extLst>
          </p:cNvPr>
          <p:cNvSpPr txBox="1"/>
          <p:nvPr/>
        </p:nvSpPr>
        <p:spPr>
          <a:xfrm>
            <a:off x="6464840" y="1151458"/>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66"/>
                </a:solidFill>
                <a:effectLst/>
                <a:uLnTx/>
                <a:uFillTx/>
                <a:latin typeface="Roboto" panose="020B0604020202020204" charset="0"/>
                <a:ea typeface="Roboto" panose="020B0604020202020204" charset="0"/>
                <a:cs typeface="Roboto" panose="020B0604020202020204" charset="0"/>
                <a:sym typeface="Arial"/>
              </a:rPr>
              <a:t>CG10 Classroom, </a:t>
            </a:r>
            <a:r>
              <a:rPr kumimoji="0" lang="en-US" sz="1100" b="0" i="0" u="none" strike="noStrike" kern="0" cap="none" spc="0" normalizeH="0" baseline="0" noProof="0" dirty="0">
                <a:ln>
                  <a:noFill/>
                </a:ln>
                <a:solidFill>
                  <a:srgbClr val="000066"/>
                </a:solidFill>
                <a:effectLst/>
                <a:uLnTx/>
                <a:uFillTx/>
                <a:latin typeface="Roboto" panose="020B0604020202020204" charset="0"/>
                <a:ea typeface="Roboto" panose="020B0604020202020204" charset="0"/>
                <a:cs typeface="Roboto" panose="020B0604020202020204" charset="0"/>
                <a:sym typeface="Arial"/>
              </a:rPr>
              <a:t>CG 9 MILFAC</a:t>
            </a:r>
            <a:endParaRPr kumimoji="0" lang="en-US" sz="1200" b="0" i="0" u="none" strike="noStrike" kern="0" cap="none" spc="0" normalizeH="0" baseline="0" noProof="0" dirty="0">
              <a:ln>
                <a:noFill/>
              </a:ln>
              <a:solidFill>
                <a:srgbClr val="000066"/>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1" name="TextBox 5110">
            <a:extLst>
              <a:ext uri="{FF2B5EF4-FFF2-40B4-BE49-F238E27FC236}">
                <a16:creationId xmlns:a16="http://schemas.microsoft.com/office/drawing/2014/main" id="{99002BD3-CBFA-4490-88C7-CC4085EA89A8}"/>
              </a:ext>
            </a:extLst>
          </p:cNvPr>
          <p:cNvSpPr txBox="1"/>
          <p:nvPr/>
        </p:nvSpPr>
        <p:spPr>
          <a:xfrm>
            <a:off x="6465731" y="656450"/>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66"/>
                </a:solidFill>
                <a:effectLst/>
                <a:uLnTx/>
                <a:uFillTx/>
                <a:latin typeface="Roboto" panose="020B0604020202020204" charset="0"/>
                <a:ea typeface="Roboto" panose="020B0604020202020204" charset="0"/>
                <a:cs typeface="Roboto" panose="020B0604020202020204" charset="0"/>
                <a:sym typeface="Arial"/>
              </a:rPr>
              <a:t>CG9 Classroom, </a:t>
            </a:r>
            <a:r>
              <a:rPr kumimoji="0" lang="en-US" sz="1100" b="0" i="0" u="none" strike="noStrike" kern="0" cap="none" spc="0" normalizeH="0" baseline="0" noProof="0" dirty="0">
                <a:ln>
                  <a:noFill/>
                </a:ln>
                <a:solidFill>
                  <a:srgbClr val="FF0000"/>
                </a:solidFill>
                <a:effectLst/>
                <a:uLnTx/>
                <a:uFillTx/>
                <a:latin typeface="Roboto" panose="020B0604020202020204" charset="0"/>
                <a:ea typeface="Roboto" panose="020B0604020202020204" charset="0"/>
                <a:cs typeface="Roboto" panose="020B0604020202020204" charset="0"/>
                <a:sym typeface="Arial"/>
              </a:rPr>
              <a:t>CG 8 MILFAC</a:t>
            </a:r>
            <a:endParaRPr kumimoji="0" lang="en-US" sz="1200" b="0" i="0" u="none" strike="noStrike" kern="0" cap="none" spc="0" normalizeH="0" baseline="0" noProof="0" dirty="0">
              <a:ln>
                <a:noFill/>
              </a:ln>
              <a:solidFill>
                <a:srgbClr val="FF00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0" name="TextBox 5109">
            <a:extLst>
              <a:ext uri="{FF2B5EF4-FFF2-40B4-BE49-F238E27FC236}">
                <a16:creationId xmlns:a16="http://schemas.microsoft.com/office/drawing/2014/main" id="{8A3BCE32-05B5-4F63-8645-103B9A2FDC0E}"/>
              </a:ext>
            </a:extLst>
          </p:cNvPr>
          <p:cNvSpPr txBox="1"/>
          <p:nvPr/>
        </p:nvSpPr>
        <p:spPr>
          <a:xfrm>
            <a:off x="294912" y="4116426"/>
            <a:ext cx="2169559"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00"/>
                </a:solidFill>
                <a:effectLst/>
                <a:uLnTx/>
                <a:uFillTx/>
                <a:latin typeface="Roboto" panose="020B0604020202020204" charset="0"/>
                <a:ea typeface="Roboto" panose="020B0604020202020204" charset="0"/>
                <a:cs typeface="Roboto" panose="020B0604020202020204" charset="0"/>
                <a:sym typeface="Arial"/>
              </a:rPr>
              <a:t>CG8 Classroom,</a:t>
            </a:r>
            <a:r>
              <a:rPr kumimoji="0" lang="en-US" sz="1100" b="0" i="0" u="none" strike="noStrike" kern="0" cap="none" spc="0" normalizeH="0" baseline="0" noProof="0" dirty="0">
                <a:ln>
                  <a:noFill/>
                </a:ln>
                <a:solidFill>
                  <a:srgbClr val="669900"/>
                </a:solidFill>
                <a:effectLst/>
                <a:uLnTx/>
                <a:uFillTx/>
                <a:latin typeface="Roboto" panose="020B0604020202020204" charset="0"/>
                <a:ea typeface="Roboto" panose="020B0604020202020204" charset="0"/>
                <a:cs typeface="Roboto" panose="020B0604020202020204" charset="0"/>
                <a:sym typeface="Arial"/>
              </a:rPr>
              <a:t> CG 7 MILFAC</a:t>
            </a:r>
            <a:endParaRPr kumimoji="0" lang="en-US" sz="1200" b="0" i="0" u="none" strike="noStrike" kern="0" cap="none" spc="0" normalizeH="0" baseline="0" noProof="0" dirty="0">
              <a:ln>
                <a:noFill/>
              </a:ln>
              <a:solidFill>
                <a:srgbClr val="669900"/>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18" name="TextBox 5117">
            <a:extLst>
              <a:ext uri="{FF2B5EF4-FFF2-40B4-BE49-F238E27FC236}">
                <a16:creationId xmlns:a16="http://schemas.microsoft.com/office/drawing/2014/main" id="{B90D705F-0997-432C-B1C5-2446FEF89FB7}"/>
              </a:ext>
            </a:extLst>
          </p:cNvPr>
          <p:cNvSpPr txBox="1"/>
          <p:nvPr/>
        </p:nvSpPr>
        <p:spPr>
          <a:xfrm>
            <a:off x="6464840" y="4140073"/>
            <a:ext cx="2297920"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6633"/>
                </a:solidFill>
                <a:effectLst/>
                <a:uLnTx/>
                <a:uFillTx/>
                <a:latin typeface="Roboto" panose="020B0604020202020204" charset="0"/>
                <a:ea typeface="Roboto" panose="020B0604020202020204" charset="0"/>
                <a:cs typeface="Roboto" panose="020B0604020202020204" charset="0"/>
                <a:sym typeface="Arial"/>
              </a:rPr>
              <a:t>CG16 Classroom, </a:t>
            </a:r>
            <a:r>
              <a:rPr kumimoji="0" lang="en-US" sz="1100" b="0" i="0" u="none" strike="noStrike" kern="0" cap="none" spc="0" normalizeH="0" baseline="0" noProof="0" dirty="0">
                <a:ln>
                  <a:noFill/>
                </a:ln>
                <a:solidFill>
                  <a:srgbClr val="660066"/>
                </a:solidFill>
                <a:effectLst/>
                <a:uLnTx/>
                <a:uFillTx/>
                <a:latin typeface="Roboto" panose="020B0604020202020204" charset="0"/>
                <a:ea typeface="Roboto" panose="020B0604020202020204" charset="0"/>
                <a:cs typeface="Roboto" panose="020B0604020202020204" charset="0"/>
                <a:sym typeface="Arial"/>
              </a:rPr>
              <a:t>CG 15 MILFAC</a:t>
            </a:r>
            <a:endParaRPr kumimoji="0" lang="en-US" sz="1200" b="0" i="0" u="none" strike="noStrike" kern="0" cap="none" spc="0" normalizeH="0" baseline="0" noProof="0" dirty="0">
              <a:ln>
                <a:noFill/>
              </a:ln>
              <a:solidFill>
                <a:srgbClr val="660066"/>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5109" name="TextBox 5108">
            <a:extLst>
              <a:ext uri="{FF2B5EF4-FFF2-40B4-BE49-F238E27FC236}">
                <a16:creationId xmlns:a16="http://schemas.microsoft.com/office/drawing/2014/main" id="{8EE389E7-0B92-48A6-B6FF-41F2EF3E3A18}"/>
              </a:ext>
            </a:extLst>
          </p:cNvPr>
          <p:cNvSpPr txBox="1"/>
          <p:nvPr/>
        </p:nvSpPr>
        <p:spPr>
          <a:xfrm>
            <a:off x="294912" y="3640225"/>
            <a:ext cx="2169559" cy="430887"/>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9900"/>
                </a:solidFill>
                <a:effectLst/>
                <a:uLnTx/>
                <a:uFillTx/>
                <a:latin typeface="Roboto" panose="020B0604020202020204" charset="0"/>
                <a:ea typeface="Roboto" panose="020B0604020202020204" charset="0"/>
                <a:cs typeface="Roboto" panose="020B0604020202020204" charset="0"/>
                <a:sym typeface="Arial"/>
              </a:rPr>
              <a:t>CG7 Classroom, </a:t>
            </a:r>
            <a:r>
              <a:rPr kumimoji="0" lang="en-US" sz="1100" b="0" i="0" u="none" strike="noStrike" kern="0" cap="none" spc="0" normalizeH="0" baseline="0" noProof="0" dirty="0">
                <a:ln>
                  <a:noFill/>
                </a:ln>
                <a:solidFill>
                  <a:srgbClr val="DA8200"/>
                </a:solidFill>
                <a:effectLst/>
                <a:uLnTx/>
                <a:uFillTx/>
                <a:latin typeface="Roboto" panose="020B0604020202020204" charset="0"/>
                <a:ea typeface="Roboto" panose="020B0604020202020204" charset="0"/>
                <a:cs typeface="Roboto" panose="020B0604020202020204" charset="0"/>
                <a:sym typeface="Arial"/>
              </a:rPr>
              <a:t>CG 6 MILFAC</a:t>
            </a:r>
            <a:endParaRPr kumimoji="0" lang="en-US" sz="1200" b="0" i="0" u="none" strike="noStrike" kern="0" cap="none" spc="0" normalizeH="0" baseline="0" noProof="0" dirty="0">
              <a:ln>
                <a:noFill/>
              </a:ln>
              <a:solidFill>
                <a:srgbClr val="666633"/>
              </a:solidFill>
              <a:effectLst/>
              <a:uLnTx/>
              <a:uFillTx/>
              <a:latin typeface="Roboto" panose="020B0604020202020204" charset="0"/>
              <a:ea typeface="Roboto" panose="020B0604020202020204" charset="0"/>
              <a:cs typeface="Roboto" panose="020B060402020202020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DA8200"/>
              </a:solidFill>
              <a:effectLst/>
              <a:uLnTx/>
              <a:uFillTx/>
              <a:latin typeface="Lora" panose="020B0604020202020204" charset="0"/>
              <a:cs typeface="Arial"/>
              <a:sym typeface="Arial"/>
            </a:endParaRPr>
          </a:p>
        </p:txBody>
      </p:sp>
      <p:sp>
        <p:nvSpPr>
          <p:cNvPr id="3" name="Google Shape;305;p39">
            <a:extLst>
              <a:ext uri="{FF2B5EF4-FFF2-40B4-BE49-F238E27FC236}">
                <a16:creationId xmlns:a16="http://schemas.microsoft.com/office/drawing/2014/main" id="{9894B13E-66E5-4B56-B5B3-E125560578B9}"/>
              </a:ext>
            </a:extLst>
          </p:cNvPr>
          <p:cNvSpPr txBox="1">
            <a:spLocks/>
          </p:cNvSpPr>
          <p:nvPr/>
        </p:nvSpPr>
        <p:spPr>
          <a:xfrm>
            <a:off x="2229" y="135759"/>
            <a:ext cx="9144000" cy="338899"/>
          </a:xfrm>
          <a:prstGeom prst="rect">
            <a:avLst/>
          </a:prstGeom>
          <a:no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prstClr val="black"/>
              </a:buClr>
              <a:buSzPts val="3000"/>
              <a:buFont typeface="Lora"/>
              <a:buNone/>
              <a:tabLst/>
              <a:defRPr/>
            </a:pPr>
            <a:r>
              <a:rPr kumimoji="0" lang="en-US" sz="1600" b="0" i="0" u="none" strike="noStrike" kern="0" cap="none" spc="0" normalizeH="0" baseline="0" noProof="0" dirty="0">
                <a:ln>
                  <a:noFill/>
                </a:ln>
                <a:solidFill>
                  <a:srgbClr val="000000"/>
                </a:solidFill>
                <a:effectLst/>
                <a:uLnTx/>
                <a:uFillTx/>
                <a:latin typeface="Fira Sans Extra Condensed Medium" panose="020B0604020202020204" charset="0"/>
                <a:ea typeface="Roboto" panose="020B0604020202020204" charset="0"/>
                <a:cs typeface="Roboto" panose="020B0604020202020204" charset="0"/>
                <a:sym typeface="Lora"/>
              </a:rPr>
              <a:t>Speaker one joins the audience after finishing the speech. Next speaker begins.</a:t>
            </a:r>
            <a:endParaRPr kumimoji="0" lang="en-US" sz="1600" b="0" i="0" u="none" strike="noStrike" kern="0" cap="none" spc="0" normalizeH="0" baseline="0" noProof="0" dirty="0">
              <a:ln>
                <a:noFill/>
              </a:ln>
              <a:solidFill>
                <a:prstClr val="black"/>
              </a:solidFill>
              <a:effectLst/>
              <a:uLnTx/>
              <a:uFillTx/>
              <a:latin typeface="Fira Sans Extra Condensed Medium" panose="020B0604020202020204" charset="0"/>
              <a:ea typeface="Roboto" panose="020B0604020202020204" charset="0"/>
              <a:cs typeface="Roboto" panose="020B0604020202020204" charset="0"/>
              <a:sym typeface="Lora"/>
            </a:endParaRPr>
          </a:p>
        </p:txBody>
      </p:sp>
      <p:sp>
        <p:nvSpPr>
          <p:cNvPr id="200" name="TextBox 199">
            <a:extLst>
              <a:ext uri="{FF2B5EF4-FFF2-40B4-BE49-F238E27FC236}">
                <a16:creationId xmlns:a16="http://schemas.microsoft.com/office/drawing/2014/main" id="{7322D7E3-B313-46CB-8DCE-B41163C95F97}"/>
              </a:ext>
            </a:extLst>
          </p:cNvPr>
          <p:cNvSpPr txBox="1"/>
          <p:nvPr/>
        </p:nvSpPr>
        <p:spPr>
          <a:xfrm>
            <a:off x="288888" y="638388"/>
            <a:ext cx="217918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CG1 Classroom, </a:t>
            </a:r>
            <a:r>
              <a:rPr kumimoji="0" lang="en-US" sz="1100" b="0" i="0" u="none" strike="noStrike" kern="0" cap="none" spc="0" normalizeH="0" baseline="0" noProof="0" dirty="0">
                <a:ln>
                  <a:noFill/>
                </a:ln>
                <a:solidFill>
                  <a:srgbClr val="666633"/>
                </a:solidFill>
                <a:effectLst/>
                <a:uLnTx/>
                <a:uFillTx/>
                <a:latin typeface="Roboto" panose="020B0604020202020204" charset="0"/>
                <a:ea typeface="Roboto" panose="020B0604020202020204" charset="0"/>
                <a:cs typeface="Roboto" panose="020B0604020202020204" charset="0"/>
                <a:sym typeface="Arial"/>
              </a:rPr>
              <a:t>CG 16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1" name="TextBox 1830">
            <a:extLst>
              <a:ext uri="{FF2B5EF4-FFF2-40B4-BE49-F238E27FC236}">
                <a16:creationId xmlns:a16="http://schemas.microsoft.com/office/drawing/2014/main" id="{05C76FB3-648E-471F-968C-1FD12582991B}"/>
              </a:ext>
            </a:extLst>
          </p:cNvPr>
          <p:cNvSpPr txBox="1"/>
          <p:nvPr/>
        </p:nvSpPr>
        <p:spPr>
          <a:xfrm>
            <a:off x="284669" y="1136069"/>
            <a:ext cx="2182275"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Roboto" panose="020B0604020202020204" charset="0"/>
                <a:ea typeface="Roboto" panose="020B0604020202020204" charset="0"/>
                <a:cs typeface="Roboto" panose="020B0604020202020204" charset="0"/>
                <a:sym typeface="Arial"/>
              </a:rPr>
              <a:t>CG2 Classroom, </a:t>
            </a:r>
            <a:r>
              <a:rPr kumimoji="0" lang="en-US" sz="11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CG 1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2" name="TextBox 1831">
            <a:extLst>
              <a:ext uri="{FF2B5EF4-FFF2-40B4-BE49-F238E27FC236}">
                <a16:creationId xmlns:a16="http://schemas.microsoft.com/office/drawing/2014/main" id="{D7F8E582-0F78-4B0D-BA2C-1A5D7DA8B6BD}"/>
              </a:ext>
            </a:extLst>
          </p:cNvPr>
          <p:cNvSpPr txBox="1"/>
          <p:nvPr/>
        </p:nvSpPr>
        <p:spPr>
          <a:xfrm>
            <a:off x="288887" y="1634673"/>
            <a:ext cx="217918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CC"/>
                </a:solidFill>
                <a:effectLst/>
                <a:uLnTx/>
                <a:uFillTx/>
                <a:latin typeface="Roboto" panose="020B0604020202020204" charset="0"/>
                <a:ea typeface="Roboto" panose="020B0604020202020204" charset="0"/>
                <a:cs typeface="Roboto" panose="020B0604020202020204" charset="0"/>
                <a:sym typeface="Arial"/>
              </a:rPr>
              <a:t>CG3 Classroom, </a:t>
            </a:r>
            <a:r>
              <a:rPr kumimoji="0" lang="en-US" sz="1100" b="0" i="0" u="none" strike="noStrike" kern="0" cap="none" spc="0" normalizeH="0" baseline="0" noProof="0" dirty="0">
                <a:ln>
                  <a:noFill/>
                </a:ln>
                <a:solidFill>
                  <a:srgbClr val="990099"/>
                </a:solidFill>
                <a:effectLst/>
                <a:uLnTx/>
                <a:uFillTx/>
                <a:latin typeface="Roboto" panose="020B0604020202020204" charset="0"/>
                <a:ea typeface="Roboto" panose="020B0604020202020204" charset="0"/>
                <a:cs typeface="Roboto" panose="020B0604020202020204" charset="0"/>
                <a:sym typeface="Arial"/>
              </a:rPr>
              <a:t>CG 2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3" name="TextBox 1832">
            <a:extLst>
              <a:ext uri="{FF2B5EF4-FFF2-40B4-BE49-F238E27FC236}">
                <a16:creationId xmlns:a16="http://schemas.microsoft.com/office/drawing/2014/main" id="{B792994C-8211-4AC8-8457-C1A1DC59346D}"/>
              </a:ext>
            </a:extLst>
          </p:cNvPr>
          <p:cNvSpPr txBox="1"/>
          <p:nvPr/>
        </p:nvSpPr>
        <p:spPr>
          <a:xfrm>
            <a:off x="288886" y="2145049"/>
            <a:ext cx="2178057"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3300"/>
                </a:solidFill>
                <a:effectLst/>
                <a:uLnTx/>
                <a:uFillTx/>
                <a:latin typeface="Roboto" panose="020B0604020202020204" charset="0"/>
                <a:ea typeface="Roboto" panose="020B0604020202020204" charset="0"/>
                <a:cs typeface="Roboto" panose="020B0604020202020204" charset="0"/>
                <a:sym typeface="Arial"/>
              </a:rPr>
              <a:t>CG4 Classroom, </a:t>
            </a:r>
            <a:r>
              <a:rPr kumimoji="0" lang="en-US" sz="1100" b="0" i="0" u="none" strike="noStrike" kern="0" cap="none" spc="0" normalizeH="0" baseline="0" noProof="0" dirty="0">
                <a:ln>
                  <a:noFill/>
                </a:ln>
                <a:solidFill>
                  <a:srgbClr val="0000CC"/>
                </a:solidFill>
                <a:effectLst/>
                <a:uLnTx/>
                <a:uFillTx/>
                <a:latin typeface="Roboto" panose="020B0604020202020204" charset="0"/>
                <a:ea typeface="Roboto" panose="020B0604020202020204" charset="0"/>
                <a:cs typeface="Roboto" panose="020B0604020202020204" charset="0"/>
                <a:sym typeface="Arial"/>
              </a:rPr>
              <a:t>CG 3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4" name="TextBox 1833">
            <a:extLst>
              <a:ext uri="{FF2B5EF4-FFF2-40B4-BE49-F238E27FC236}">
                <a16:creationId xmlns:a16="http://schemas.microsoft.com/office/drawing/2014/main" id="{8CB47240-846A-4E53-94E7-DFFD1CFD174F}"/>
              </a:ext>
            </a:extLst>
          </p:cNvPr>
          <p:cNvSpPr txBox="1"/>
          <p:nvPr/>
        </p:nvSpPr>
        <p:spPr>
          <a:xfrm>
            <a:off x="288887" y="2648621"/>
            <a:ext cx="217805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6600"/>
                </a:solidFill>
                <a:effectLst/>
                <a:uLnTx/>
                <a:uFillTx/>
                <a:latin typeface="Roboto" panose="020B0604020202020204" charset="0"/>
                <a:ea typeface="Roboto" panose="020B0604020202020204" charset="0"/>
                <a:cs typeface="Roboto" panose="020B0604020202020204" charset="0"/>
                <a:sym typeface="Arial"/>
              </a:rPr>
              <a:t>CG5 Classroom, </a:t>
            </a:r>
            <a:r>
              <a:rPr kumimoji="0" lang="en-US" sz="1100" b="0" i="0" u="none" strike="noStrike" kern="0" cap="none" spc="0" normalizeH="0" baseline="0" noProof="0" dirty="0">
                <a:ln>
                  <a:noFill/>
                </a:ln>
                <a:solidFill>
                  <a:srgbClr val="663300"/>
                </a:solidFill>
                <a:effectLst/>
                <a:uLnTx/>
                <a:uFillTx/>
                <a:latin typeface="Roboto" panose="020B0604020202020204" charset="0"/>
                <a:ea typeface="Roboto" panose="020B0604020202020204" charset="0"/>
                <a:cs typeface="Roboto" panose="020B0604020202020204" charset="0"/>
                <a:sym typeface="Arial"/>
              </a:rPr>
              <a:t>CG 4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sp>
        <p:nvSpPr>
          <p:cNvPr id="1835" name="TextBox 1834">
            <a:extLst>
              <a:ext uri="{FF2B5EF4-FFF2-40B4-BE49-F238E27FC236}">
                <a16:creationId xmlns:a16="http://schemas.microsoft.com/office/drawing/2014/main" id="{DB0E8D6F-09A4-4AD2-8EDE-C665FBB31B82}"/>
              </a:ext>
            </a:extLst>
          </p:cNvPr>
          <p:cNvSpPr txBox="1"/>
          <p:nvPr/>
        </p:nvSpPr>
        <p:spPr>
          <a:xfrm>
            <a:off x="284669" y="3148635"/>
            <a:ext cx="2178056" cy="446276"/>
          </a:xfrm>
          <a:prstGeom prst="rect">
            <a:avLst/>
          </a:prstGeom>
          <a:noFill/>
          <a:ln>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DA8200"/>
                </a:solidFill>
                <a:effectLst/>
                <a:uLnTx/>
                <a:uFillTx/>
                <a:latin typeface="Roboto" panose="020B0604020202020204" charset="0"/>
                <a:ea typeface="Roboto" panose="020B0604020202020204" charset="0"/>
                <a:cs typeface="Roboto" panose="020B0604020202020204" charset="0"/>
                <a:sym typeface="Arial"/>
              </a:rPr>
              <a:t>CG6 Classroom,</a:t>
            </a:r>
            <a:r>
              <a:rPr kumimoji="0" lang="en-US" sz="1100" b="0" i="0" u="none" strike="noStrike" kern="0" cap="none" spc="0" normalizeH="0" baseline="0" noProof="0" dirty="0">
                <a:ln>
                  <a:noFill/>
                </a:ln>
                <a:solidFill>
                  <a:srgbClr val="006600"/>
                </a:solidFill>
                <a:effectLst/>
                <a:uLnTx/>
                <a:uFillTx/>
                <a:latin typeface="Roboto" panose="020B0604020202020204" charset="0"/>
                <a:ea typeface="Roboto" panose="020B0604020202020204" charset="0"/>
                <a:cs typeface="Roboto" panose="020B0604020202020204" charset="0"/>
                <a:sym typeface="Arial"/>
              </a:rPr>
              <a:t> CG 5 MILFAC</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666633"/>
              </a:solidFill>
              <a:effectLst/>
              <a:uLnTx/>
              <a:uFillTx/>
              <a:latin typeface="Lora" panose="020B0604020202020204" charset="0"/>
              <a:cs typeface="Arial"/>
              <a:sym typeface="Arial"/>
            </a:endParaRPr>
          </a:p>
        </p:txBody>
      </p:sp>
      <p:grpSp>
        <p:nvGrpSpPr>
          <p:cNvPr id="3373" name="Google Shape;9268;p71">
            <a:extLst>
              <a:ext uri="{FF2B5EF4-FFF2-40B4-BE49-F238E27FC236}">
                <a16:creationId xmlns:a16="http://schemas.microsoft.com/office/drawing/2014/main" id="{28EF3F0A-859F-4F74-A760-F1362F5C9FC1}"/>
              </a:ext>
            </a:extLst>
          </p:cNvPr>
          <p:cNvGrpSpPr/>
          <p:nvPr/>
        </p:nvGrpSpPr>
        <p:grpSpPr>
          <a:xfrm>
            <a:off x="2260422" y="863098"/>
            <a:ext cx="133670" cy="199341"/>
            <a:chOff x="6974158" y="2789537"/>
            <a:chExt cx="255247" cy="327458"/>
          </a:xfrm>
        </p:grpSpPr>
        <p:sp>
          <p:nvSpPr>
            <p:cNvPr id="3467" name="Google Shape;9269;p71">
              <a:extLst>
                <a:ext uri="{FF2B5EF4-FFF2-40B4-BE49-F238E27FC236}">
                  <a16:creationId xmlns:a16="http://schemas.microsoft.com/office/drawing/2014/main" id="{A0768AAD-F4FD-4C54-9EB7-62A0AA55456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9270;p71">
              <a:extLst>
                <a:ext uri="{FF2B5EF4-FFF2-40B4-BE49-F238E27FC236}">
                  <a16:creationId xmlns:a16="http://schemas.microsoft.com/office/drawing/2014/main" id="{0EF93983-FAB1-4F85-8FC7-4FD9B0CFD1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9271;p71">
              <a:extLst>
                <a:ext uri="{FF2B5EF4-FFF2-40B4-BE49-F238E27FC236}">
                  <a16:creationId xmlns:a16="http://schemas.microsoft.com/office/drawing/2014/main" id="{64B3A2A1-10DC-4A48-9AFA-14233FF77E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9272;p71">
              <a:extLst>
                <a:ext uri="{FF2B5EF4-FFF2-40B4-BE49-F238E27FC236}">
                  <a16:creationId xmlns:a16="http://schemas.microsoft.com/office/drawing/2014/main" id="{B09BE708-DFB9-4B93-B445-08932205306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71" name="Google Shape;9273;p71">
              <a:extLst>
                <a:ext uri="{FF2B5EF4-FFF2-40B4-BE49-F238E27FC236}">
                  <a16:creationId xmlns:a16="http://schemas.microsoft.com/office/drawing/2014/main" id="{BFA7473D-219F-40C6-8966-6207FC44465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9274;p71">
              <a:extLst>
                <a:ext uri="{FF2B5EF4-FFF2-40B4-BE49-F238E27FC236}">
                  <a16:creationId xmlns:a16="http://schemas.microsoft.com/office/drawing/2014/main" id="{3C462DE9-18EA-4245-84A1-00694EEBD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5" name="Google Shape;9268;p71">
            <a:extLst>
              <a:ext uri="{FF2B5EF4-FFF2-40B4-BE49-F238E27FC236}">
                <a16:creationId xmlns:a16="http://schemas.microsoft.com/office/drawing/2014/main" id="{AEBA8DCE-80B8-4D49-83AC-40AA543C960D}"/>
              </a:ext>
            </a:extLst>
          </p:cNvPr>
          <p:cNvGrpSpPr/>
          <p:nvPr/>
        </p:nvGrpSpPr>
        <p:grpSpPr>
          <a:xfrm>
            <a:off x="2844450" y="731115"/>
            <a:ext cx="133670" cy="199341"/>
            <a:chOff x="6974158" y="2789537"/>
            <a:chExt cx="255247" cy="327458"/>
          </a:xfrm>
        </p:grpSpPr>
        <p:sp>
          <p:nvSpPr>
            <p:cNvPr id="3461" name="Google Shape;9269;p71">
              <a:extLst>
                <a:ext uri="{FF2B5EF4-FFF2-40B4-BE49-F238E27FC236}">
                  <a16:creationId xmlns:a16="http://schemas.microsoft.com/office/drawing/2014/main" id="{BD346B86-8257-440D-A2A9-1FA149BD6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9270;p71">
              <a:extLst>
                <a:ext uri="{FF2B5EF4-FFF2-40B4-BE49-F238E27FC236}">
                  <a16:creationId xmlns:a16="http://schemas.microsoft.com/office/drawing/2014/main" id="{0F27C8A9-5B36-4F1D-A924-546522AE5F5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9271;p71">
              <a:extLst>
                <a:ext uri="{FF2B5EF4-FFF2-40B4-BE49-F238E27FC236}">
                  <a16:creationId xmlns:a16="http://schemas.microsoft.com/office/drawing/2014/main" id="{378F97F7-FEBD-4F11-A5A4-D2E584CA4C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9272;p71">
              <a:extLst>
                <a:ext uri="{FF2B5EF4-FFF2-40B4-BE49-F238E27FC236}">
                  <a16:creationId xmlns:a16="http://schemas.microsoft.com/office/drawing/2014/main" id="{F7C7E619-D75D-45BF-A7EE-F3E54EBD12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65" name="Google Shape;9273;p71">
              <a:extLst>
                <a:ext uri="{FF2B5EF4-FFF2-40B4-BE49-F238E27FC236}">
                  <a16:creationId xmlns:a16="http://schemas.microsoft.com/office/drawing/2014/main" id="{594D2E10-D43A-4C56-B3AD-5726ADF72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9274;p71">
              <a:extLst>
                <a:ext uri="{FF2B5EF4-FFF2-40B4-BE49-F238E27FC236}">
                  <a16:creationId xmlns:a16="http://schemas.microsoft.com/office/drawing/2014/main" id="{085D9399-8BB5-4D3B-B35B-6A7D72BCC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 name="Group 18">
            <a:extLst>
              <a:ext uri="{FF2B5EF4-FFF2-40B4-BE49-F238E27FC236}">
                <a16:creationId xmlns:a16="http://schemas.microsoft.com/office/drawing/2014/main" id="{FA119AD8-C1AA-498B-AD5E-010818914925}"/>
              </a:ext>
            </a:extLst>
          </p:cNvPr>
          <p:cNvGrpSpPr/>
          <p:nvPr/>
        </p:nvGrpSpPr>
        <p:grpSpPr>
          <a:xfrm>
            <a:off x="3050587" y="727906"/>
            <a:ext cx="972725" cy="205759"/>
            <a:chOff x="3050587" y="727906"/>
            <a:chExt cx="972725" cy="205759"/>
          </a:xfrm>
        </p:grpSpPr>
        <p:grpSp>
          <p:nvGrpSpPr>
            <p:cNvPr id="3426" name="Google Shape;9268;p71">
              <a:extLst>
                <a:ext uri="{FF2B5EF4-FFF2-40B4-BE49-F238E27FC236}">
                  <a16:creationId xmlns:a16="http://schemas.microsoft.com/office/drawing/2014/main" id="{2CFDBACA-416F-40BE-8D31-B20F82082233}"/>
                </a:ext>
              </a:extLst>
            </p:cNvPr>
            <p:cNvGrpSpPr/>
            <p:nvPr/>
          </p:nvGrpSpPr>
          <p:grpSpPr>
            <a:xfrm>
              <a:off x="3050587" y="731115"/>
              <a:ext cx="133670" cy="199341"/>
              <a:chOff x="6974158" y="2789537"/>
              <a:chExt cx="255247" cy="327458"/>
            </a:xfrm>
          </p:grpSpPr>
          <p:sp>
            <p:nvSpPr>
              <p:cNvPr id="3455" name="Google Shape;9269;p71">
                <a:extLst>
                  <a:ext uri="{FF2B5EF4-FFF2-40B4-BE49-F238E27FC236}">
                    <a16:creationId xmlns:a16="http://schemas.microsoft.com/office/drawing/2014/main" id="{00631D23-6AED-4E4A-B003-4724652B785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9270;p71">
                <a:extLst>
                  <a:ext uri="{FF2B5EF4-FFF2-40B4-BE49-F238E27FC236}">
                    <a16:creationId xmlns:a16="http://schemas.microsoft.com/office/drawing/2014/main" id="{64EF79EA-3318-4BE7-9E75-C9CD62042BA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9271;p71">
                <a:extLst>
                  <a:ext uri="{FF2B5EF4-FFF2-40B4-BE49-F238E27FC236}">
                    <a16:creationId xmlns:a16="http://schemas.microsoft.com/office/drawing/2014/main" id="{A2A149F6-5163-46B9-99B5-17D90D43026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9272;p71">
                <a:extLst>
                  <a:ext uri="{FF2B5EF4-FFF2-40B4-BE49-F238E27FC236}">
                    <a16:creationId xmlns:a16="http://schemas.microsoft.com/office/drawing/2014/main" id="{34352DC0-4F14-48EC-B5CD-A4BD7C3CD07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59" name="Google Shape;9273;p71">
                <a:extLst>
                  <a:ext uri="{FF2B5EF4-FFF2-40B4-BE49-F238E27FC236}">
                    <a16:creationId xmlns:a16="http://schemas.microsoft.com/office/drawing/2014/main" id="{9578E7B9-6116-4243-B4DD-5482EF8D2B1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9274;p71">
                <a:extLst>
                  <a:ext uri="{FF2B5EF4-FFF2-40B4-BE49-F238E27FC236}">
                    <a16:creationId xmlns:a16="http://schemas.microsoft.com/office/drawing/2014/main" id="{3BB4A400-E228-4345-8EEF-2E8332FE399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7" name="Google Shape;9268;p71">
              <a:extLst>
                <a:ext uri="{FF2B5EF4-FFF2-40B4-BE49-F238E27FC236}">
                  <a16:creationId xmlns:a16="http://schemas.microsoft.com/office/drawing/2014/main" id="{08D57EB4-407F-466F-A0AB-21B4AA92EB73}"/>
                </a:ext>
              </a:extLst>
            </p:cNvPr>
            <p:cNvGrpSpPr/>
            <p:nvPr/>
          </p:nvGrpSpPr>
          <p:grpSpPr>
            <a:xfrm>
              <a:off x="3255796" y="734324"/>
              <a:ext cx="133670" cy="199341"/>
              <a:chOff x="6974158" y="2789537"/>
              <a:chExt cx="255247" cy="327458"/>
            </a:xfrm>
          </p:grpSpPr>
          <p:sp>
            <p:nvSpPr>
              <p:cNvPr id="3449" name="Google Shape;9269;p71">
                <a:extLst>
                  <a:ext uri="{FF2B5EF4-FFF2-40B4-BE49-F238E27FC236}">
                    <a16:creationId xmlns:a16="http://schemas.microsoft.com/office/drawing/2014/main" id="{AB9EC7FD-5036-45B3-B0B0-3E7DB259F8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9270;p71">
                <a:extLst>
                  <a:ext uri="{FF2B5EF4-FFF2-40B4-BE49-F238E27FC236}">
                    <a16:creationId xmlns:a16="http://schemas.microsoft.com/office/drawing/2014/main" id="{22BA8D72-4121-4D5F-A7D5-6EB09BDDA2A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9271;p71">
                <a:extLst>
                  <a:ext uri="{FF2B5EF4-FFF2-40B4-BE49-F238E27FC236}">
                    <a16:creationId xmlns:a16="http://schemas.microsoft.com/office/drawing/2014/main" id="{354FD3D9-00DC-4906-A590-6ED96750850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9272;p71">
                <a:extLst>
                  <a:ext uri="{FF2B5EF4-FFF2-40B4-BE49-F238E27FC236}">
                    <a16:creationId xmlns:a16="http://schemas.microsoft.com/office/drawing/2014/main" id="{0C0373A1-C796-4202-BE5B-78764833102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9273;p71">
                <a:extLst>
                  <a:ext uri="{FF2B5EF4-FFF2-40B4-BE49-F238E27FC236}">
                    <a16:creationId xmlns:a16="http://schemas.microsoft.com/office/drawing/2014/main" id="{FA1EDE95-04B7-492B-9332-290585B97F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9274;p71">
                <a:extLst>
                  <a:ext uri="{FF2B5EF4-FFF2-40B4-BE49-F238E27FC236}">
                    <a16:creationId xmlns:a16="http://schemas.microsoft.com/office/drawing/2014/main" id="{56AB174F-53C1-47A4-B7A4-81D55719E1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8" name="Google Shape;9268;p71">
              <a:extLst>
                <a:ext uri="{FF2B5EF4-FFF2-40B4-BE49-F238E27FC236}">
                  <a16:creationId xmlns:a16="http://schemas.microsoft.com/office/drawing/2014/main" id="{054CF322-3AC7-42A1-A9D2-28CC03AF18F0}"/>
                </a:ext>
              </a:extLst>
            </p:cNvPr>
            <p:cNvGrpSpPr/>
            <p:nvPr/>
          </p:nvGrpSpPr>
          <p:grpSpPr>
            <a:xfrm>
              <a:off x="3469853" y="734324"/>
              <a:ext cx="133670" cy="199341"/>
              <a:chOff x="6974158" y="2789537"/>
              <a:chExt cx="255247" cy="327458"/>
            </a:xfrm>
          </p:grpSpPr>
          <p:sp>
            <p:nvSpPr>
              <p:cNvPr id="3443" name="Google Shape;9269;p71">
                <a:extLst>
                  <a:ext uri="{FF2B5EF4-FFF2-40B4-BE49-F238E27FC236}">
                    <a16:creationId xmlns:a16="http://schemas.microsoft.com/office/drawing/2014/main" id="{E71843C2-6666-4B24-BCA8-31B546E749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9270;p71">
                <a:extLst>
                  <a:ext uri="{FF2B5EF4-FFF2-40B4-BE49-F238E27FC236}">
                    <a16:creationId xmlns:a16="http://schemas.microsoft.com/office/drawing/2014/main" id="{7439305D-B171-49FD-812B-EBEB272007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9271;p71">
                <a:extLst>
                  <a:ext uri="{FF2B5EF4-FFF2-40B4-BE49-F238E27FC236}">
                    <a16:creationId xmlns:a16="http://schemas.microsoft.com/office/drawing/2014/main" id="{FA32BEEC-0F57-4A0A-A4DB-0CDF82B8B4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9272;p71">
                <a:extLst>
                  <a:ext uri="{FF2B5EF4-FFF2-40B4-BE49-F238E27FC236}">
                    <a16:creationId xmlns:a16="http://schemas.microsoft.com/office/drawing/2014/main" id="{67558524-3FA1-4451-A573-44524B3FAE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9273;p71">
                <a:extLst>
                  <a:ext uri="{FF2B5EF4-FFF2-40B4-BE49-F238E27FC236}">
                    <a16:creationId xmlns:a16="http://schemas.microsoft.com/office/drawing/2014/main" id="{E60D839E-B4E5-4882-BA96-717F4CC62E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9274;p71">
                <a:extLst>
                  <a:ext uri="{FF2B5EF4-FFF2-40B4-BE49-F238E27FC236}">
                    <a16:creationId xmlns:a16="http://schemas.microsoft.com/office/drawing/2014/main" id="{E98F35C5-97D0-4750-A990-DC99E5CF10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9" name="Google Shape;9268;p71">
              <a:extLst>
                <a:ext uri="{FF2B5EF4-FFF2-40B4-BE49-F238E27FC236}">
                  <a16:creationId xmlns:a16="http://schemas.microsoft.com/office/drawing/2014/main" id="{F2274479-94F7-4ADA-B59D-984CBDAD0875}"/>
                </a:ext>
              </a:extLst>
            </p:cNvPr>
            <p:cNvGrpSpPr/>
            <p:nvPr/>
          </p:nvGrpSpPr>
          <p:grpSpPr>
            <a:xfrm>
              <a:off x="3680227" y="727906"/>
              <a:ext cx="133670" cy="199341"/>
              <a:chOff x="6974158" y="2789537"/>
              <a:chExt cx="255247" cy="327458"/>
            </a:xfrm>
          </p:grpSpPr>
          <p:sp>
            <p:nvSpPr>
              <p:cNvPr id="3437" name="Google Shape;9269;p71">
                <a:extLst>
                  <a:ext uri="{FF2B5EF4-FFF2-40B4-BE49-F238E27FC236}">
                    <a16:creationId xmlns:a16="http://schemas.microsoft.com/office/drawing/2014/main" id="{66DED7DA-5901-4464-B29A-FF527C3E41D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9270;p71">
                <a:extLst>
                  <a:ext uri="{FF2B5EF4-FFF2-40B4-BE49-F238E27FC236}">
                    <a16:creationId xmlns:a16="http://schemas.microsoft.com/office/drawing/2014/main" id="{9A74668E-347E-4656-908E-77FFF7DB32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9271;p71">
                <a:extLst>
                  <a:ext uri="{FF2B5EF4-FFF2-40B4-BE49-F238E27FC236}">
                    <a16:creationId xmlns:a16="http://schemas.microsoft.com/office/drawing/2014/main" id="{0294010E-1C16-4B14-8683-A8E4AEB97AB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9272;p71">
                <a:extLst>
                  <a:ext uri="{FF2B5EF4-FFF2-40B4-BE49-F238E27FC236}">
                    <a16:creationId xmlns:a16="http://schemas.microsoft.com/office/drawing/2014/main" id="{ED2273CB-4629-473C-A829-62BDB4ABA2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9273;p71">
                <a:extLst>
                  <a:ext uri="{FF2B5EF4-FFF2-40B4-BE49-F238E27FC236}">
                    <a16:creationId xmlns:a16="http://schemas.microsoft.com/office/drawing/2014/main" id="{B2A0359F-C6AF-4200-A7AF-CB7FA363AC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9274;p71">
                <a:extLst>
                  <a:ext uri="{FF2B5EF4-FFF2-40B4-BE49-F238E27FC236}">
                    <a16:creationId xmlns:a16="http://schemas.microsoft.com/office/drawing/2014/main" id="{621FA0D5-750D-453F-A8A0-887BF793977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30" name="Google Shape;9268;p71">
              <a:extLst>
                <a:ext uri="{FF2B5EF4-FFF2-40B4-BE49-F238E27FC236}">
                  <a16:creationId xmlns:a16="http://schemas.microsoft.com/office/drawing/2014/main" id="{54CCA867-197E-4F8D-852D-43C96CACA631}"/>
                </a:ext>
              </a:extLst>
            </p:cNvPr>
            <p:cNvGrpSpPr/>
            <p:nvPr/>
          </p:nvGrpSpPr>
          <p:grpSpPr>
            <a:xfrm>
              <a:off x="3889642" y="734324"/>
              <a:ext cx="133670" cy="199341"/>
              <a:chOff x="6974158" y="2789537"/>
              <a:chExt cx="255247" cy="327458"/>
            </a:xfrm>
          </p:grpSpPr>
          <p:sp>
            <p:nvSpPr>
              <p:cNvPr id="3431" name="Google Shape;9269;p71">
                <a:extLst>
                  <a:ext uri="{FF2B5EF4-FFF2-40B4-BE49-F238E27FC236}">
                    <a16:creationId xmlns:a16="http://schemas.microsoft.com/office/drawing/2014/main" id="{1EE9CF27-B562-40B0-A5B8-35D1C149A0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9270;p71">
                <a:extLst>
                  <a:ext uri="{FF2B5EF4-FFF2-40B4-BE49-F238E27FC236}">
                    <a16:creationId xmlns:a16="http://schemas.microsoft.com/office/drawing/2014/main" id="{7EF10FEB-64DE-4779-95A1-61E6F703EDC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9271;p71">
                <a:extLst>
                  <a:ext uri="{FF2B5EF4-FFF2-40B4-BE49-F238E27FC236}">
                    <a16:creationId xmlns:a16="http://schemas.microsoft.com/office/drawing/2014/main" id="{F78BA644-58EB-4756-A724-0CA8A71778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9272;p71">
                <a:extLst>
                  <a:ext uri="{FF2B5EF4-FFF2-40B4-BE49-F238E27FC236}">
                    <a16:creationId xmlns:a16="http://schemas.microsoft.com/office/drawing/2014/main" id="{9EB1B312-DB92-469A-A586-E0020A8900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35" name="Google Shape;9273;p71">
                <a:extLst>
                  <a:ext uri="{FF2B5EF4-FFF2-40B4-BE49-F238E27FC236}">
                    <a16:creationId xmlns:a16="http://schemas.microsoft.com/office/drawing/2014/main" id="{C36E75CA-CFAB-4CCE-8829-808C73B8CD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9274;p71">
                <a:extLst>
                  <a:ext uri="{FF2B5EF4-FFF2-40B4-BE49-F238E27FC236}">
                    <a16:creationId xmlns:a16="http://schemas.microsoft.com/office/drawing/2014/main" id="{E6AC657F-BD41-49EE-8B50-A7D7CA3081B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 name="Group 1">
            <a:extLst>
              <a:ext uri="{FF2B5EF4-FFF2-40B4-BE49-F238E27FC236}">
                <a16:creationId xmlns:a16="http://schemas.microsoft.com/office/drawing/2014/main" id="{E952C6B5-2A91-4D71-8980-261975C129B3}"/>
              </a:ext>
            </a:extLst>
          </p:cNvPr>
          <p:cNvGrpSpPr/>
          <p:nvPr/>
        </p:nvGrpSpPr>
        <p:grpSpPr>
          <a:xfrm>
            <a:off x="350672" y="869033"/>
            <a:ext cx="1390425" cy="205759"/>
            <a:chOff x="2631177" y="959240"/>
            <a:chExt cx="1390425" cy="205759"/>
          </a:xfrm>
        </p:grpSpPr>
        <p:grpSp>
          <p:nvGrpSpPr>
            <p:cNvPr id="3375" name="Google Shape;9275;p71">
              <a:extLst>
                <a:ext uri="{FF2B5EF4-FFF2-40B4-BE49-F238E27FC236}">
                  <a16:creationId xmlns:a16="http://schemas.microsoft.com/office/drawing/2014/main" id="{E6D69F14-A3BA-4E38-A369-E98330038F08}"/>
                </a:ext>
              </a:extLst>
            </p:cNvPr>
            <p:cNvGrpSpPr/>
            <p:nvPr/>
          </p:nvGrpSpPr>
          <p:grpSpPr>
            <a:xfrm>
              <a:off x="2631177" y="959240"/>
              <a:ext cx="140757" cy="199341"/>
              <a:chOff x="7530697" y="2790299"/>
              <a:chExt cx="244291" cy="326314"/>
            </a:xfrm>
            <a:solidFill>
              <a:schemeClr val="tx1"/>
            </a:solidFill>
          </p:grpSpPr>
          <p:sp>
            <p:nvSpPr>
              <p:cNvPr id="3419" name="Google Shape;9276;p71">
                <a:extLst>
                  <a:ext uri="{FF2B5EF4-FFF2-40B4-BE49-F238E27FC236}">
                    <a16:creationId xmlns:a16="http://schemas.microsoft.com/office/drawing/2014/main" id="{80FFD93B-76A4-4C1C-B3DD-0086276DBA7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9277;p71">
                <a:extLst>
                  <a:ext uri="{FF2B5EF4-FFF2-40B4-BE49-F238E27FC236}">
                    <a16:creationId xmlns:a16="http://schemas.microsoft.com/office/drawing/2014/main" id="{327F7152-2D10-4099-886B-A3CD7CF8B38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9278;p71">
                <a:extLst>
                  <a:ext uri="{FF2B5EF4-FFF2-40B4-BE49-F238E27FC236}">
                    <a16:creationId xmlns:a16="http://schemas.microsoft.com/office/drawing/2014/main" id="{BA9FA2DE-9EB5-401A-8E67-8E86AF2E98F2}"/>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9279;p71">
                <a:extLst>
                  <a:ext uri="{FF2B5EF4-FFF2-40B4-BE49-F238E27FC236}">
                    <a16:creationId xmlns:a16="http://schemas.microsoft.com/office/drawing/2014/main" id="{8C23BFE1-0D25-4E26-8D1A-EE15C02A78D5}"/>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9280;p71">
                <a:extLst>
                  <a:ext uri="{FF2B5EF4-FFF2-40B4-BE49-F238E27FC236}">
                    <a16:creationId xmlns:a16="http://schemas.microsoft.com/office/drawing/2014/main" id="{3455B036-3048-4344-98FC-25B2D02B631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9281;p71">
                <a:extLst>
                  <a:ext uri="{FF2B5EF4-FFF2-40B4-BE49-F238E27FC236}">
                    <a16:creationId xmlns:a16="http://schemas.microsoft.com/office/drawing/2014/main" id="{CB69FE0A-30F9-4078-9CF2-1219667882D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6" name="Group 3375">
              <a:extLst>
                <a:ext uri="{FF2B5EF4-FFF2-40B4-BE49-F238E27FC236}">
                  <a16:creationId xmlns:a16="http://schemas.microsoft.com/office/drawing/2014/main" id="{FD4301BD-368F-459A-A9C7-B8F596836F22}"/>
                </a:ext>
              </a:extLst>
            </p:cNvPr>
            <p:cNvGrpSpPr/>
            <p:nvPr/>
          </p:nvGrpSpPr>
          <p:grpSpPr>
            <a:xfrm>
              <a:off x="2842740" y="959240"/>
              <a:ext cx="1178862" cy="205759"/>
              <a:chOff x="2298228" y="746090"/>
              <a:chExt cx="1781951" cy="294826"/>
            </a:xfrm>
          </p:grpSpPr>
          <p:grpSp>
            <p:nvGrpSpPr>
              <p:cNvPr id="3377" name="Google Shape;9268;p71">
                <a:extLst>
                  <a:ext uri="{FF2B5EF4-FFF2-40B4-BE49-F238E27FC236}">
                    <a16:creationId xmlns:a16="http://schemas.microsoft.com/office/drawing/2014/main" id="{11046E6A-A80A-45B8-809D-8B078D443236}"/>
                  </a:ext>
                </a:extLst>
              </p:cNvPr>
              <p:cNvGrpSpPr/>
              <p:nvPr/>
            </p:nvGrpSpPr>
            <p:grpSpPr>
              <a:xfrm>
                <a:off x="2298228" y="750688"/>
                <a:ext cx="202053" cy="285630"/>
                <a:chOff x="6974158" y="2789537"/>
                <a:chExt cx="255247" cy="327458"/>
              </a:xfrm>
            </p:grpSpPr>
            <p:sp>
              <p:nvSpPr>
                <p:cNvPr id="3413" name="Google Shape;9269;p71">
                  <a:extLst>
                    <a:ext uri="{FF2B5EF4-FFF2-40B4-BE49-F238E27FC236}">
                      <a16:creationId xmlns:a16="http://schemas.microsoft.com/office/drawing/2014/main" id="{0F19D921-09C3-4AA9-B23C-6BEC14111DB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9270;p71">
                  <a:extLst>
                    <a:ext uri="{FF2B5EF4-FFF2-40B4-BE49-F238E27FC236}">
                      <a16:creationId xmlns:a16="http://schemas.microsoft.com/office/drawing/2014/main" id="{2D187A4B-0F31-46E9-8071-45D25DD6BD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9271;p71">
                  <a:extLst>
                    <a:ext uri="{FF2B5EF4-FFF2-40B4-BE49-F238E27FC236}">
                      <a16:creationId xmlns:a16="http://schemas.microsoft.com/office/drawing/2014/main" id="{D4C4744A-8D6B-4EAE-B954-9BC93B0B94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9272;p71">
                  <a:extLst>
                    <a:ext uri="{FF2B5EF4-FFF2-40B4-BE49-F238E27FC236}">
                      <a16:creationId xmlns:a16="http://schemas.microsoft.com/office/drawing/2014/main" id="{2711AB5C-3D38-4878-A1BB-160A170CD89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17" name="Google Shape;9273;p71">
                  <a:extLst>
                    <a:ext uri="{FF2B5EF4-FFF2-40B4-BE49-F238E27FC236}">
                      <a16:creationId xmlns:a16="http://schemas.microsoft.com/office/drawing/2014/main" id="{DCB1E1E4-8381-4B9F-8312-2CF91FE76AC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9274;p71">
                  <a:extLst>
                    <a:ext uri="{FF2B5EF4-FFF2-40B4-BE49-F238E27FC236}">
                      <a16:creationId xmlns:a16="http://schemas.microsoft.com/office/drawing/2014/main" id="{01C14953-2F07-4159-8EB3-B1609D5342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8" name="Google Shape;9268;p71">
                <a:extLst>
                  <a:ext uri="{FF2B5EF4-FFF2-40B4-BE49-F238E27FC236}">
                    <a16:creationId xmlns:a16="http://schemas.microsoft.com/office/drawing/2014/main" id="{5837F36A-76A3-4866-A2B6-44866934504B}"/>
                  </a:ext>
                </a:extLst>
              </p:cNvPr>
              <p:cNvGrpSpPr/>
              <p:nvPr/>
            </p:nvGrpSpPr>
            <p:grpSpPr>
              <a:xfrm>
                <a:off x="2609822" y="750688"/>
                <a:ext cx="202053" cy="285630"/>
                <a:chOff x="6974158" y="2789537"/>
                <a:chExt cx="255247" cy="327458"/>
              </a:xfrm>
            </p:grpSpPr>
            <p:sp>
              <p:nvSpPr>
                <p:cNvPr id="3407" name="Google Shape;9269;p71">
                  <a:extLst>
                    <a:ext uri="{FF2B5EF4-FFF2-40B4-BE49-F238E27FC236}">
                      <a16:creationId xmlns:a16="http://schemas.microsoft.com/office/drawing/2014/main" id="{D5B0DEEF-A08B-4002-ACA2-55E67882943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9270;p71">
                  <a:extLst>
                    <a:ext uri="{FF2B5EF4-FFF2-40B4-BE49-F238E27FC236}">
                      <a16:creationId xmlns:a16="http://schemas.microsoft.com/office/drawing/2014/main" id="{409615D3-592B-4F16-8ADD-7D4B6CD5EE7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9271;p71">
                  <a:extLst>
                    <a:ext uri="{FF2B5EF4-FFF2-40B4-BE49-F238E27FC236}">
                      <a16:creationId xmlns:a16="http://schemas.microsoft.com/office/drawing/2014/main" id="{FC67618D-419C-494F-B00E-5E56238554E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9272;p71">
                  <a:extLst>
                    <a:ext uri="{FF2B5EF4-FFF2-40B4-BE49-F238E27FC236}">
                      <a16:creationId xmlns:a16="http://schemas.microsoft.com/office/drawing/2014/main" id="{86B24243-7C5F-4826-B80B-3E1C0F1D402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11" name="Google Shape;9273;p71">
                  <a:extLst>
                    <a:ext uri="{FF2B5EF4-FFF2-40B4-BE49-F238E27FC236}">
                      <a16:creationId xmlns:a16="http://schemas.microsoft.com/office/drawing/2014/main" id="{6BE8E3DF-B289-4694-9C85-19EB76D5E7D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9274;p71">
                  <a:extLst>
                    <a:ext uri="{FF2B5EF4-FFF2-40B4-BE49-F238E27FC236}">
                      <a16:creationId xmlns:a16="http://schemas.microsoft.com/office/drawing/2014/main" id="{49039BAA-CEE9-40FD-8A7C-0B4AC277A6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9" name="Google Shape;9268;p71">
                <a:extLst>
                  <a:ext uri="{FF2B5EF4-FFF2-40B4-BE49-F238E27FC236}">
                    <a16:creationId xmlns:a16="http://schemas.microsoft.com/office/drawing/2014/main" id="{ED33C57F-3BB0-402D-B821-4A1B33170773}"/>
                  </a:ext>
                </a:extLst>
              </p:cNvPr>
              <p:cNvGrpSpPr/>
              <p:nvPr/>
            </p:nvGrpSpPr>
            <p:grpSpPr>
              <a:xfrm>
                <a:off x="2920013" y="755286"/>
                <a:ext cx="202053" cy="285630"/>
                <a:chOff x="6974158" y="2789537"/>
                <a:chExt cx="255247" cy="327458"/>
              </a:xfrm>
            </p:grpSpPr>
            <p:sp>
              <p:nvSpPr>
                <p:cNvPr id="3401" name="Google Shape;9269;p71">
                  <a:extLst>
                    <a:ext uri="{FF2B5EF4-FFF2-40B4-BE49-F238E27FC236}">
                      <a16:creationId xmlns:a16="http://schemas.microsoft.com/office/drawing/2014/main" id="{2BB44817-30FB-4887-A24F-0E13169F66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9270;p71">
                  <a:extLst>
                    <a:ext uri="{FF2B5EF4-FFF2-40B4-BE49-F238E27FC236}">
                      <a16:creationId xmlns:a16="http://schemas.microsoft.com/office/drawing/2014/main" id="{B46C7083-CCBD-44B6-BAAE-16F50DFF3C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9271;p71">
                  <a:extLst>
                    <a:ext uri="{FF2B5EF4-FFF2-40B4-BE49-F238E27FC236}">
                      <a16:creationId xmlns:a16="http://schemas.microsoft.com/office/drawing/2014/main" id="{566F32E7-5EE0-4535-BA72-3013124D870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9272;p71">
                  <a:extLst>
                    <a:ext uri="{FF2B5EF4-FFF2-40B4-BE49-F238E27FC236}">
                      <a16:creationId xmlns:a16="http://schemas.microsoft.com/office/drawing/2014/main" id="{9C6766F7-F3F0-4901-AB5E-696851FC8C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9273;p71">
                  <a:extLst>
                    <a:ext uri="{FF2B5EF4-FFF2-40B4-BE49-F238E27FC236}">
                      <a16:creationId xmlns:a16="http://schemas.microsoft.com/office/drawing/2014/main" id="{F592F562-988C-4424-AD89-BF55C3BF0C5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9274;p71">
                  <a:extLst>
                    <a:ext uri="{FF2B5EF4-FFF2-40B4-BE49-F238E27FC236}">
                      <a16:creationId xmlns:a16="http://schemas.microsoft.com/office/drawing/2014/main" id="{14FC8C27-8FEF-4F3C-9150-AD775C4CE24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0" name="Google Shape;9268;p71">
                <a:extLst>
                  <a:ext uri="{FF2B5EF4-FFF2-40B4-BE49-F238E27FC236}">
                    <a16:creationId xmlns:a16="http://schemas.microsoft.com/office/drawing/2014/main" id="{EC9A3F50-A748-4826-9953-2039281F7919}"/>
                  </a:ext>
                </a:extLst>
              </p:cNvPr>
              <p:cNvGrpSpPr/>
              <p:nvPr/>
            </p:nvGrpSpPr>
            <p:grpSpPr>
              <a:xfrm>
                <a:off x="3243579" y="755286"/>
                <a:ext cx="202053" cy="285630"/>
                <a:chOff x="6974158" y="2789537"/>
                <a:chExt cx="255247" cy="327458"/>
              </a:xfrm>
            </p:grpSpPr>
            <p:sp>
              <p:nvSpPr>
                <p:cNvPr id="3395" name="Google Shape;9269;p71">
                  <a:extLst>
                    <a:ext uri="{FF2B5EF4-FFF2-40B4-BE49-F238E27FC236}">
                      <a16:creationId xmlns:a16="http://schemas.microsoft.com/office/drawing/2014/main" id="{A7C61044-DED8-4BE8-BFCE-792F4C9951A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9270;p71">
                  <a:extLst>
                    <a:ext uri="{FF2B5EF4-FFF2-40B4-BE49-F238E27FC236}">
                      <a16:creationId xmlns:a16="http://schemas.microsoft.com/office/drawing/2014/main" id="{46A373D6-1962-48DA-B366-02045A046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9271;p71">
                  <a:extLst>
                    <a:ext uri="{FF2B5EF4-FFF2-40B4-BE49-F238E27FC236}">
                      <a16:creationId xmlns:a16="http://schemas.microsoft.com/office/drawing/2014/main" id="{41C2F164-A3FC-4CF2-B759-4B4AAB62E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9272;p71">
                  <a:extLst>
                    <a:ext uri="{FF2B5EF4-FFF2-40B4-BE49-F238E27FC236}">
                      <a16:creationId xmlns:a16="http://schemas.microsoft.com/office/drawing/2014/main" id="{93C9CC0C-654B-45F8-AED8-25BB2D1BECD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9273;p71">
                  <a:extLst>
                    <a:ext uri="{FF2B5EF4-FFF2-40B4-BE49-F238E27FC236}">
                      <a16:creationId xmlns:a16="http://schemas.microsoft.com/office/drawing/2014/main" id="{C9CA735D-AEF0-4053-A377-AFC5C40CF5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9274;p71">
                  <a:extLst>
                    <a:ext uri="{FF2B5EF4-FFF2-40B4-BE49-F238E27FC236}">
                      <a16:creationId xmlns:a16="http://schemas.microsoft.com/office/drawing/2014/main" id="{309DA135-D9BC-456D-BE98-540BCBB5BC2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1" name="Google Shape;9268;p71">
                <a:extLst>
                  <a:ext uri="{FF2B5EF4-FFF2-40B4-BE49-F238E27FC236}">
                    <a16:creationId xmlns:a16="http://schemas.microsoft.com/office/drawing/2014/main" id="{0E7F7EC8-A076-45D4-9029-303FBF2FE547}"/>
                  </a:ext>
                </a:extLst>
              </p:cNvPr>
              <p:cNvGrpSpPr/>
              <p:nvPr/>
            </p:nvGrpSpPr>
            <p:grpSpPr>
              <a:xfrm>
                <a:off x="3561576" y="746090"/>
                <a:ext cx="202053" cy="285630"/>
                <a:chOff x="6974158" y="2789537"/>
                <a:chExt cx="255247" cy="327458"/>
              </a:xfrm>
            </p:grpSpPr>
            <p:sp>
              <p:nvSpPr>
                <p:cNvPr id="3389" name="Google Shape;9269;p71">
                  <a:extLst>
                    <a:ext uri="{FF2B5EF4-FFF2-40B4-BE49-F238E27FC236}">
                      <a16:creationId xmlns:a16="http://schemas.microsoft.com/office/drawing/2014/main" id="{0FCD34D8-A94B-488A-BB5A-F6C40D0993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9270;p71">
                  <a:extLst>
                    <a:ext uri="{FF2B5EF4-FFF2-40B4-BE49-F238E27FC236}">
                      <a16:creationId xmlns:a16="http://schemas.microsoft.com/office/drawing/2014/main" id="{DD9051CB-23CC-4AC3-BA08-6856D2E1D2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9271;p71">
                  <a:extLst>
                    <a:ext uri="{FF2B5EF4-FFF2-40B4-BE49-F238E27FC236}">
                      <a16:creationId xmlns:a16="http://schemas.microsoft.com/office/drawing/2014/main" id="{05653CD8-3194-4188-8F0F-0D3B4F8FC6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9272;p71">
                  <a:extLst>
                    <a:ext uri="{FF2B5EF4-FFF2-40B4-BE49-F238E27FC236}">
                      <a16:creationId xmlns:a16="http://schemas.microsoft.com/office/drawing/2014/main" id="{9E4C7174-9028-4BA8-8779-65AC0E6266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9273;p71">
                  <a:extLst>
                    <a:ext uri="{FF2B5EF4-FFF2-40B4-BE49-F238E27FC236}">
                      <a16:creationId xmlns:a16="http://schemas.microsoft.com/office/drawing/2014/main" id="{B1DD83EB-8794-4EA4-AEA2-D96CBCC0AFA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9274;p71">
                  <a:extLst>
                    <a:ext uri="{FF2B5EF4-FFF2-40B4-BE49-F238E27FC236}">
                      <a16:creationId xmlns:a16="http://schemas.microsoft.com/office/drawing/2014/main" id="{9AB41325-14A3-4B84-B766-DF798B761F0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2" name="Google Shape;9268;p71">
                <a:extLst>
                  <a:ext uri="{FF2B5EF4-FFF2-40B4-BE49-F238E27FC236}">
                    <a16:creationId xmlns:a16="http://schemas.microsoft.com/office/drawing/2014/main" id="{15808841-3839-4172-8C88-3107B0007B45}"/>
                  </a:ext>
                </a:extLst>
              </p:cNvPr>
              <p:cNvGrpSpPr/>
              <p:nvPr/>
            </p:nvGrpSpPr>
            <p:grpSpPr>
              <a:xfrm>
                <a:off x="3878126" y="755286"/>
                <a:ext cx="202053" cy="285630"/>
                <a:chOff x="6974158" y="2789537"/>
                <a:chExt cx="255247" cy="327458"/>
              </a:xfrm>
            </p:grpSpPr>
            <p:sp>
              <p:nvSpPr>
                <p:cNvPr id="3383" name="Google Shape;9269;p71">
                  <a:extLst>
                    <a:ext uri="{FF2B5EF4-FFF2-40B4-BE49-F238E27FC236}">
                      <a16:creationId xmlns:a16="http://schemas.microsoft.com/office/drawing/2014/main" id="{170CBA36-89E0-4AF6-B605-60F96210C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9270;p71">
                  <a:extLst>
                    <a:ext uri="{FF2B5EF4-FFF2-40B4-BE49-F238E27FC236}">
                      <a16:creationId xmlns:a16="http://schemas.microsoft.com/office/drawing/2014/main" id="{94B67568-209C-40C3-A60B-E768102265D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9271;p71">
                  <a:extLst>
                    <a:ext uri="{FF2B5EF4-FFF2-40B4-BE49-F238E27FC236}">
                      <a16:creationId xmlns:a16="http://schemas.microsoft.com/office/drawing/2014/main" id="{C64719FB-7715-4570-BD65-92B96DEB5C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9272;p71">
                  <a:extLst>
                    <a:ext uri="{FF2B5EF4-FFF2-40B4-BE49-F238E27FC236}">
                      <a16:creationId xmlns:a16="http://schemas.microsoft.com/office/drawing/2014/main" id="{5D4B2E62-0DEA-4815-96DF-239DA6DC90F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87" name="Google Shape;9273;p71">
                  <a:extLst>
                    <a:ext uri="{FF2B5EF4-FFF2-40B4-BE49-F238E27FC236}">
                      <a16:creationId xmlns:a16="http://schemas.microsoft.com/office/drawing/2014/main" id="{128EF20F-C2DC-4634-9A8F-A913BE0D390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9274;p71">
                  <a:extLst>
                    <a:ext uri="{FF2B5EF4-FFF2-40B4-BE49-F238E27FC236}">
                      <a16:creationId xmlns:a16="http://schemas.microsoft.com/office/drawing/2014/main" id="{55883CBB-80D0-4447-BB17-FE1622A5A5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3273" name="Google Shape;9268;p71">
            <a:extLst>
              <a:ext uri="{FF2B5EF4-FFF2-40B4-BE49-F238E27FC236}">
                <a16:creationId xmlns:a16="http://schemas.microsoft.com/office/drawing/2014/main" id="{A980F538-6579-460A-AC15-67441ED4D0C1}"/>
              </a:ext>
            </a:extLst>
          </p:cNvPr>
          <p:cNvGrpSpPr/>
          <p:nvPr/>
        </p:nvGrpSpPr>
        <p:grpSpPr>
          <a:xfrm>
            <a:off x="2260422" y="2380426"/>
            <a:ext cx="134355" cy="194801"/>
            <a:chOff x="6974158" y="2789537"/>
            <a:chExt cx="255247" cy="327458"/>
          </a:xfrm>
          <a:solidFill>
            <a:srgbClr val="663300"/>
          </a:solidFill>
        </p:grpSpPr>
        <p:sp>
          <p:nvSpPr>
            <p:cNvPr id="3367" name="Google Shape;9269;p71">
              <a:extLst>
                <a:ext uri="{FF2B5EF4-FFF2-40B4-BE49-F238E27FC236}">
                  <a16:creationId xmlns:a16="http://schemas.microsoft.com/office/drawing/2014/main" id="{546C8597-1BAC-49FE-8B63-F49D6E12088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9270;p71">
              <a:extLst>
                <a:ext uri="{FF2B5EF4-FFF2-40B4-BE49-F238E27FC236}">
                  <a16:creationId xmlns:a16="http://schemas.microsoft.com/office/drawing/2014/main" id="{2DC14DAB-294B-4037-B1E3-BC53FCC62CC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9271;p71">
              <a:extLst>
                <a:ext uri="{FF2B5EF4-FFF2-40B4-BE49-F238E27FC236}">
                  <a16:creationId xmlns:a16="http://schemas.microsoft.com/office/drawing/2014/main" id="{F2052F8B-8C90-4775-A8CB-ADFC1796D3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9272;p71">
              <a:extLst>
                <a:ext uri="{FF2B5EF4-FFF2-40B4-BE49-F238E27FC236}">
                  <a16:creationId xmlns:a16="http://schemas.microsoft.com/office/drawing/2014/main" id="{62F58B4A-1A7C-4F20-AE21-AA3F3D4EACF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71" name="Google Shape;9273;p71">
              <a:extLst>
                <a:ext uri="{FF2B5EF4-FFF2-40B4-BE49-F238E27FC236}">
                  <a16:creationId xmlns:a16="http://schemas.microsoft.com/office/drawing/2014/main" id="{9D09F22C-5B4B-4DC1-8954-E7C7ADD7AF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9274;p71">
              <a:extLst>
                <a:ext uri="{FF2B5EF4-FFF2-40B4-BE49-F238E27FC236}">
                  <a16:creationId xmlns:a16="http://schemas.microsoft.com/office/drawing/2014/main" id="{25B89A8C-7CD8-4179-96F3-99CA160D6F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5" name="Google Shape;9268;p71">
            <a:extLst>
              <a:ext uri="{FF2B5EF4-FFF2-40B4-BE49-F238E27FC236}">
                <a16:creationId xmlns:a16="http://schemas.microsoft.com/office/drawing/2014/main" id="{2BD319C6-484A-478E-BC56-AB689E81F10B}"/>
              </a:ext>
            </a:extLst>
          </p:cNvPr>
          <p:cNvGrpSpPr/>
          <p:nvPr/>
        </p:nvGrpSpPr>
        <p:grpSpPr>
          <a:xfrm>
            <a:off x="2844559" y="2097548"/>
            <a:ext cx="134355" cy="194801"/>
            <a:chOff x="6974158" y="2789537"/>
            <a:chExt cx="255247" cy="327458"/>
          </a:xfrm>
          <a:solidFill>
            <a:srgbClr val="663300"/>
          </a:solidFill>
        </p:grpSpPr>
        <p:sp>
          <p:nvSpPr>
            <p:cNvPr id="3361" name="Google Shape;9269;p71">
              <a:extLst>
                <a:ext uri="{FF2B5EF4-FFF2-40B4-BE49-F238E27FC236}">
                  <a16:creationId xmlns:a16="http://schemas.microsoft.com/office/drawing/2014/main" id="{94FE3096-1D02-49CA-B41D-9C37436EB05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9270;p71">
              <a:extLst>
                <a:ext uri="{FF2B5EF4-FFF2-40B4-BE49-F238E27FC236}">
                  <a16:creationId xmlns:a16="http://schemas.microsoft.com/office/drawing/2014/main" id="{025D2A75-533B-480E-B623-CA42DAE37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9271;p71">
              <a:extLst>
                <a:ext uri="{FF2B5EF4-FFF2-40B4-BE49-F238E27FC236}">
                  <a16:creationId xmlns:a16="http://schemas.microsoft.com/office/drawing/2014/main" id="{3C920377-2C41-47E8-8607-AA0FCA8E11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9272;p71">
              <a:extLst>
                <a:ext uri="{FF2B5EF4-FFF2-40B4-BE49-F238E27FC236}">
                  <a16:creationId xmlns:a16="http://schemas.microsoft.com/office/drawing/2014/main" id="{EB1981FA-B200-40C8-833C-5E3B69053C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65" name="Google Shape;9273;p71">
              <a:extLst>
                <a:ext uri="{FF2B5EF4-FFF2-40B4-BE49-F238E27FC236}">
                  <a16:creationId xmlns:a16="http://schemas.microsoft.com/office/drawing/2014/main" id="{74528749-B903-4E8C-BC58-8FCE19141E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9274;p71">
              <a:extLst>
                <a:ext uri="{FF2B5EF4-FFF2-40B4-BE49-F238E27FC236}">
                  <a16:creationId xmlns:a16="http://schemas.microsoft.com/office/drawing/2014/main" id="{D0BE7656-B8D7-427D-A06F-28D53EBF19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 name="Group 21">
            <a:extLst>
              <a:ext uri="{FF2B5EF4-FFF2-40B4-BE49-F238E27FC236}">
                <a16:creationId xmlns:a16="http://schemas.microsoft.com/office/drawing/2014/main" id="{94FBA347-C511-4BDC-956E-64854DC45790}"/>
              </a:ext>
            </a:extLst>
          </p:cNvPr>
          <p:cNvGrpSpPr/>
          <p:nvPr/>
        </p:nvGrpSpPr>
        <p:grpSpPr>
          <a:xfrm>
            <a:off x="3051753" y="2094412"/>
            <a:ext cx="977710" cy="201073"/>
            <a:chOff x="3051753" y="2094412"/>
            <a:chExt cx="977710" cy="201073"/>
          </a:xfrm>
        </p:grpSpPr>
        <p:grpSp>
          <p:nvGrpSpPr>
            <p:cNvPr id="3326" name="Google Shape;9268;p71">
              <a:extLst>
                <a:ext uri="{FF2B5EF4-FFF2-40B4-BE49-F238E27FC236}">
                  <a16:creationId xmlns:a16="http://schemas.microsoft.com/office/drawing/2014/main" id="{7845568A-7F22-4081-A611-EB04F601CCB6}"/>
                </a:ext>
              </a:extLst>
            </p:cNvPr>
            <p:cNvGrpSpPr/>
            <p:nvPr/>
          </p:nvGrpSpPr>
          <p:grpSpPr>
            <a:xfrm>
              <a:off x="3051753" y="2097548"/>
              <a:ext cx="134355" cy="194801"/>
              <a:chOff x="6974158" y="2789537"/>
              <a:chExt cx="255247" cy="327458"/>
            </a:xfrm>
            <a:solidFill>
              <a:srgbClr val="663300"/>
            </a:solidFill>
          </p:grpSpPr>
          <p:sp>
            <p:nvSpPr>
              <p:cNvPr id="3355" name="Google Shape;9269;p71">
                <a:extLst>
                  <a:ext uri="{FF2B5EF4-FFF2-40B4-BE49-F238E27FC236}">
                    <a16:creationId xmlns:a16="http://schemas.microsoft.com/office/drawing/2014/main" id="{CB2F3145-1C58-486F-AC0C-244F482E9B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9270;p71">
                <a:extLst>
                  <a:ext uri="{FF2B5EF4-FFF2-40B4-BE49-F238E27FC236}">
                    <a16:creationId xmlns:a16="http://schemas.microsoft.com/office/drawing/2014/main" id="{5169363B-4FB6-4C33-9F1A-79844E450DD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9271;p71">
                <a:extLst>
                  <a:ext uri="{FF2B5EF4-FFF2-40B4-BE49-F238E27FC236}">
                    <a16:creationId xmlns:a16="http://schemas.microsoft.com/office/drawing/2014/main" id="{BA7909C6-7DB3-43F6-9494-FF751E3CB8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9272;p71">
                <a:extLst>
                  <a:ext uri="{FF2B5EF4-FFF2-40B4-BE49-F238E27FC236}">
                    <a16:creationId xmlns:a16="http://schemas.microsoft.com/office/drawing/2014/main" id="{DB46BE5C-A938-4CFE-8353-AB421D5B67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59" name="Google Shape;9273;p71">
                <a:extLst>
                  <a:ext uri="{FF2B5EF4-FFF2-40B4-BE49-F238E27FC236}">
                    <a16:creationId xmlns:a16="http://schemas.microsoft.com/office/drawing/2014/main" id="{1521AD00-8611-467D-8FF3-112814C078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9274;p71">
                <a:extLst>
                  <a:ext uri="{FF2B5EF4-FFF2-40B4-BE49-F238E27FC236}">
                    <a16:creationId xmlns:a16="http://schemas.microsoft.com/office/drawing/2014/main" id="{5982E902-97FD-47EA-A108-7586896B9EF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7" name="Google Shape;9268;p71">
              <a:extLst>
                <a:ext uri="{FF2B5EF4-FFF2-40B4-BE49-F238E27FC236}">
                  <a16:creationId xmlns:a16="http://schemas.microsoft.com/office/drawing/2014/main" id="{3B6CC0AB-CBDF-491F-939D-EC19E1971A21}"/>
                </a:ext>
              </a:extLst>
            </p:cNvPr>
            <p:cNvGrpSpPr/>
            <p:nvPr/>
          </p:nvGrpSpPr>
          <p:grpSpPr>
            <a:xfrm>
              <a:off x="3258013" y="2100684"/>
              <a:ext cx="134355" cy="194801"/>
              <a:chOff x="6974158" y="2789537"/>
              <a:chExt cx="255247" cy="327458"/>
            </a:xfrm>
            <a:solidFill>
              <a:srgbClr val="663300"/>
            </a:solidFill>
          </p:grpSpPr>
          <p:sp>
            <p:nvSpPr>
              <p:cNvPr id="3349" name="Google Shape;9269;p71">
                <a:extLst>
                  <a:ext uri="{FF2B5EF4-FFF2-40B4-BE49-F238E27FC236}">
                    <a16:creationId xmlns:a16="http://schemas.microsoft.com/office/drawing/2014/main" id="{3A6641DC-63DB-4383-9BBA-EF5D2F8B5D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9270;p71">
                <a:extLst>
                  <a:ext uri="{FF2B5EF4-FFF2-40B4-BE49-F238E27FC236}">
                    <a16:creationId xmlns:a16="http://schemas.microsoft.com/office/drawing/2014/main" id="{EF7D7690-DBDE-47E5-A125-337387F76F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9271;p71">
                <a:extLst>
                  <a:ext uri="{FF2B5EF4-FFF2-40B4-BE49-F238E27FC236}">
                    <a16:creationId xmlns:a16="http://schemas.microsoft.com/office/drawing/2014/main" id="{D5EFCD66-558C-4924-ADFE-F8F3D788D8B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9272;p71">
                <a:extLst>
                  <a:ext uri="{FF2B5EF4-FFF2-40B4-BE49-F238E27FC236}">
                    <a16:creationId xmlns:a16="http://schemas.microsoft.com/office/drawing/2014/main" id="{3E24A454-0A07-45E8-8D4F-ED9516EC6DF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9273;p71">
                <a:extLst>
                  <a:ext uri="{FF2B5EF4-FFF2-40B4-BE49-F238E27FC236}">
                    <a16:creationId xmlns:a16="http://schemas.microsoft.com/office/drawing/2014/main" id="{247F996A-3E64-4192-A606-7CE31B1F390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9274;p71">
                <a:extLst>
                  <a:ext uri="{FF2B5EF4-FFF2-40B4-BE49-F238E27FC236}">
                    <a16:creationId xmlns:a16="http://schemas.microsoft.com/office/drawing/2014/main" id="{260D07FC-853F-4780-827E-C9CEAB597CD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8" name="Google Shape;9268;p71">
              <a:extLst>
                <a:ext uri="{FF2B5EF4-FFF2-40B4-BE49-F238E27FC236}">
                  <a16:creationId xmlns:a16="http://schemas.microsoft.com/office/drawing/2014/main" id="{3270815A-DB40-4E90-A5AF-F6091EB16DC7}"/>
                </a:ext>
              </a:extLst>
            </p:cNvPr>
            <p:cNvGrpSpPr/>
            <p:nvPr/>
          </p:nvGrpSpPr>
          <p:grpSpPr>
            <a:xfrm>
              <a:off x="3473168" y="2100684"/>
              <a:ext cx="134355" cy="194801"/>
              <a:chOff x="6974158" y="2789537"/>
              <a:chExt cx="255247" cy="327458"/>
            </a:xfrm>
            <a:solidFill>
              <a:srgbClr val="663300"/>
            </a:solidFill>
          </p:grpSpPr>
          <p:sp>
            <p:nvSpPr>
              <p:cNvPr id="3343" name="Google Shape;9269;p71">
                <a:extLst>
                  <a:ext uri="{FF2B5EF4-FFF2-40B4-BE49-F238E27FC236}">
                    <a16:creationId xmlns:a16="http://schemas.microsoft.com/office/drawing/2014/main" id="{27C81FE3-86BE-441E-9EFF-27F86432234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9270;p71">
                <a:extLst>
                  <a:ext uri="{FF2B5EF4-FFF2-40B4-BE49-F238E27FC236}">
                    <a16:creationId xmlns:a16="http://schemas.microsoft.com/office/drawing/2014/main" id="{7961D49A-700C-4AA1-AEE5-AF8774215B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9271;p71">
                <a:extLst>
                  <a:ext uri="{FF2B5EF4-FFF2-40B4-BE49-F238E27FC236}">
                    <a16:creationId xmlns:a16="http://schemas.microsoft.com/office/drawing/2014/main" id="{30876823-383F-41E8-850D-41DE021293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9272;p71">
                <a:extLst>
                  <a:ext uri="{FF2B5EF4-FFF2-40B4-BE49-F238E27FC236}">
                    <a16:creationId xmlns:a16="http://schemas.microsoft.com/office/drawing/2014/main" id="{FBF2959A-5F44-4116-A09B-774F8BEC7DF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9273;p71">
                <a:extLst>
                  <a:ext uri="{FF2B5EF4-FFF2-40B4-BE49-F238E27FC236}">
                    <a16:creationId xmlns:a16="http://schemas.microsoft.com/office/drawing/2014/main" id="{93BD41DB-B359-4FE9-860D-C69D7819236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9274;p71">
                <a:extLst>
                  <a:ext uri="{FF2B5EF4-FFF2-40B4-BE49-F238E27FC236}">
                    <a16:creationId xmlns:a16="http://schemas.microsoft.com/office/drawing/2014/main" id="{5AA1324F-6365-449D-A5E0-ED49238791A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9" name="Google Shape;9268;p71">
              <a:extLst>
                <a:ext uri="{FF2B5EF4-FFF2-40B4-BE49-F238E27FC236}">
                  <a16:creationId xmlns:a16="http://schemas.microsoft.com/office/drawing/2014/main" id="{87301624-2411-421C-9499-D3EE0B16D776}"/>
                </a:ext>
              </a:extLst>
            </p:cNvPr>
            <p:cNvGrpSpPr/>
            <p:nvPr/>
          </p:nvGrpSpPr>
          <p:grpSpPr>
            <a:xfrm>
              <a:off x="3684619" y="2094412"/>
              <a:ext cx="134355" cy="194801"/>
              <a:chOff x="6974158" y="2789537"/>
              <a:chExt cx="255247" cy="327458"/>
            </a:xfrm>
            <a:solidFill>
              <a:srgbClr val="663300"/>
            </a:solidFill>
          </p:grpSpPr>
          <p:sp>
            <p:nvSpPr>
              <p:cNvPr id="3337" name="Google Shape;9269;p71">
                <a:extLst>
                  <a:ext uri="{FF2B5EF4-FFF2-40B4-BE49-F238E27FC236}">
                    <a16:creationId xmlns:a16="http://schemas.microsoft.com/office/drawing/2014/main" id="{F1995D2C-381F-47C4-96F1-FA1FE6C6BD4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9270;p71">
                <a:extLst>
                  <a:ext uri="{FF2B5EF4-FFF2-40B4-BE49-F238E27FC236}">
                    <a16:creationId xmlns:a16="http://schemas.microsoft.com/office/drawing/2014/main" id="{320B7530-1BE7-47F7-9F81-254A278429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9271;p71">
                <a:extLst>
                  <a:ext uri="{FF2B5EF4-FFF2-40B4-BE49-F238E27FC236}">
                    <a16:creationId xmlns:a16="http://schemas.microsoft.com/office/drawing/2014/main" id="{D3AD80B1-C9DE-44FF-9F32-743E19209A4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9272;p71">
                <a:extLst>
                  <a:ext uri="{FF2B5EF4-FFF2-40B4-BE49-F238E27FC236}">
                    <a16:creationId xmlns:a16="http://schemas.microsoft.com/office/drawing/2014/main" id="{D335665C-91A6-45CE-92DE-067168F76F4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9273;p71">
                <a:extLst>
                  <a:ext uri="{FF2B5EF4-FFF2-40B4-BE49-F238E27FC236}">
                    <a16:creationId xmlns:a16="http://schemas.microsoft.com/office/drawing/2014/main" id="{A14EE313-2961-4410-AE5E-7E90E2B4C0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9274;p71">
                <a:extLst>
                  <a:ext uri="{FF2B5EF4-FFF2-40B4-BE49-F238E27FC236}">
                    <a16:creationId xmlns:a16="http://schemas.microsoft.com/office/drawing/2014/main" id="{E011D51C-ADB1-4572-A843-7FAD36D8CD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0" name="Google Shape;9268;p71">
              <a:extLst>
                <a:ext uri="{FF2B5EF4-FFF2-40B4-BE49-F238E27FC236}">
                  <a16:creationId xmlns:a16="http://schemas.microsoft.com/office/drawing/2014/main" id="{4B9E8B3C-BA88-48BE-A0AF-BD8EC3974B34}"/>
                </a:ext>
              </a:extLst>
            </p:cNvPr>
            <p:cNvGrpSpPr/>
            <p:nvPr/>
          </p:nvGrpSpPr>
          <p:grpSpPr>
            <a:xfrm>
              <a:off x="3895108" y="2100684"/>
              <a:ext cx="134355" cy="194801"/>
              <a:chOff x="6974158" y="2789537"/>
              <a:chExt cx="255247" cy="327458"/>
            </a:xfrm>
            <a:solidFill>
              <a:srgbClr val="663300"/>
            </a:solidFill>
          </p:grpSpPr>
          <p:sp>
            <p:nvSpPr>
              <p:cNvPr id="3331" name="Google Shape;9269;p71">
                <a:extLst>
                  <a:ext uri="{FF2B5EF4-FFF2-40B4-BE49-F238E27FC236}">
                    <a16:creationId xmlns:a16="http://schemas.microsoft.com/office/drawing/2014/main" id="{093149FD-58BB-4F20-A958-63E7558705D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9270;p71">
                <a:extLst>
                  <a:ext uri="{FF2B5EF4-FFF2-40B4-BE49-F238E27FC236}">
                    <a16:creationId xmlns:a16="http://schemas.microsoft.com/office/drawing/2014/main" id="{3B4A34F9-E076-4374-820D-BBC967D4320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9271;p71">
                <a:extLst>
                  <a:ext uri="{FF2B5EF4-FFF2-40B4-BE49-F238E27FC236}">
                    <a16:creationId xmlns:a16="http://schemas.microsoft.com/office/drawing/2014/main" id="{7CE8C949-651D-4DB7-82FB-B4C3E29D242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9272;p71">
                <a:extLst>
                  <a:ext uri="{FF2B5EF4-FFF2-40B4-BE49-F238E27FC236}">
                    <a16:creationId xmlns:a16="http://schemas.microsoft.com/office/drawing/2014/main" id="{6EEC3BB6-32EC-4DCA-B2AD-2C2802CFA2D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35" name="Google Shape;9273;p71">
                <a:extLst>
                  <a:ext uri="{FF2B5EF4-FFF2-40B4-BE49-F238E27FC236}">
                    <a16:creationId xmlns:a16="http://schemas.microsoft.com/office/drawing/2014/main" id="{BB2DD586-B06B-4A02-85D8-694B6699F0D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9274;p71">
                <a:extLst>
                  <a:ext uri="{FF2B5EF4-FFF2-40B4-BE49-F238E27FC236}">
                    <a16:creationId xmlns:a16="http://schemas.microsoft.com/office/drawing/2014/main" id="{E8EC95CA-A922-42FF-A4F4-A71BA265CB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 name="Group 5">
            <a:extLst>
              <a:ext uri="{FF2B5EF4-FFF2-40B4-BE49-F238E27FC236}">
                <a16:creationId xmlns:a16="http://schemas.microsoft.com/office/drawing/2014/main" id="{451804EF-B1AE-4C45-8073-A86C415B24E8}"/>
              </a:ext>
            </a:extLst>
          </p:cNvPr>
          <p:cNvGrpSpPr/>
          <p:nvPr/>
        </p:nvGrpSpPr>
        <p:grpSpPr>
          <a:xfrm>
            <a:off x="345268" y="2390775"/>
            <a:ext cx="1397552" cy="201073"/>
            <a:chOff x="2630192" y="2320477"/>
            <a:chExt cx="1397552" cy="201073"/>
          </a:xfrm>
        </p:grpSpPr>
        <p:grpSp>
          <p:nvGrpSpPr>
            <p:cNvPr id="3275" name="Google Shape;9275;p71">
              <a:extLst>
                <a:ext uri="{FF2B5EF4-FFF2-40B4-BE49-F238E27FC236}">
                  <a16:creationId xmlns:a16="http://schemas.microsoft.com/office/drawing/2014/main" id="{FF02C8DD-7201-4D56-BCA2-A2641D3F0356}"/>
                </a:ext>
              </a:extLst>
            </p:cNvPr>
            <p:cNvGrpSpPr/>
            <p:nvPr/>
          </p:nvGrpSpPr>
          <p:grpSpPr>
            <a:xfrm>
              <a:off x="2630192" y="2320477"/>
              <a:ext cx="141479" cy="194801"/>
              <a:chOff x="7530697" y="2790299"/>
              <a:chExt cx="244291" cy="326314"/>
            </a:xfrm>
            <a:solidFill>
              <a:srgbClr val="663300"/>
            </a:solidFill>
          </p:grpSpPr>
          <p:sp>
            <p:nvSpPr>
              <p:cNvPr id="3319" name="Google Shape;9276;p71">
                <a:extLst>
                  <a:ext uri="{FF2B5EF4-FFF2-40B4-BE49-F238E27FC236}">
                    <a16:creationId xmlns:a16="http://schemas.microsoft.com/office/drawing/2014/main" id="{4442BD9B-BF4C-4777-B1A1-061C18BF9466}"/>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9277;p71">
                <a:extLst>
                  <a:ext uri="{FF2B5EF4-FFF2-40B4-BE49-F238E27FC236}">
                    <a16:creationId xmlns:a16="http://schemas.microsoft.com/office/drawing/2014/main" id="{AB0962FA-4C6F-4923-83DF-B3D28A9F856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9278;p71">
                <a:extLst>
                  <a:ext uri="{FF2B5EF4-FFF2-40B4-BE49-F238E27FC236}">
                    <a16:creationId xmlns:a16="http://schemas.microsoft.com/office/drawing/2014/main" id="{C7374D13-866E-472B-B727-115F76DCFB2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9279;p71">
                <a:extLst>
                  <a:ext uri="{FF2B5EF4-FFF2-40B4-BE49-F238E27FC236}">
                    <a16:creationId xmlns:a16="http://schemas.microsoft.com/office/drawing/2014/main" id="{5005FE41-4BB7-4270-9678-89FF3F4F2F36}"/>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9280;p71">
                <a:extLst>
                  <a:ext uri="{FF2B5EF4-FFF2-40B4-BE49-F238E27FC236}">
                    <a16:creationId xmlns:a16="http://schemas.microsoft.com/office/drawing/2014/main" id="{D25B9E57-DC07-43D4-8C99-81CE8FF4AE98}"/>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9281;p71">
                <a:extLst>
                  <a:ext uri="{FF2B5EF4-FFF2-40B4-BE49-F238E27FC236}">
                    <a16:creationId xmlns:a16="http://schemas.microsoft.com/office/drawing/2014/main" id="{1F60CF01-B1CA-4C49-B4EA-8C4F5D18E99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6" name="Group 3275">
              <a:extLst>
                <a:ext uri="{FF2B5EF4-FFF2-40B4-BE49-F238E27FC236}">
                  <a16:creationId xmlns:a16="http://schemas.microsoft.com/office/drawing/2014/main" id="{1D48ED05-9CB3-4305-8617-35CFCF278E39}"/>
                </a:ext>
              </a:extLst>
            </p:cNvPr>
            <p:cNvGrpSpPr/>
            <p:nvPr/>
          </p:nvGrpSpPr>
          <p:grpSpPr>
            <a:xfrm>
              <a:off x="2842840" y="2320477"/>
              <a:ext cx="1184904" cy="201073"/>
              <a:chOff x="2298228" y="746090"/>
              <a:chExt cx="1781951" cy="294826"/>
            </a:xfrm>
            <a:solidFill>
              <a:srgbClr val="663300"/>
            </a:solidFill>
          </p:grpSpPr>
          <p:grpSp>
            <p:nvGrpSpPr>
              <p:cNvPr id="3277" name="Google Shape;9268;p71">
                <a:extLst>
                  <a:ext uri="{FF2B5EF4-FFF2-40B4-BE49-F238E27FC236}">
                    <a16:creationId xmlns:a16="http://schemas.microsoft.com/office/drawing/2014/main" id="{D3C057A7-29DE-403A-A894-2A0242B1CFCC}"/>
                  </a:ext>
                </a:extLst>
              </p:cNvPr>
              <p:cNvGrpSpPr/>
              <p:nvPr/>
            </p:nvGrpSpPr>
            <p:grpSpPr>
              <a:xfrm>
                <a:off x="2298228" y="750688"/>
                <a:ext cx="202053" cy="285630"/>
                <a:chOff x="6974158" y="2789537"/>
                <a:chExt cx="255247" cy="327458"/>
              </a:xfrm>
              <a:grpFill/>
            </p:grpSpPr>
            <p:sp>
              <p:nvSpPr>
                <p:cNvPr id="3313" name="Google Shape;9269;p71">
                  <a:extLst>
                    <a:ext uri="{FF2B5EF4-FFF2-40B4-BE49-F238E27FC236}">
                      <a16:creationId xmlns:a16="http://schemas.microsoft.com/office/drawing/2014/main" id="{9E367427-2638-4ADD-96DA-A1102C2BF2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9270;p71">
                  <a:extLst>
                    <a:ext uri="{FF2B5EF4-FFF2-40B4-BE49-F238E27FC236}">
                      <a16:creationId xmlns:a16="http://schemas.microsoft.com/office/drawing/2014/main" id="{74D0501D-F1EB-4229-998D-6A55C0EDAD9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9271;p71">
                  <a:extLst>
                    <a:ext uri="{FF2B5EF4-FFF2-40B4-BE49-F238E27FC236}">
                      <a16:creationId xmlns:a16="http://schemas.microsoft.com/office/drawing/2014/main" id="{FE3E357D-C37B-4AE1-9DB2-5DC2482FD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9272;p71">
                  <a:extLst>
                    <a:ext uri="{FF2B5EF4-FFF2-40B4-BE49-F238E27FC236}">
                      <a16:creationId xmlns:a16="http://schemas.microsoft.com/office/drawing/2014/main" id="{D6CC5BA1-BF1F-435D-BA02-A65336E1C83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17" name="Google Shape;9273;p71">
                  <a:extLst>
                    <a:ext uri="{FF2B5EF4-FFF2-40B4-BE49-F238E27FC236}">
                      <a16:creationId xmlns:a16="http://schemas.microsoft.com/office/drawing/2014/main" id="{1A592EF0-EDAD-42D1-AB75-FB7C2C81C3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9274;p71">
                  <a:extLst>
                    <a:ext uri="{FF2B5EF4-FFF2-40B4-BE49-F238E27FC236}">
                      <a16:creationId xmlns:a16="http://schemas.microsoft.com/office/drawing/2014/main" id="{527DF3BE-3690-4DB5-AC97-CED7AC30181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8" name="Google Shape;9268;p71">
                <a:extLst>
                  <a:ext uri="{FF2B5EF4-FFF2-40B4-BE49-F238E27FC236}">
                    <a16:creationId xmlns:a16="http://schemas.microsoft.com/office/drawing/2014/main" id="{D259A707-AF63-4267-BE21-628002B68F36}"/>
                  </a:ext>
                </a:extLst>
              </p:cNvPr>
              <p:cNvGrpSpPr/>
              <p:nvPr/>
            </p:nvGrpSpPr>
            <p:grpSpPr>
              <a:xfrm>
                <a:off x="2609822" y="750688"/>
                <a:ext cx="202053" cy="285630"/>
                <a:chOff x="6974158" y="2789537"/>
                <a:chExt cx="255247" cy="327458"/>
              </a:xfrm>
              <a:grpFill/>
            </p:grpSpPr>
            <p:sp>
              <p:nvSpPr>
                <p:cNvPr id="3307" name="Google Shape;9269;p71">
                  <a:extLst>
                    <a:ext uri="{FF2B5EF4-FFF2-40B4-BE49-F238E27FC236}">
                      <a16:creationId xmlns:a16="http://schemas.microsoft.com/office/drawing/2014/main" id="{2386E316-1686-4EB2-B49F-9376B0149A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9270;p71">
                  <a:extLst>
                    <a:ext uri="{FF2B5EF4-FFF2-40B4-BE49-F238E27FC236}">
                      <a16:creationId xmlns:a16="http://schemas.microsoft.com/office/drawing/2014/main" id="{D50367EE-8A3D-4A4A-B4F8-390FC77193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9271;p71">
                  <a:extLst>
                    <a:ext uri="{FF2B5EF4-FFF2-40B4-BE49-F238E27FC236}">
                      <a16:creationId xmlns:a16="http://schemas.microsoft.com/office/drawing/2014/main" id="{14E15BF1-4E41-4470-9093-9261E63D282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9272;p71">
                  <a:extLst>
                    <a:ext uri="{FF2B5EF4-FFF2-40B4-BE49-F238E27FC236}">
                      <a16:creationId xmlns:a16="http://schemas.microsoft.com/office/drawing/2014/main" id="{BC12A4FD-1A79-4A94-A9DF-358B825A697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11" name="Google Shape;9273;p71">
                  <a:extLst>
                    <a:ext uri="{FF2B5EF4-FFF2-40B4-BE49-F238E27FC236}">
                      <a16:creationId xmlns:a16="http://schemas.microsoft.com/office/drawing/2014/main" id="{D0910257-C1AE-4CFE-9649-99F8B0C478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9274;p71">
                  <a:extLst>
                    <a:ext uri="{FF2B5EF4-FFF2-40B4-BE49-F238E27FC236}">
                      <a16:creationId xmlns:a16="http://schemas.microsoft.com/office/drawing/2014/main" id="{B74FF613-BECD-45DD-9544-A9690E120DE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9" name="Google Shape;9268;p71">
                <a:extLst>
                  <a:ext uri="{FF2B5EF4-FFF2-40B4-BE49-F238E27FC236}">
                    <a16:creationId xmlns:a16="http://schemas.microsoft.com/office/drawing/2014/main" id="{C094EF65-42FC-48FA-B6C4-58A0E1906523}"/>
                  </a:ext>
                </a:extLst>
              </p:cNvPr>
              <p:cNvGrpSpPr/>
              <p:nvPr/>
            </p:nvGrpSpPr>
            <p:grpSpPr>
              <a:xfrm>
                <a:off x="2920013" y="755286"/>
                <a:ext cx="202053" cy="285630"/>
                <a:chOff x="6974158" y="2789537"/>
                <a:chExt cx="255247" cy="327458"/>
              </a:xfrm>
              <a:grpFill/>
            </p:grpSpPr>
            <p:sp>
              <p:nvSpPr>
                <p:cNvPr id="3301" name="Google Shape;9269;p71">
                  <a:extLst>
                    <a:ext uri="{FF2B5EF4-FFF2-40B4-BE49-F238E27FC236}">
                      <a16:creationId xmlns:a16="http://schemas.microsoft.com/office/drawing/2014/main" id="{4666E05C-7EA2-405F-BA74-2F510511E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9270;p71">
                  <a:extLst>
                    <a:ext uri="{FF2B5EF4-FFF2-40B4-BE49-F238E27FC236}">
                      <a16:creationId xmlns:a16="http://schemas.microsoft.com/office/drawing/2014/main" id="{56395D97-7868-4683-AD5A-2FD757B8B9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9271;p71">
                  <a:extLst>
                    <a:ext uri="{FF2B5EF4-FFF2-40B4-BE49-F238E27FC236}">
                      <a16:creationId xmlns:a16="http://schemas.microsoft.com/office/drawing/2014/main" id="{3A839B6A-81F8-4269-B538-A6F00DC3BE8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9272;p71">
                  <a:extLst>
                    <a:ext uri="{FF2B5EF4-FFF2-40B4-BE49-F238E27FC236}">
                      <a16:creationId xmlns:a16="http://schemas.microsoft.com/office/drawing/2014/main" id="{83F105F2-C035-4E4D-9349-1D31797E106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9273;p71">
                  <a:extLst>
                    <a:ext uri="{FF2B5EF4-FFF2-40B4-BE49-F238E27FC236}">
                      <a16:creationId xmlns:a16="http://schemas.microsoft.com/office/drawing/2014/main" id="{6CA98AEA-35D4-4D11-BF42-DAF231248A2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9274;p71">
                  <a:extLst>
                    <a:ext uri="{FF2B5EF4-FFF2-40B4-BE49-F238E27FC236}">
                      <a16:creationId xmlns:a16="http://schemas.microsoft.com/office/drawing/2014/main" id="{80AE6F9D-99EA-460B-8B18-D3FD4FAC58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0" name="Google Shape;9268;p71">
                <a:extLst>
                  <a:ext uri="{FF2B5EF4-FFF2-40B4-BE49-F238E27FC236}">
                    <a16:creationId xmlns:a16="http://schemas.microsoft.com/office/drawing/2014/main" id="{6804BA08-FC16-4B87-BD0A-F0091F9DB1FC}"/>
                  </a:ext>
                </a:extLst>
              </p:cNvPr>
              <p:cNvGrpSpPr/>
              <p:nvPr/>
            </p:nvGrpSpPr>
            <p:grpSpPr>
              <a:xfrm>
                <a:off x="3243579" y="755286"/>
                <a:ext cx="202053" cy="285630"/>
                <a:chOff x="6974158" y="2789537"/>
                <a:chExt cx="255247" cy="327458"/>
              </a:xfrm>
              <a:grpFill/>
            </p:grpSpPr>
            <p:sp>
              <p:nvSpPr>
                <p:cNvPr id="3295" name="Google Shape;9269;p71">
                  <a:extLst>
                    <a:ext uri="{FF2B5EF4-FFF2-40B4-BE49-F238E27FC236}">
                      <a16:creationId xmlns:a16="http://schemas.microsoft.com/office/drawing/2014/main" id="{95384F1F-0BF3-47DB-81B5-C133BF9958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9270;p71">
                  <a:extLst>
                    <a:ext uri="{FF2B5EF4-FFF2-40B4-BE49-F238E27FC236}">
                      <a16:creationId xmlns:a16="http://schemas.microsoft.com/office/drawing/2014/main" id="{48BD44AA-B9BF-4632-A767-4DBB65484F3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9271;p71">
                  <a:extLst>
                    <a:ext uri="{FF2B5EF4-FFF2-40B4-BE49-F238E27FC236}">
                      <a16:creationId xmlns:a16="http://schemas.microsoft.com/office/drawing/2014/main" id="{293FC981-BDFD-4B32-8862-8C1528D7368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9272;p71">
                  <a:extLst>
                    <a:ext uri="{FF2B5EF4-FFF2-40B4-BE49-F238E27FC236}">
                      <a16:creationId xmlns:a16="http://schemas.microsoft.com/office/drawing/2014/main" id="{4BD2B314-4329-4E81-A01B-67B9C616F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9273;p71">
                  <a:extLst>
                    <a:ext uri="{FF2B5EF4-FFF2-40B4-BE49-F238E27FC236}">
                      <a16:creationId xmlns:a16="http://schemas.microsoft.com/office/drawing/2014/main" id="{C0379EFF-3421-4D83-ABAA-D79BED5EBC9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9274;p71">
                  <a:extLst>
                    <a:ext uri="{FF2B5EF4-FFF2-40B4-BE49-F238E27FC236}">
                      <a16:creationId xmlns:a16="http://schemas.microsoft.com/office/drawing/2014/main" id="{FAF36BF1-041A-4624-A068-5CBA0A557C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1" name="Google Shape;9268;p71">
                <a:extLst>
                  <a:ext uri="{FF2B5EF4-FFF2-40B4-BE49-F238E27FC236}">
                    <a16:creationId xmlns:a16="http://schemas.microsoft.com/office/drawing/2014/main" id="{466521D0-42DB-48AE-95A8-1C6B7427842C}"/>
                  </a:ext>
                </a:extLst>
              </p:cNvPr>
              <p:cNvGrpSpPr/>
              <p:nvPr/>
            </p:nvGrpSpPr>
            <p:grpSpPr>
              <a:xfrm>
                <a:off x="3561576" y="746090"/>
                <a:ext cx="202053" cy="285630"/>
                <a:chOff x="6974158" y="2789537"/>
                <a:chExt cx="255247" cy="327458"/>
              </a:xfrm>
              <a:grpFill/>
            </p:grpSpPr>
            <p:sp>
              <p:nvSpPr>
                <p:cNvPr id="3289" name="Google Shape;9269;p71">
                  <a:extLst>
                    <a:ext uri="{FF2B5EF4-FFF2-40B4-BE49-F238E27FC236}">
                      <a16:creationId xmlns:a16="http://schemas.microsoft.com/office/drawing/2014/main" id="{1A622BFD-A0E3-41A4-96D6-53BA6E56F0E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9270;p71">
                  <a:extLst>
                    <a:ext uri="{FF2B5EF4-FFF2-40B4-BE49-F238E27FC236}">
                      <a16:creationId xmlns:a16="http://schemas.microsoft.com/office/drawing/2014/main" id="{1E3626DC-EDD9-404F-8A94-5CB521617E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9271;p71">
                  <a:extLst>
                    <a:ext uri="{FF2B5EF4-FFF2-40B4-BE49-F238E27FC236}">
                      <a16:creationId xmlns:a16="http://schemas.microsoft.com/office/drawing/2014/main" id="{FE3E71C0-06CB-420F-91FD-D6972750CA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9272;p71">
                  <a:extLst>
                    <a:ext uri="{FF2B5EF4-FFF2-40B4-BE49-F238E27FC236}">
                      <a16:creationId xmlns:a16="http://schemas.microsoft.com/office/drawing/2014/main" id="{728DCD91-8052-4112-A544-8E27122027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9273;p71">
                  <a:extLst>
                    <a:ext uri="{FF2B5EF4-FFF2-40B4-BE49-F238E27FC236}">
                      <a16:creationId xmlns:a16="http://schemas.microsoft.com/office/drawing/2014/main" id="{D55D2CE4-B0A7-4C1F-99B5-961AB032EC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9274;p71">
                  <a:extLst>
                    <a:ext uri="{FF2B5EF4-FFF2-40B4-BE49-F238E27FC236}">
                      <a16:creationId xmlns:a16="http://schemas.microsoft.com/office/drawing/2014/main" id="{70AB8450-C1C6-4F7D-91FF-87A59D0779C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2" name="Google Shape;9268;p71">
                <a:extLst>
                  <a:ext uri="{FF2B5EF4-FFF2-40B4-BE49-F238E27FC236}">
                    <a16:creationId xmlns:a16="http://schemas.microsoft.com/office/drawing/2014/main" id="{95482D9B-CCE4-451E-AB32-9AFCCC3AD2B3}"/>
                  </a:ext>
                </a:extLst>
              </p:cNvPr>
              <p:cNvGrpSpPr/>
              <p:nvPr/>
            </p:nvGrpSpPr>
            <p:grpSpPr>
              <a:xfrm>
                <a:off x="3878126" y="755286"/>
                <a:ext cx="202053" cy="285630"/>
                <a:chOff x="6974158" y="2789537"/>
                <a:chExt cx="255247" cy="327458"/>
              </a:xfrm>
              <a:grpFill/>
            </p:grpSpPr>
            <p:sp>
              <p:nvSpPr>
                <p:cNvPr id="3283" name="Google Shape;9269;p71">
                  <a:extLst>
                    <a:ext uri="{FF2B5EF4-FFF2-40B4-BE49-F238E27FC236}">
                      <a16:creationId xmlns:a16="http://schemas.microsoft.com/office/drawing/2014/main" id="{28612089-418B-4C1F-AE43-6E4D2A92EA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9270;p71">
                  <a:extLst>
                    <a:ext uri="{FF2B5EF4-FFF2-40B4-BE49-F238E27FC236}">
                      <a16:creationId xmlns:a16="http://schemas.microsoft.com/office/drawing/2014/main" id="{B55E6CBE-033E-446B-B1A6-E1C3C5728C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9271;p71">
                  <a:extLst>
                    <a:ext uri="{FF2B5EF4-FFF2-40B4-BE49-F238E27FC236}">
                      <a16:creationId xmlns:a16="http://schemas.microsoft.com/office/drawing/2014/main" id="{97AC0AC4-547C-4DE3-9464-4ED72FED618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9272;p71">
                  <a:extLst>
                    <a:ext uri="{FF2B5EF4-FFF2-40B4-BE49-F238E27FC236}">
                      <a16:creationId xmlns:a16="http://schemas.microsoft.com/office/drawing/2014/main" id="{75391D8A-CC46-4BBD-8D4C-6F300E2996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87" name="Google Shape;9273;p71">
                  <a:extLst>
                    <a:ext uri="{FF2B5EF4-FFF2-40B4-BE49-F238E27FC236}">
                      <a16:creationId xmlns:a16="http://schemas.microsoft.com/office/drawing/2014/main" id="{1EA70D63-8DDE-43F6-B5FB-F35698242F9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9274;p71">
                  <a:extLst>
                    <a:ext uri="{FF2B5EF4-FFF2-40B4-BE49-F238E27FC236}">
                      <a16:creationId xmlns:a16="http://schemas.microsoft.com/office/drawing/2014/main" id="{C47FD78D-7B09-4DF8-95DE-6646283F1D8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3173" name="Google Shape;9268;p71">
            <a:extLst>
              <a:ext uri="{FF2B5EF4-FFF2-40B4-BE49-F238E27FC236}">
                <a16:creationId xmlns:a16="http://schemas.microsoft.com/office/drawing/2014/main" id="{C36FCB5D-45BB-4C1D-8BA8-1A346D8F6848}"/>
              </a:ext>
            </a:extLst>
          </p:cNvPr>
          <p:cNvGrpSpPr/>
          <p:nvPr/>
        </p:nvGrpSpPr>
        <p:grpSpPr>
          <a:xfrm>
            <a:off x="2256109" y="1870791"/>
            <a:ext cx="134355" cy="194801"/>
            <a:chOff x="6974158" y="2789537"/>
            <a:chExt cx="255247" cy="327458"/>
          </a:xfrm>
          <a:solidFill>
            <a:srgbClr val="0000CC"/>
          </a:solidFill>
        </p:grpSpPr>
        <p:sp>
          <p:nvSpPr>
            <p:cNvPr id="3267" name="Google Shape;9269;p71">
              <a:extLst>
                <a:ext uri="{FF2B5EF4-FFF2-40B4-BE49-F238E27FC236}">
                  <a16:creationId xmlns:a16="http://schemas.microsoft.com/office/drawing/2014/main" id="{3692310C-4FC0-4227-8F3C-88FEE35107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9270;p71">
              <a:extLst>
                <a:ext uri="{FF2B5EF4-FFF2-40B4-BE49-F238E27FC236}">
                  <a16:creationId xmlns:a16="http://schemas.microsoft.com/office/drawing/2014/main" id="{BD0544DB-A8CB-4695-98F5-DC29F72272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9271;p71">
              <a:extLst>
                <a:ext uri="{FF2B5EF4-FFF2-40B4-BE49-F238E27FC236}">
                  <a16:creationId xmlns:a16="http://schemas.microsoft.com/office/drawing/2014/main" id="{850DE8B4-4BB2-4657-BAC7-DDDEB326E54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9272;p71">
              <a:extLst>
                <a:ext uri="{FF2B5EF4-FFF2-40B4-BE49-F238E27FC236}">
                  <a16:creationId xmlns:a16="http://schemas.microsoft.com/office/drawing/2014/main" id="{FD09FA05-979C-434C-A236-9B708316CC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71" name="Google Shape;9273;p71">
              <a:extLst>
                <a:ext uri="{FF2B5EF4-FFF2-40B4-BE49-F238E27FC236}">
                  <a16:creationId xmlns:a16="http://schemas.microsoft.com/office/drawing/2014/main" id="{9377A239-F800-4D68-8EBF-5F09AF0D057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9274;p71">
              <a:extLst>
                <a:ext uri="{FF2B5EF4-FFF2-40B4-BE49-F238E27FC236}">
                  <a16:creationId xmlns:a16="http://schemas.microsoft.com/office/drawing/2014/main" id="{A72A8B5A-0DD1-4500-9EAB-4109EBAB50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5" name="Google Shape;9268;p71">
            <a:extLst>
              <a:ext uri="{FF2B5EF4-FFF2-40B4-BE49-F238E27FC236}">
                <a16:creationId xmlns:a16="http://schemas.microsoft.com/office/drawing/2014/main" id="{8F2B4AAA-74C0-4B8E-9B0D-29528536E5AA}"/>
              </a:ext>
            </a:extLst>
          </p:cNvPr>
          <p:cNvGrpSpPr/>
          <p:nvPr/>
        </p:nvGrpSpPr>
        <p:grpSpPr>
          <a:xfrm>
            <a:off x="2841594" y="1647085"/>
            <a:ext cx="134355" cy="194801"/>
            <a:chOff x="6974158" y="2789537"/>
            <a:chExt cx="255247" cy="327458"/>
          </a:xfrm>
          <a:solidFill>
            <a:srgbClr val="0000CC"/>
          </a:solidFill>
        </p:grpSpPr>
        <p:sp>
          <p:nvSpPr>
            <p:cNvPr id="3261" name="Google Shape;9269;p71">
              <a:extLst>
                <a:ext uri="{FF2B5EF4-FFF2-40B4-BE49-F238E27FC236}">
                  <a16:creationId xmlns:a16="http://schemas.microsoft.com/office/drawing/2014/main" id="{600A7704-3669-41A7-A8DC-4B58F804035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9270;p71">
              <a:extLst>
                <a:ext uri="{FF2B5EF4-FFF2-40B4-BE49-F238E27FC236}">
                  <a16:creationId xmlns:a16="http://schemas.microsoft.com/office/drawing/2014/main" id="{DC2CC4ED-E7ED-45B9-A80C-9333AF085C1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9271;p71">
              <a:extLst>
                <a:ext uri="{FF2B5EF4-FFF2-40B4-BE49-F238E27FC236}">
                  <a16:creationId xmlns:a16="http://schemas.microsoft.com/office/drawing/2014/main" id="{7CA1BEB0-69E8-4F10-A291-AD4669FA287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9272;p71">
              <a:extLst>
                <a:ext uri="{FF2B5EF4-FFF2-40B4-BE49-F238E27FC236}">
                  <a16:creationId xmlns:a16="http://schemas.microsoft.com/office/drawing/2014/main" id="{ED6E45C2-A820-42FA-AD28-8871159C11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65" name="Google Shape;9273;p71">
              <a:extLst>
                <a:ext uri="{FF2B5EF4-FFF2-40B4-BE49-F238E27FC236}">
                  <a16:creationId xmlns:a16="http://schemas.microsoft.com/office/drawing/2014/main" id="{2595D4D7-074A-4B95-8B44-80ABFF30578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9274;p71">
              <a:extLst>
                <a:ext uri="{FF2B5EF4-FFF2-40B4-BE49-F238E27FC236}">
                  <a16:creationId xmlns:a16="http://schemas.microsoft.com/office/drawing/2014/main" id="{B901566E-6626-4DC4-AA01-8AFC0A405B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roup 20">
            <a:extLst>
              <a:ext uri="{FF2B5EF4-FFF2-40B4-BE49-F238E27FC236}">
                <a16:creationId xmlns:a16="http://schemas.microsoft.com/office/drawing/2014/main" id="{4B648D4B-5668-4B6F-B93A-A786820DAE61}"/>
              </a:ext>
            </a:extLst>
          </p:cNvPr>
          <p:cNvGrpSpPr/>
          <p:nvPr/>
        </p:nvGrpSpPr>
        <p:grpSpPr>
          <a:xfrm>
            <a:off x="3048788" y="1643949"/>
            <a:ext cx="977710" cy="201073"/>
            <a:chOff x="3048788" y="1643949"/>
            <a:chExt cx="977710" cy="201073"/>
          </a:xfrm>
        </p:grpSpPr>
        <p:grpSp>
          <p:nvGrpSpPr>
            <p:cNvPr id="3226" name="Google Shape;9268;p71">
              <a:extLst>
                <a:ext uri="{FF2B5EF4-FFF2-40B4-BE49-F238E27FC236}">
                  <a16:creationId xmlns:a16="http://schemas.microsoft.com/office/drawing/2014/main" id="{3F3E4986-042A-46BC-99B7-B1418F485D6D}"/>
                </a:ext>
              </a:extLst>
            </p:cNvPr>
            <p:cNvGrpSpPr/>
            <p:nvPr/>
          </p:nvGrpSpPr>
          <p:grpSpPr>
            <a:xfrm>
              <a:off x="3048788" y="1647085"/>
              <a:ext cx="134355" cy="194801"/>
              <a:chOff x="6974158" y="2789537"/>
              <a:chExt cx="255247" cy="327458"/>
            </a:xfrm>
            <a:solidFill>
              <a:srgbClr val="0000CC"/>
            </a:solidFill>
          </p:grpSpPr>
          <p:sp>
            <p:nvSpPr>
              <p:cNvPr id="3255" name="Google Shape;9269;p71">
                <a:extLst>
                  <a:ext uri="{FF2B5EF4-FFF2-40B4-BE49-F238E27FC236}">
                    <a16:creationId xmlns:a16="http://schemas.microsoft.com/office/drawing/2014/main" id="{7F60D186-9206-49F3-9063-C8CC317A52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9270;p71">
                <a:extLst>
                  <a:ext uri="{FF2B5EF4-FFF2-40B4-BE49-F238E27FC236}">
                    <a16:creationId xmlns:a16="http://schemas.microsoft.com/office/drawing/2014/main" id="{B64481EE-B780-4842-A55D-EE48B160668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9271;p71">
                <a:extLst>
                  <a:ext uri="{FF2B5EF4-FFF2-40B4-BE49-F238E27FC236}">
                    <a16:creationId xmlns:a16="http://schemas.microsoft.com/office/drawing/2014/main" id="{8398BDD1-1072-45C4-AC6F-83A289011AB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9272;p71">
                <a:extLst>
                  <a:ext uri="{FF2B5EF4-FFF2-40B4-BE49-F238E27FC236}">
                    <a16:creationId xmlns:a16="http://schemas.microsoft.com/office/drawing/2014/main" id="{94A6797B-AFA9-4FE2-965A-6A7FF3E9411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59" name="Google Shape;9273;p71">
                <a:extLst>
                  <a:ext uri="{FF2B5EF4-FFF2-40B4-BE49-F238E27FC236}">
                    <a16:creationId xmlns:a16="http://schemas.microsoft.com/office/drawing/2014/main" id="{819F9397-93F2-49FF-99ED-198B4F3EE1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9274;p71">
                <a:extLst>
                  <a:ext uri="{FF2B5EF4-FFF2-40B4-BE49-F238E27FC236}">
                    <a16:creationId xmlns:a16="http://schemas.microsoft.com/office/drawing/2014/main" id="{6D00D806-3DFE-4831-8F10-4BC9034970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7" name="Google Shape;9268;p71">
              <a:extLst>
                <a:ext uri="{FF2B5EF4-FFF2-40B4-BE49-F238E27FC236}">
                  <a16:creationId xmlns:a16="http://schemas.microsoft.com/office/drawing/2014/main" id="{08ACEB42-9139-4251-8677-AA585DFE4D10}"/>
                </a:ext>
              </a:extLst>
            </p:cNvPr>
            <p:cNvGrpSpPr/>
            <p:nvPr/>
          </p:nvGrpSpPr>
          <p:grpSpPr>
            <a:xfrm>
              <a:off x="3255048" y="1650221"/>
              <a:ext cx="134355" cy="194801"/>
              <a:chOff x="6974158" y="2789537"/>
              <a:chExt cx="255247" cy="327458"/>
            </a:xfrm>
            <a:solidFill>
              <a:srgbClr val="0000CC"/>
            </a:solidFill>
          </p:grpSpPr>
          <p:sp>
            <p:nvSpPr>
              <p:cNvPr id="3249" name="Google Shape;9269;p71">
                <a:extLst>
                  <a:ext uri="{FF2B5EF4-FFF2-40B4-BE49-F238E27FC236}">
                    <a16:creationId xmlns:a16="http://schemas.microsoft.com/office/drawing/2014/main" id="{AFF4101A-8453-47BC-AD5F-DC10589859D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9270;p71">
                <a:extLst>
                  <a:ext uri="{FF2B5EF4-FFF2-40B4-BE49-F238E27FC236}">
                    <a16:creationId xmlns:a16="http://schemas.microsoft.com/office/drawing/2014/main" id="{A50D04FE-286B-4F61-9A86-8D6A18E3A65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9271;p71">
                <a:extLst>
                  <a:ext uri="{FF2B5EF4-FFF2-40B4-BE49-F238E27FC236}">
                    <a16:creationId xmlns:a16="http://schemas.microsoft.com/office/drawing/2014/main" id="{A449EC5E-8898-4684-91A7-4375C1E44F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9272;p71">
                <a:extLst>
                  <a:ext uri="{FF2B5EF4-FFF2-40B4-BE49-F238E27FC236}">
                    <a16:creationId xmlns:a16="http://schemas.microsoft.com/office/drawing/2014/main" id="{55BC8A84-4D61-4B09-B4FE-205064E6E7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9273;p71">
                <a:extLst>
                  <a:ext uri="{FF2B5EF4-FFF2-40B4-BE49-F238E27FC236}">
                    <a16:creationId xmlns:a16="http://schemas.microsoft.com/office/drawing/2014/main" id="{85C8EF1A-4427-470E-9FA6-97A4B1826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9274;p71">
                <a:extLst>
                  <a:ext uri="{FF2B5EF4-FFF2-40B4-BE49-F238E27FC236}">
                    <a16:creationId xmlns:a16="http://schemas.microsoft.com/office/drawing/2014/main" id="{134C4CE7-F7D9-480F-B20F-DF42E453E1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8" name="Google Shape;9268;p71">
              <a:extLst>
                <a:ext uri="{FF2B5EF4-FFF2-40B4-BE49-F238E27FC236}">
                  <a16:creationId xmlns:a16="http://schemas.microsoft.com/office/drawing/2014/main" id="{D53C588B-2D2B-4D27-8257-84D54D666C27}"/>
                </a:ext>
              </a:extLst>
            </p:cNvPr>
            <p:cNvGrpSpPr/>
            <p:nvPr/>
          </p:nvGrpSpPr>
          <p:grpSpPr>
            <a:xfrm>
              <a:off x="3470203" y="1650221"/>
              <a:ext cx="134355" cy="194801"/>
              <a:chOff x="6974158" y="2789537"/>
              <a:chExt cx="255247" cy="327458"/>
            </a:xfrm>
            <a:solidFill>
              <a:srgbClr val="0000CC"/>
            </a:solidFill>
          </p:grpSpPr>
          <p:sp>
            <p:nvSpPr>
              <p:cNvPr id="3243" name="Google Shape;9269;p71">
                <a:extLst>
                  <a:ext uri="{FF2B5EF4-FFF2-40B4-BE49-F238E27FC236}">
                    <a16:creationId xmlns:a16="http://schemas.microsoft.com/office/drawing/2014/main" id="{EA8733D0-E320-40B4-A2F5-10C0D0044F1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9270;p71">
                <a:extLst>
                  <a:ext uri="{FF2B5EF4-FFF2-40B4-BE49-F238E27FC236}">
                    <a16:creationId xmlns:a16="http://schemas.microsoft.com/office/drawing/2014/main" id="{2AB455D2-D700-4F2C-9534-65BCF3AC4AF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9271;p71">
                <a:extLst>
                  <a:ext uri="{FF2B5EF4-FFF2-40B4-BE49-F238E27FC236}">
                    <a16:creationId xmlns:a16="http://schemas.microsoft.com/office/drawing/2014/main" id="{567A77BB-F67A-4938-A31B-8239F9EC53F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9272;p71">
                <a:extLst>
                  <a:ext uri="{FF2B5EF4-FFF2-40B4-BE49-F238E27FC236}">
                    <a16:creationId xmlns:a16="http://schemas.microsoft.com/office/drawing/2014/main" id="{DDF17100-C2B2-449A-AF8B-C97AFD62F70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9273;p71">
                <a:extLst>
                  <a:ext uri="{FF2B5EF4-FFF2-40B4-BE49-F238E27FC236}">
                    <a16:creationId xmlns:a16="http://schemas.microsoft.com/office/drawing/2014/main" id="{8027F3AB-FCB5-4B64-A7C9-CE57421A14E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9274;p71">
                <a:extLst>
                  <a:ext uri="{FF2B5EF4-FFF2-40B4-BE49-F238E27FC236}">
                    <a16:creationId xmlns:a16="http://schemas.microsoft.com/office/drawing/2014/main" id="{69113BB1-7CAD-4845-B48F-1B6476CC06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9" name="Google Shape;9268;p71">
              <a:extLst>
                <a:ext uri="{FF2B5EF4-FFF2-40B4-BE49-F238E27FC236}">
                  <a16:creationId xmlns:a16="http://schemas.microsoft.com/office/drawing/2014/main" id="{8A1464DD-3D8C-48E2-8F22-DAD57C78B267}"/>
                </a:ext>
              </a:extLst>
            </p:cNvPr>
            <p:cNvGrpSpPr/>
            <p:nvPr/>
          </p:nvGrpSpPr>
          <p:grpSpPr>
            <a:xfrm>
              <a:off x="3681654" y="1643949"/>
              <a:ext cx="134355" cy="194801"/>
              <a:chOff x="6974158" y="2789537"/>
              <a:chExt cx="255247" cy="327458"/>
            </a:xfrm>
            <a:solidFill>
              <a:srgbClr val="0000CC"/>
            </a:solidFill>
          </p:grpSpPr>
          <p:sp>
            <p:nvSpPr>
              <p:cNvPr id="3237" name="Google Shape;9269;p71">
                <a:extLst>
                  <a:ext uri="{FF2B5EF4-FFF2-40B4-BE49-F238E27FC236}">
                    <a16:creationId xmlns:a16="http://schemas.microsoft.com/office/drawing/2014/main" id="{462DC75E-F999-471C-A096-BBF4DF9F75E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9270;p71">
                <a:extLst>
                  <a:ext uri="{FF2B5EF4-FFF2-40B4-BE49-F238E27FC236}">
                    <a16:creationId xmlns:a16="http://schemas.microsoft.com/office/drawing/2014/main" id="{FF08C727-19D0-4662-9DBE-4B05C26894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9271;p71">
                <a:extLst>
                  <a:ext uri="{FF2B5EF4-FFF2-40B4-BE49-F238E27FC236}">
                    <a16:creationId xmlns:a16="http://schemas.microsoft.com/office/drawing/2014/main" id="{FAABB486-E31C-4430-98D9-F0843F18EBC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9272;p71">
                <a:extLst>
                  <a:ext uri="{FF2B5EF4-FFF2-40B4-BE49-F238E27FC236}">
                    <a16:creationId xmlns:a16="http://schemas.microsoft.com/office/drawing/2014/main" id="{FF513B72-FB2D-4021-AA14-EEF93C9199D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9273;p71">
                <a:extLst>
                  <a:ext uri="{FF2B5EF4-FFF2-40B4-BE49-F238E27FC236}">
                    <a16:creationId xmlns:a16="http://schemas.microsoft.com/office/drawing/2014/main" id="{5BF834DD-56F0-448E-9341-30E41EC07C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9274;p71">
                <a:extLst>
                  <a:ext uri="{FF2B5EF4-FFF2-40B4-BE49-F238E27FC236}">
                    <a16:creationId xmlns:a16="http://schemas.microsoft.com/office/drawing/2014/main" id="{15CDD7F5-8DDF-4DF2-BCE1-94EAADF2F67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0" name="Google Shape;9268;p71">
              <a:extLst>
                <a:ext uri="{FF2B5EF4-FFF2-40B4-BE49-F238E27FC236}">
                  <a16:creationId xmlns:a16="http://schemas.microsoft.com/office/drawing/2014/main" id="{CE9A45CB-BA9D-4EBB-B18E-D38BE7A10EED}"/>
                </a:ext>
              </a:extLst>
            </p:cNvPr>
            <p:cNvGrpSpPr/>
            <p:nvPr/>
          </p:nvGrpSpPr>
          <p:grpSpPr>
            <a:xfrm>
              <a:off x="3892143" y="1650221"/>
              <a:ext cx="134355" cy="194801"/>
              <a:chOff x="6974158" y="2789537"/>
              <a:chExt cx="255247" cy="327458"/>
            </a:xfrm>
            <a:solidFill>
              <a:srgbClr val="0000CC"/>
            </a:solidFill>
          </p:grpSpPr>
          <p:sp>
            <p:nvSpPr>
              <p:cNvPr id="3231" name="Google Shape;9269;p71">
                <a:extLst>
                  <a:ext uri="{FF2B5EF4-FFF2-40B4-BE49-F238E27FC236}">
                    <a16:creationId xmlns:a16="http://schemas.microsoft.com/office/drawing/2014/main" id="{8E175450-98E5-48B9-BCF4-459AB2C014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9270;p71">
                <a:extLst>
                  <a:ext uri="{FF2B5EF4-FFF2-40B4-BE49-F238E27FC236}">
                    <a16:creationId xmlns:a16="http://schemas.microsoft.com/office/drawing/2014/main" id="{6CDBAA25-8AEB-4474-9B8E-B033DA32EAA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9271;p71">
                <a:extLst>
                  <a:ext uri="{FF2B5EF4-FFF2-40B4-BE49-F238E27FC236}">
                    <a16:creationId xmlns:a16="http://schemas.microsoft.com/office/drawing/2014/main" id="{42689E7B-4FB2-47C0-8D41-7970F4C80C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9272;p71">
                <a:extLst>
                  <a:ext uri="{FF2B5EF4-FFF2-40B4-BE49-F238E27FC236}">
                    <a16:creationId xmlns:a16="http://schemas.microsoft.com/office/drawing/2014/main" id="{841F1C48-D399-495E-81CD-F7AEEA9FBB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35" name="Google Shape;9273;p71">
                <a:extLst>
                  <a:ext uri="{FF2B5EF4-FFF2-40B4-BE49-F238E27FC236}">
                    <a16:creationId xmlns:a16="http://schemas.microsoft.com/office/drawing/2014/main" id="{136BE95D-BE2F-481E-8D43-EEC864E092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9274;p71">
                <a:extLst>
                  <a:ext uri="{FF2B5EF4-FFF2-40B4-BE49-F238E27FC236}">
                    <a16:creationId xmlns:a16="http://schemas.microsoft.com/office/drawing/2014/main" id="{8C13445C-424C-49F5-9992-D6F7E24B89F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 name="Group 4">
            <a:extLst>
              <a:ext uri="{FF2B5EF4-FFF2-40B4-BE49-F238E27FC236}">
                <a16:creationId xmlns:a16="http://schemas.microsoft.com/office/drawing/2014/main" id="{97E90C02-141A-4C69-8D71-E1250314A532}"/>
              </a:ext>
            </a:extLst>
          </p:cNvPr>
          <p:cNvGrpSpPr/>
          <p:nvPr/>
        </p:nvGrpSpPr>
        <p:grpSpPr>
          <a:xfrm>
            <a:off x="344475" y="1862350"/>
            <a:ext cx="1397552" cy="201073"/>
            <a:chOff x="2627227" y="1870014"/>
            <a:chExt cx="1397552" cy="201073"/>
          </a:xfrm>
        </p:grpSpPr>
        <p:grpSp>
          <p:nvGrpSpPr>
            <p:cNvPr id="3175" name="Google Shape;9275;p71">
              <a:extLst>
                <a:ext uri="{FF2B5EF4-FFF2-40B4-BE49-F238E27FC236}">
                  <a16:creationId xmlns:a16="http://schemas.microsoft.com/office/drawing/2014/main" id="{D8B0B429-3ECF-4096-B3CE-68F8961B7CFD}"/>
                </a:ext>
              </a:extLst>
            </p:cNvPr>
            <p:cNvGrpSpPr/>
            <p:nvPr/>
          </p:nvGrpSpPr>
          <p:grpSpPr>
            <a:xfrm>
              <a:off x="2627227" y="1870014"/>
              <a:ext cx="141479" cy="194801"/>
              <a:chOff x="7530697" y="2790299"/>
              <a:chExt cx="244291" cy="326314"/>
            </a:xfrm>
            <a:solidFill>
              <a:srgbClr val="0000CC"/>
            </a:solidFill>
          </p:grpSpPr>
          <p:sp>
            <p:nvSpPr>
              <p:cNvPr id="3219" name="Google Shape;9276;p71">
                <a:extLst>
                  <a:ext uri="{FF2B5EF4-FFF2-40B4-BE49-F238E27FC236}">
                    <a16:creationId xmlns:a16="http://schemas.microsoft.com/office/drawing/2014/main" id="{D3C33B60-991A-423B-8DF6-53D4E4415861}"/>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9277;p71">
                <a:extLst>
                  <a:ext uri="{FF2B5EF4-FFF2-40B4-BE49-F238E27FC236}">
                    <a16:creationId xmlns:a16="http://schemas.microsoft.com/office/drawing/2014/main" id="{A0A0D09E-9541-4A1D-B481-92F98634754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9278;p71">
                <a:extLst>
                  <a:ext uri="{FF2B5EF4-FFF2-40B4-BE49-F238E27FC236}">
                    <a16:creationId xmlns:a16="http://schemas.microsoft.com/office/drawing/2014/main" id="{154332BE-A2D9-463E-924C-67308D19733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9279;p71">
                <a:extLst>
                  <a:ext uri="{FF2B5EF4-FFF2-40B4-BE49-F238E27FC236}">
                    <a16:creationId xmlns:a16="http://schemas.microsoft.com/office/drawing/2014/main" id="{604C01F7-FD2B-40C5-9FA8-BB60A54115E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9280;p71">
                <a:extLst>
                  <a:ext uri="{FF2B5EF4-FFF2-40B4-BE49-F238E27FC236}">
                    <a16:creationId xmlns:a16="http://schemas.microsoft.com/office/drawing/2014/main" id="{E3399891-78CA-417B-94C3-FE2451DD783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9281;p71">
                <a:extLst>
                  <a:ext uri="{FF2B5EF4-FFF2-40B4-BE49-F238E27FC236}">
                    <a16:creationId xmlns:a16="http://schemas.microsoft.com/office/drawing/2014/main" id="{82D16267-25D6-485C-9253-C3C53C796980}"/>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6" name="Group 3175">
              <a:extLst>
                <a:ext uri="{FF2B5EF4-FFF2-40B4-BE49-F238E27FC236}">
                  <a16:creationId xmlns:a16="http://schemas.microsoft.com/office/drawing/2014/main" id="{9D1CBDEC-5246-42F7-A305-9037E927CCAE}"/>
                </a:ext>
              </a:extLst>
            </p:cNvPr>
            <p:cNvGrpSpPr/>
            <p:nvPr/>
          </p:nvGrpSpPr>
          <p:grpSpPr>
            <a:xfrm>
              <a:off x="2839875" y="1870014"/>
              <a:ext cx="1184904" cy="201073"/>
              <a:chOff x="2298228" y="746090"/>
              <a:chExt cx="1781951" cy="294826"/>
            </a:xfrm>
            <a:solidFill>
              <a:srgbClr val="0000CC"/>
            </a:solidFill>
          </p:grpSpPr>
          <p:grpSp>
            <p:nvGrpSpPr>
              <p:cNvPr id="3177" name="Google Shape;9268;p71">
                <a:extLst>
                  <a:ext uri="{FF2B5EF4-FFF2-40B4-BE49-F238E27FC236}">
                    <a16:creationId xmlns:a16="http://schemas.microsoft.com/office/drawing/2014/main" id="{63FD1D10-47CF-44F2-8EF7-F670DD62D2EA}"/>
                  </a:ext>
                </a:extLst>
              </p:cNvPr>
              <p:cNvGrpSpPr/>
              <p:nvPr/>
            </p:nvGrpSpPr>
            <p:grpSpPr>
              <a:xfrm>
                <a:off x="2298228" y="750688"/>
                <a:ext cx="202053" cy="285630"/>
                <a:chOff x="6974158" y="2789537"/>
                <a:chExt cx="255247" cy="327458"/>
              </a:xfrm>
              <a:grpFill/>
            </p:grpSpPr>
            <p:sp>
              <p:nvSpPr>
                <p:cNvPr id="3213" name="Google Shape;9269;p71">
                  <a:extLst>
                    <a:ext uri="{FF2B5EF4-FFF2-40B4-BE49-F238E27FC236}">
                      <a16:creationId xmlns:a16="http://schemas.microsoft.com/office/drawing/2014/main" id="{F661D0CF-0D2D-474B-AD5A-7AAB82BFCEB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9270;p71">
                  <a:extLst>
                    <a:ext uri="{FF2B5EF4-FFF2-40B4-BE49-F238E27FC236}">
                      <a16:creationId xmlns:a16="http://schemas.microsoft.com/office/drawing/2014/main" id="{E5251210-A44F-4FDA-8EFE-2722157C119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9271;p71">
                  <a:extLst>
                    <a:ext uri="{FF2B5EF4-FFF2-40B4-BE49-F238E27FC236}">
                      <a16:creationId xmlns:a16="http://schemas.microsoft.com/office/drawing/2014/main" id="{AE05F24B-CBCC-46C4-8929-7866903271B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9272;p71">
                  <a:extLst>
                    <a:ext uri="{FF2B5EF4-FFF2-40B4-BE49-F238E27FC236}">
                      <a16:creationId xmlns:a16="http://schemas.microsoft.com/office/drawing/2014/main" id="{288D0373-2583-4828-8CE3-05D43EAF114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17" name="Google Shape;9273;p71">
                  <a:extLst>
                    <a:ext uri="{FF2B5EF4-FFF2-40B4-BE49-F238E27FC236}">
                      <a16:creationId xmlns:a16="http://schemas.microsoft.com/office/drawing/2014/main" id="{5398B306-1658-42D5-B3D0-7C813C933D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9274;p71">
                  <a:extLst>
                    <a:ext uri="{FF2B5EF4-FFF2-40B4-BE49-F238E27FC236}">
                      <a16:creationId xmlns:a16="http://schemas.microsoft.com/office/drawing/2014/main" id="{08EC6893-C311-407E-93D3-571597227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Google Shape;9268;p71">
                <a:extLst>
                  <a:ext uri="{FF2B5EF4-FFF2-40B4-BE49-F238E27FC236}">
                    <a16:creationId xmlns:a16="http://schemas.microsoft.com/office/drawing/2014/main" id="{3DA93E43-6C75-4DDE-89C7-E11D02FC5EA5}"/>
                  </a:ext>
                </a:extLst>
              </p:cNvPr>
              <p:cNvGrpSpPr/>
              <p:nvPr/>
            </p:nvGrpSpPr>
            <p:grpSpPr>
              <a:xfrm>
                <a:off x="2609822" y="750688"/>
                <a:ext cx="202053" cy="285630"/>
                <a:chOff x="6974158" y="2789537"/>
                <a:chExt cx="255247" cy="327458"/>
              </a:xfrm>
              <a:grpFill/>
            </p:grpSpPr>
            <p:sp>
              <p:nvSpPr>
                <p:cNvPr id="3207" name="Google Shape;9269;p71">
                  <a:extLst>
                    <a:ext uri="{FF2B5EF4-FFF2-40B4-BE49-F238E27FC236}">
                      <a16:creationId xmlns:a16="http://schemas.microsoft.com/office/drawing/2014/main" id="{E650839B-45A6-4614-B6EB-2C765BCA30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9270;p71">
                  <a:extLst>
                    <a:ext uri="{FF2B5EF4-FFF2-40B4-BE49-F238E27FC236}">
                      <a16:creationId xmlns:a16="http://schemas.microsoft.com/office/drawing/2014/main" id="{7CC019BB-BA96-4F60-BCD0-6D20CDFA72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9271;p71">
                  <a:extLst>
                    <a:ext uri="{FF2B5EF4-FFF2-40B4-BE49-F238E27FC236}">
                      <a16:creationId xmlns:a16="http://schemas.microsoft.com/office/drawing/2014/main" id="{CFEDD52A-874F-4DA1-9EA2-1F36C8D358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9272;p71">
                  <a:extLst>
                    <a:ext uri="{FF2B5EF4-FFF2-40B4-BE49-F238E27FC236}">
                      <a16:creationId xmlns:a16="http://schemas.microsoft.com/office/drawing/2014/main" id="{812E079D-815F-47CC-B41F-550804C906E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11" name="Google Shape;9273;p71">
                  <a:extLst>
                    <a:ext uri="{FF2B5EF4-FFF2-40B4-BE49-F238E27FC236}">
                      <a16:creationId xmlns:a16="http://schemas.microsoft.com/office/drawing/2014/main" id="{91957CF7-2C6F-47C0-922C-A605CA800B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9274;p71">
                  <a:extLst>
                    <a:ext uri="{FF2B5EF4-FFF2-40B4-BE49-F238E27FC236}">
                      <a16:creationId xmlns:a16="http://schemas.microsoft.com/office/drawing/2014/main" id="{1898A788-33FA-4F5E-9F04-DB2DB813FE6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9" name="Google Shape;9268;p71">
                <a:extLst>
                  <a:ext uri="{FF2B5EF4-FFF2-40B4-BE49-F238E27FC236}">
                    <a16:creationId xmlns:a16="http://schemas.microsoft.com/office/drawing/2014/main" id="{E93439ED-48CF-4586-9817-7AB95558016C}"/>
                  </a:ext>
                </a:extLst>
              </p:cNvPr>
              <p:cNvGrpSpPr/>
              <p:nvPr/>
            </p:nvGrpSpPr>
            <p:grpSpPr>
              <a:xfrm>
                <a:off x="2920013" y="755286"/>
                <a:ext cx="202053" cy="285630"/>
                <a:chOff x="6974158" y="2789537"/>
                <a:chExt cx="255247" cy="327458"/>
              </a:xfrm>
              <a:grpFill/>
            </p:grpSpPr>
            <p:sp>
              <p:nvSpPr>
                <p:cNvPr id="3201" name="Google Shape;9269;p71">
                  <a:extLst>
                    <a:ext uri="{FF2B5EF4-FFF2-40B4-BE49-F238E27FC236}">
                      <a16:creationId xmlns:a16="http://schemas.microsoft.com/office/drawing/2014/main" id="{F8F044AB-EFFB-4ABF-9A7B-C4C5CF2460D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9270;p71">
                  <a:extLst>
                    <a:ext uri="{FF2B5EF4-FFF2-40B4-BE49-F238E27FC236}">
                      <a16:creationId xmlns:a16="http://schemas.microsoft.com/office/drawing/2014/main" id="{545DB73B-719B-4904-B5B9-828BE45CA84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9271;p71">
                  <a:extLst>
                    <a:ext uri="{FF2B5EF4-FFF2-40B4-BE49-F238E27FC236}">
                      <a16:creationId xmlns:a16="http://schemas.microsoft.com/office/drawing/2014/main" id="{2D608EA4-04DD-4563-A590-2F93EF0A85B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9272;p71">
                  <a:extLst>
                    <a:ext uri="{FF2B5EF4-FFF2-40B4-BE49-F238E27FC236}">
                      <a16:creationId xmlns:a16="http://schemas.microsoft.com/office/drawing/2014/main" id="{FAA1EA76-8DEE-4EA3-A00F-1C08CAF2621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9273;p71">
                  <a:extLst>
                    <a:ext uri="{FF2B5EF4-FFF2-40B4-BE49-F238E27FC236}">
                      <a16:creationId xmlns:a16="http://schemas.microsoft.com/office/drawing/2014/main" id="{BB3946B9-A4CF-4C15-BEC0-E8C1773DCA9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9274;p71">
                  <a:extLst>
                    <a:ext uri="{FF2B5EF4-FFF2-40B4-BE49-F238E27FC236}">
                      <a16:creationId xmlns:a16="http://schemas.microsoft.com/office/drawing/2014/main" id="{269D3BCA-EF5B-4FCC-BC55-3D15F148F47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0" name="Google Shape;9268;p71">
                <a:extLst>
                  <a:ext uri="{FF2B5EF4-FFF2-40B4-BE49-F238E27FC236}">
                    <a16:creationId xmlns:a16="http://schemas.microsoft.com/office/drawing/2014/main" id="{CEB5AF5F-FB3A-4114-8D81-9DBB6049D89E}"/>
                  </a:ext>
                </a:extLst>
              </p:cNvPr>
              <p:cNvGrpSpPr/>
              <p:nvPr/>
            </p:nvGrpSpPr>
            <p:grpSpPr>
              <a:xfrm>
                <a:off x="3243579" y="755286"/>
                <a:ext cx="202053" cy="285630"/>
                <a:chOff x="6974158" y="2789537"/>
                <a:chExt cx="255247" cy="327458"/>
              </a:xfrm>
              <a:grpFill/>
            </p:grpSpPr>
            <p:sp>
              <p:nvSpPr>
                <p:cNvPr id="3195" name="Google Shape;9269;p71">
                  <a:extLst>
                    <a:ext uri="{FF2B5EF4-FFF2-40B4-BE49-F238E27FC236}">
                      <a16:creationId xmlns:a16="http://schemas.microsoft.com/office/drawing/2014/main" id="{F29A92B7-6C5C-4F3C-BF78-5DE2AD9EC7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9270;p71">
                  <a:extLst>
                    <a:ext uri="{FF2B5EF4-FFF2-40B4-BE49-F238E27FC236}">
                      <a16:creationId xmlns:a16="http://schemas.microsoft.com/office/drawing/2014/main" id="{4328AE6F-0ABD-4BDF-9D33-7027BF146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9271;p71">
                  <a:extLst>
                    <a:ext uri="{FF2B5EF4-FFF2-40B4-BE49-F238E27FC236}">
                      <a16:creationId xmlns:a16="http://schemas.microsoft.com/office/drawing/2014/main" id="{322977C4-58DD-45A3-B5C8-88B8E64E2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9272;p71">
                  <a:extLst>
                    <a:ext uri="{FF2B5EF4-FFF2-40B4-BE49-F238E27FC236}">
                      <a16:creationId xmlns:a16="http://schemas.microsoft.com/office/drawing/2014/main" id="{A920E6E9-844D-4366-85D8-78E3436F8F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9273;p71">
                  <a:extLst>
                    <a:ext uri="{FF2B5EF4-FFF2-40B4-BE49-F238E27FC236}">
                      <a16:creationId xmlns:a16="http://schemas.microsoft.com/office/drawing/2014/main" id="{47F55B4C-5B30-462C-85ED-9772A04DDD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9274;p71">
                  <a:extLst>
                    <a:ext uri="{FF2B5EF4-FFF2-40B4-BE49-F238E27FC236}">
                      <a16:creationId xmlns:a16="http://schemas.microsoft.com/office/drawing/2014/main" id="{E2BAFFC7-8F89-45AD-91D1-72F022B2FF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1" name="Google Shape;9268;p71">
                <a:extLst>
                  <a:ext uri="{FF2B5EF4-FFF2-40B4-BE49-F238E27FC236}">
                    <a16:creationId xmlns:a16="http://schemas.microsoft.com/office/drawing/2014/main" id="{338AE49A-DE02-4C99-A201-F96374D9D0A8}"/>
                  </a:ext>
                </a:extLst>
              </p:cNvPr>
              <p:cNvGrpSpPr/>
              <p:nvPr/>
            </p:nvGrpSpPr>
            <p:grpSpPr>
              <a:xfrm>
                <a:off x="3561576" y="746090"/>
                <a:ext cx="202053" cy="285630"/>
                <a:chOff x="6974158" y="2789537"/>
                <a:chExt cx="255247" cy="327458"/>
              </a:xfrm>
              <a:grpFill/>
            </p:grpSpPr>
            <p:sp>
              <p:nvSpPr>
                <p:cNvPr id="3189" name="Google Shape;9269;p71">
                  <a:extLst>
                    <a:ext uri="{FF2B5EF4-FFF2-40B4-BE49-F238E27FC236}">
                      <a16:creationId xmlns:a16="http://schemas.microsoft.com/office/drawing/2014/main" id="{D42FCF8E-0834-47AE-A1F4-20F8EE7EB29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9270;p71">
                  <a:extLst>
                    <a:ext uri="{FF2B5EF4-FFF2-40B4-BE49-F238E27FC236}">
                      <a16:creationId xmlns:a16="http://schemas.microsoft.com/office/drawing/2014/main" id="{9D9B7EB6-4AFD-49D8-80F1-B04A2B224D7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9271;p71">
                  <a:extLst>
                    <a:ext uri="{FF2B5EF4-FFF2-40B4-BE49-F238E27FC236}">
                      <a16:creationId xmlns:a16="http://schemas.microsoft.com/office/drawing/2014/main" id="{FED78680-D5A2-4CC7-80D5-3C7BF74526F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9272;p71">
                  <a:extLst>
                    <a:ext uri="{FF2B5EF4-FFF2-40B4-BE49-F238E27FC236}">
                      <a16:creationId xmlns:a16="http://schemas.microsoft.com/office/drawing/2014/main" id="{44E62024-D38D-4D52-9A29-8090E26FCA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9273;p71">
                  <a:extLst>
                    <a:ext uri="{FF2B5EF4-FFF2-40B4-BE49-F238E27FC236}">
                      <a16:creationId xmlns:a16="http://schemas.microsoft.com/office/drawing/2014/main" id="{921B5069-5C29-4A7D-9BED-CC5AB6F187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9274;p71">
                  <a:extLst>
                    <a:ext uri="{FF2B5EF4-FFF2-40B4-BE49-F238E27FC236}">
                      <a16:creationId xmlns:a16="http://schemas.microsoft.com/office/drawing/2014/main" id="{0800E387-7C32-470B-9082-A7B646A33DC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2" name="Google Shape;9268;p71">
                <a:extLst>
                  <a:ext uri="{FF2B5EF4-FFF2-40B4-BE49-F238E27FC236}">
                    <a16:creationId xmlns:a16="http://schemas.microsoft.com/office/drawing/2014/main" id="{27FD14EF-FAB2-4529-9F55-A9EDC4B25523}"/>
                  </a:ext>
                </a:extLst>
              </p:cNvPr>
              <p:cNvGrpSpPr/>
              <p:nvPr/>
            </p:nvGrpSpPr>
            <p:grpSpPr>
              <a:xfrm>
                <a:off x="3878126" y="755286"/>
                <a:ext cx="202053" cy="285630"/>
                <a:chOff x="6974158" y="2789537"/>
                <a:chExt cx="255247" cy="327458"/>
              </a:xfrm>
              <a:grpFill/>
            </p:grpSpPr>
            <p:sp>
              <p:nvSpPr>
                <p:cNvPr id="3183" name="Google Shape;9269;p71">
                  <a:extLst>
                    <a:ext uri="{FF2B5EF4-FFF2-40B4-BE49-F238E27FC236}">
                      <a16:creationId xmlns:a16="http://schemas.microsoft.com/office/drawing/2014/main" id="{CEE16D17-D8C7-4CC7-9EA0-BEAF0906D0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9270;p71">
                  <a:extLst>
                    <a:ext uri="{FF2B5EF4-FFF2-40B4-BE49-F238E27FC236}">
                      <a16:creationId xmlns:a16="http://schemas.microsoft.com/office/drawing/2014/main" id="{4D63343E-214D-42AA-BC24-F081156530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9271;p71">
                  <a:extLst>
                    <a:ext uri="{FF2B5EF4-FFF2-40B4-BE49-F238E27FC236}">
                      <a16:creationId xmlns:a16="http://schemas.microsoft.com/office/drawing/2014/main" id="{759C183F-B0AB-4D0C-AD49-B50ACFF7CDC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9272;p71">
                  <a:extLst>
                    <a:ext uri="{FF2B5EF4-FFF2-40B4-BE49-F238E27FC236}">
                      <a16:creationId xmlns:a16="http://schemas.microsoft.com/office/drawing/2014/main" id="{D78F808B-B1D9-453F-B8B6-DA6ED1668D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87" name="Google Shape;9273;p71">
                  <a:extLst>
                    <a:ext uri="{FF2B5EF4-FFF2-40B4-BE49-F238E27FC236}">
                      <a16:creationId xmlns:a16="http://schemas.microsoft.com/office/drawing/2014/main" id="{D58CDE18-79CD-4129-8987-598C01C347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9274;p71">
                  <a:extLst>
                    <a:ext uri="{FF2B5EF4-FFF2-40B4-BE49-F238E27FC236}">
                      <a16:creationId xmlns:a16="http://schemas.microsoft.com/office/drawing/2014/main" id="{96177A07-3869-47EE-9D67-926FB6F07F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3073" name="Google Shape;9268;p71">
            <a:extLst>
              <a:ext uri="{FF2B5EF4-FFF2-40B4-BE49-F238E27FC236}">
                <a16:creationId xmlns:a16="http://schemas.microsoft.com/office/drawing/2014/main" id="{8178C6E1-0E08-4603-A6AC-76B76F65E9C9}"/>
              </a:ext>
            </a:extLst>
          </p:cNvPr>
          <p:cNvGrpSpPr/>
          <p:nvPr/>
        </p:nvGrpSpPr>
        <p:grpSpPr>
          <a:xfrm>
            <a:off x="2260422" y="1374556"/>
            <a:ext cx="134355" cy="194801"/>
            <a:chOff x="6974158" y="2789537"/>
            <a:chExt cx="255247" cy="327458"/>
          </a:xfrm>
          <a:solidFill>
            <a:srgbClr val="800080"/>
          </a:solidFill>
        </p:grpSpPr>
        <p:sp>
          <p:nvSpPr>
            <p:cNvPr id="3167" name="Google Shape;9269;p71">
              <a:extLst>
                <a:ext uri="{FF2B5EF4-FFF2-40B4-BE49-F238E27FC236}">
                  <a16:creationId xmlns:a16="http://schemas.microsoft.com/office/drawing/2014/main" id="{B9C806DE-2DB5-402D-BA31-F5EA553E6E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9270;p71">
              <a:extLst>
                <a:ext uri="{FF2B5EF4-FFF2-40B4-BE49-F238E27FC236}">
                  <a16:creationId xmlns:a16="http://schemas.microsoft.com/office/drawing/2014/main" id="{FB6D0E8E-6C48-4C6A-966A-CBEC43E1730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9271;p71">
              <a:extLst>
                <a:ext uri="{FF2B5EF4-FFF2-40B4-BE49-F238E27FC236}">
                  <a16:creationId xmlns:a16="http://schemas.microsoft.com/office/drawing/2014/main" id="{96F129A4-141E-4B7C-AD60-72E12110686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9272;p71">
              <a:extLst>
                <a:ext uri="{FF2B5EF4-FFF2-40B4-BE49-F238E27FC236}">
                  <a16:creationId xmlns:a16="http://schemas.microsoft.com/office/drawing/2014/main" id="{A3A0456A-F69E-43CD-AEE2-2CB579A6F8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71" name="Google Shape;9273;p71">
              <a:extLst>
                <a:ext uri="{FF2B5EF4-FFF2-40B4-BE49-F238E27FC236}">
                  <a16:creationId xmlns:a16="http://schemas.microsoft.com/office/drawing/2014/main" id="{BBB3286B-94F0-4611-8E94-EB9F0566648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9274;p71">
              <a:extLst>
                <a:ext uri="{FF2B5EF4-FFF2-40B4-BE49-F238E27FC236}">
                  <a16:creationId xmlns:a16="http://schemas.microsoft.com/office/drawing/2014/main" id="{5A1E0282-9F90-4F37-93A9-83F007143B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5" name="Google Shape;9268;p71">
            <a:extLst>
              <a:ext uri="{FF2B5EF4-FFF2-40B4-BE49-F238E27FC236}">
                <a16:creationId xmlns:a16="http://schemas.microsoft.com/office/drawing/2014/main" id="{4770E08B-568C-4FE5-B35F-546BD6AF2946}"/>
              </a:ext>
            </a:extLst>
          </p:cNvPr>
          <p:cNvGrpSpPr/>
          <p:nvPr/>
        </p:nvGrpSpPr>
        <p:grpSpPr>
          <a:xfrm>
            <a:off x="2838598" y="1191406"/>
            <a:ext cx="134355" cy="194801"/>
            <a:chOff x="6974158" y="2789537"/>
            <a:chExt cx="255247" cy="327458"/>
          </a:xfrm>
          <a:solidFill>
            <a:srgbClr val="800080"/>
          </a:solidFill>
        </p:grpSpPr>
        <p:sp>
          <p:nvSpPr>
            <p:cNvPr id="3161" name="Google Shape;9269;p71">
              <a:extLst>
                <a:ext uri="{FF2B5EF4-FFF2-40B4-BE49-F238E27FC236}">
                  <a16:creationId xmlns:a16="http://schemas.microsoft.com/office/drawing/2014/main" id="{0BEE3723-08CA-4945-A7EF-D67770BF68C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9270;p71">
              <a:extLst>
                <a:ext uri="{FF2B5EF4-FFF2-40B4-BE49-F238E27FC236}">
                  <a16:creationId xmlns:a16="http://schemas.microsoft.com/office/drawing/2014/main" id="{48FD1FB5-3638-40C4-8AD2-4274FC53153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9271;p71">
              <a:extLst>
                <a:ext uri="{FF2B5EF4-FFF2-40B4-BE49-F238E27FC236}">
                  <a16:creationId xmlns:a16="http://schemas.microsoft.com/office/drawing/2014/main" id="{AEF3F5DF-A7C5-4C06-9366-02A4045BAE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9272;p71">
              <a:extLst>
                <a:ext uri="{FF2B5EF4-FFF2-40B4-BE49-F238E27FC236}">
                  <a16:creationId xmlns:a16="http://schemas.microsoft.com/office/drawing/2014/main" id="{ACE66983-CA29-4573-940E-F8E683B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65" name="Google Shape;9273;p71">
              <a:extLst>
                <a:ext uri="{FF2B5EF4-FFF2-40B4-BE49-F238E27FC236}">
                  <a16:creationId xmlns:a16="http://schemas.microsoft.com/office/drawing/2014/main" id="{9EC854B6-E935-4E95-9557-B742D25C3D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9274;p71">
              <a:extLst>
                <a:ext uri="{FF2B5EF4-FFF2-40B4-BE49-F238E27FC236}">
                  <a16:creationId xmlns:a16="http://schemas.microsoft.com/office/drawing/2014/main" id="{5FC70D1A-F965-423C-B083-DA2D56639E5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roup 19">
            <a:extLst>
              <a:ext uri="{FF2B5EF4-FFF2-40B4-BE49-F238E27FC236}">
                <a16:creationId xmlns:a16="http://schemas.microsoft.com/office/drawing/2014/main" id="{988613DF-9BF6-4570-B811-8A6664D260EF}"/>
              </a:ext>
            </a:extLst>
          </p:cNvPr>
          <p:cNvGrpSpPr/>
          <p:nvPr/>
        </p:nvGrpSpPr>
        <p:grpSpPr>
          <a:xfrm>
            <a:off x="3045792" y="1188270"/>
            <a:ext cx="977710" cy="201073"/>
            <a:chOff x="3045792" y="1188270"/>
            <a:chExt cx="977710" cy="201073"/>
          </a:xfrm>
        </p:grpSpPr>
        <p:grpSp>
          <p:nvGrpSpPr>
            <p:cNvPr id="3126" name="Google Shape;9268;p71">
              <a:extLst>
                <a:ext uri="{FF2B5EF4-FFF2-40B4-BE49-F238E27FC236}">
                  <a16:creationId xmlns:a16="http://schemas.microsoft.com/office/drawing/2014/main" id="{6D3D3D67-7B59-4845-BA6F-69A90A34D6A7}"/>
                </a:ext>
              </a:extLst>
            </p:cNvPr>
            <p:cNvGrpSpPr/>
            <p:nvPr/>
          </p:nvGrpSpPr>
          <p:grpSpPr>
            <a:xfrm>
              <a:off x="3045792" y="1191406"/>
              <a:ext cx="134355" cy="194801"/>
              <a:chOff x="6974158" y="2789537"/>
              <a:chExt cx="255247" cy="327458"/>
            </a:xfrm>
            <a:solidFill>
              <a:srgbClr val="800080"/>
            </a:solidFill>
          </p:grpSpPr>
          <p:sp>
            <p:nvSpPr>
              <p:cNvPr id="3155" name="Google Shape;9269;p71">
                <a:extLst>
                  <a:ext uri="{FF2B5EF4-FFF2-40B4-BE49-F238E27FC236}">
                    <a16:creationId xmlns:a16="http://schemas.microsoft.com/office/drawing/2014/main" id="{FB6AA179-6ECE-4748-8300-750BB5278AC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9270;p71">
                <a:extLst>
                  <a:ext uri="{FF2B5EF4-FFF2-40B4-BE49-F238E27FC236}">
                    <a16:creationId xmlns:a16="http://schemas.microsoft.com/office/drawing/2014/main" id="{87FCA7CB-6893-4A05-A846-4DC1F75EE7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9271;p71">
                <a:extLst>
                  <a:ext uri="{FF2B5EF4-FFF2-40B4-BE49-F238E27FC236}">
                    <a16:creationId xmlns:a16="http://schemas.microsoft.com/office/drawing/2014/main" id="{83435FC6-BB40-4A75-87A8-9AFCFB6D6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9272;p71">
                <a:extLst>
                  <a:ext uri="{FF2B5EF4-FFF2-40B4-BE49-F238E27FC236}">
                    <a16:creationId xmlns:a16="http://schemas.microsoft.com/office/drawing/2014/main" id="{979ECA77-2669-4208-89E9-DB98F863E1C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59" name="Google Shape;9273;p71">
                <a:extLst>
                  <a:ext uri="{FF2B5EF4-FFF2-40B4-BE49-F238E27FC236}">
                    <a16:creationId xmlns:a16="http://schemas.microsoft.com/office/drawing/2014/main" id="{37237D7C-0C58-4006-91EA-F9800951BFB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9274;p71">
                <a:extLst>
                  <a:ext uri="{FF2B5EF4-FFF2-40B4-BE49-F238E27FC236}">
                    <a16:creationId xmlns:a16="http://schemas.microsoft.com/office/drawing/2014/main" id="{893F7C8D-F1B0-46F9-9D20-2362BDF22BC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7" name="Google Shape;9268;p71">
              <a:extLst>
                <a:ext uri="{FF2B5EF4-FFF2-40B4-BE49-F238E27FC236}">
                  <a16:creationId xmlns:a16="http://schemas.microsoft.com/office/drawing/2014/main" id="{9EF0A96F-6699-4018-9FB3-83E5D6E4B61E}"/>
                </a:ext>
              </a:extLst>
            </p:cNvPr>
            <p:cNvGrpSpPr/>
            <p:nvPr/>
          </p:nvGrpSpPr>
          <p:grpSpPr>
            <a:xfrm>
              <a:off x="3252052" y="1194542"/>
              <a:ext cx="134355" cy="194801"/>
              <a:chOff x="6974158" y="2789537"/>
              <a:chExt cx="255247" cy="327458"/>
            </a:xfrm>
            <a:solidFill>
              <a:srgbClr val="800080"/>
            </a:solidFill>
          </p:grpSpPr>
          <p:sp>
            <p:nvSpPr>
              <p:cNvPr id="3149" name="Google Shape;9269;p71">
                <a:extLst>
                  <a:ext uri="{FF2B5EF4-FFF2-40B4-BE49-F238E27FC236}">
                    <a16:creationId xmlns:a16="http://schemas.microsoft.com/office/drawing/2014/main" id="{D856477F-196C-41C4-AE33-CD60ACCD5A5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9270;p71">
                <a:extLst>
                  <a:ext uri="{FF2B5EF4-FFF2-40B4-BE49-F238E27FC236}">
                    <a16:creationId xmlns:a16="http://schemas.microsoft.com/office/drawing/2014/main" id="{AE2D052C-0880-4BB8-9D06-BCFCB8E28D9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9271;p71">
                <a:extLst>
                  <a:ext uri="{FF2B5EF4-FFF2-40B4-BE49-F238E27FC236}">
                    <a16:creationId xmlns:a16="http://schemas.microsoft.com/office/drawing/2014/main" id="{2C1AE83B-577B-47E8-B9A1-8C31C8C07A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9272;p71">
                <a:extLst>
                  <a:ext uri="{FF2B5EF4-FFF2-40B4-BE49-F238E27FC236}">
                    <a16:creationId xmlns:a16="http://schemas.microsoft.com/office/drawing/2014/main" id="{8707AD00-9E92-45F8-8FDA-D749F54A02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9273;p71">
                <a:extLst>
                  <a:ext uri="{FF2B5EF4-FFF2-40B4-BE49-F238E27FC236}">
                    <a16:creationId xmlns:a16="http://schemas.microsoft.com/office/drawing/2014/main" id="{479A42BE-C1D6-495B-A566-6A40BFD2A8D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9274;p71">
                <a:extLst>
                  <a:ext uri="{FF2B5EF4-FFF2-40B4-BE49-F238E27FC236}">
                    <a16:creationId xmlns:a16="http://schemas.microsoft.com/office/drawing/2014/main" id="{4FB95556-FCE2-4503-8C08-9C5E249A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8" name="Google Shape;9268;p71">
              <a:extLst>
                <a:ext uri="{FF2B5EF4-FFF2-40B4-BE49-F238E27FC236}">
                  <a16:creationId xmlns:a16="http://schemas.microsoft.com/office/drawing/2014/main" id="{5E9E23E3-F4CE-4E0E-9904-100BCEF639F2}"/>
                </a:ext>
              </a:extLst>
            </p:cNvPr>
            <p:cNvGrpSpPr/>
            <p:nvPr/>
          </p:nvGrpSpPr>
          <p:grpSpPr>
            <a:xfrm>
              <a:off x="3467207" y="1194542"/>
              <a:ext cx="134355" cy="194801"/>
              <a:chOff x="6974158" y="2789537"/>
              <a:chExt cx="255247" cy="327458"/>
            </a:xfrm>
            <a:solidFill>
              <a:srgbClr val="800080"/>
            </a:solidFill>
          </p:grpSpPr>
          <p:sp>
            <p:nvSpPr>
              <p:cNvPr id="3143" name="Google Shape;9269;p71">
                <a:extLst>
                  <a:ext uri="{FF2B5EF4-FFF2-40B4-BE49-F238E27FC236}">
                    <a16:creationId xmlns:a16="http://schemas.microsoft.com/office/drawing/2014/main" id="{3D77C638-C563-452E-A013-0E0D72F053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9270;p71">
                <a:extLst>
                  <a:ext uri="{FF2B5EF4-FFF2-40B4-BE49-F238E27FC236}">
                    <a16:creationId xmlns:a16="http://schemas.microsoft.com/office/drawing/2014/main" id="{C1D43913-ABFA-46E7-A366-55497B0C7E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9271;p71">
                <a:extLst>
                  <a:ext uri="{FF2B5EF4-FFF2-40B4-BE49-F238E27FC236}">
                    <a16:creationId xmlns:a16="http://schemas.microsoft.com/office/drawing/2014/main" id="{4A1A4F33-D7B7-4C65-90A9-2150EBBAEF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9272;p71">
                <a:extLst>
                  <a:ext uri="{FF2B5EF4-FFF2-40B4-BE49-F238E27FC236}">
                    <a16:creationId xmlns:a16="http://schemas.microsoft.com/office/drawing/2014/main" id="{1D96F50F-BBB8-4D79-B945-E69070B933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9273;p71">
                <a:extLst>
                  <a:ext uri="{FF2B5EF4-FFF2-40B4-BE49-F238E27FC236}">
                    <a16:creationId xmlns:a16="http://schemas.microsoft.com/office/drawing/2014/main" id="{3AA2D9AD-D0CF-4EBF-97CD-E91A9B2BD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9274;p71">
                <a:extLst>
                  <a:ext uri="{FF2B5EF4-FFF2-40B4-BE49-F238E27FC236}">
                    <a16:creationId xmlns:a16="http://schemas.microsoft.com/office/drawing/2014/main" id="{714C3ABE-BCBC-4E46-9B12-D7B44449A5D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29" name="Google Shape;9268;p71">
              <a:extLst>
                <a:ext uri="{FF2B5EF4-FFF2-40B4-BE49-F238E27FC236}">
                  <a16:creationId xmlns:a16="http://schemas.microsoft.com/office/drawing/2014/main" id="{AFC538F4-D46C-49F8-A206-6B1B97060350}"/>
                </a:ext>
              </a:extLst>
            </p:cNvPr>
            <p:cNvGrpSpPr/>
            <p:nvPr/>
          </p:nvGrpSpPr>
          <p:grpSpPr>
            <a:xfrm>
              <a:off x="3678658" y="1188270"/>
              <a:ext cx="134355" cy="194801"/>
              <a:chOff x="6974158" y="2789537"/>
              <a:chExt cx="255247" cy="327458"/>
            </a:xfrm>
            <a:solidFill>
              <a:srgbClr val="800080"/>
            </a:solidFill>
          </p:grpSpPr>
          <p:sp>
            <p:nvSpPr>
              <p:cNvPr id="3137" name="Google Shape;9269;p71">
                <a:extLst>
                  <a:ext uri="{FF2B5EF4-FFF2-40B4-BE49-F238E27FC236}">
                    <a16:creationId xmlns:a16="http://schemas.microsoft.com/office/drawing/2014/main" id="{45360B0B-589F-4BF3-9A8E-E0CFC6A6C9C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9270;p71">
                <a:extLst>
                  <a:ext uri="{FF2B5EF4-FFF2-40B4-BE49-F238E27FC236}">
                    <a16:creationId xmlns:a16="http://schemas.microsoft.com/office/drawing/2014/main" id="{F6BA9AE5-80B6-476F-9129-858FCED111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9271;p71">
                <a:extLst>
                  <a:ext uri="{FF2B5EF4-FFF2-40B4-BE49-F238E27FC236}">
                    <a16:creationId xmlns:a16="http://schemas.microsoft.com/office/drawing/2014/main" id="{22BE17C7-9805-4BEE-A144-AB3149F172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9272;p71">
                <a:extLst>
                  <a:ext uri="{FF2B5EF4-FFF2-40B4-BE49-F238E27FC236}">
                    <a16:creationId xmlns:a16="http://schemas.microsoft.com/office/drawing/2014/main" id="{16541757-925B-463F-9692-DBE27C5A792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9273;p71">
                <a:extLst>
                  <a:ext uri="{FF2B5EF4-FFF2-40B4-BE49-F238E27FC236}">
                    <a16:creationId xmlns:a16="http://schemas.microsoft.com/office/drawing/2014/main" id="{2EEFE478-907A-4DBD-8244-268CB1E07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9274;p71">
                <a:extLst>
                  <a:ext uri="{FF2B5EF4-FFF2-40B4-BE49-F238E27FC236}">
                    <a16:creationId xmlns:a16="http://schemas.microsoft.com/office/drawing/2014/main" id="{AD42786B-97B1-456D-8507-79E2667E249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0" name="Google Shape;9268;p71">
              <a:extLst>
                <a:ext uri="{FF2B5EF4-FFF2-40B4-BE49-F238E27FC236}">
                  <a16:creationId xmlns:a16="http://schemas.microsoft.com/office/drawing/2014/main" id="{79D40243-A669-432A-BD3D-A369BB2B951F}"/>
                </a:ext>
              </a:extLst>
            </p:cNvPr>
            <p:cNvGrpSpPr/>
            <p:nvPr/>
          </p:nvGrpSpPr>
          <p:grpSpPr>
            <a:xfrm>
              <a:off x="3889147" y="1194542"/>
              <a:ext cx="134355" cy="194801"/>
              <a:chOff x="6974158" y="2789537"/>
              <a:chExt cx="255247" cy="327458"/>
            </a:xfrm>
            <a:solidFill>
              <a:srgbClr val="800080"/>
            </a:solidFill>
          </p:grpSpPr>
          <p:sp>
            <p:nvSpPr>
              <p:cNvPr id="3131" name="Google Shape;9269;p71">
                <a:extLst>
                  <a:ext uri="{FF2B5EF4-FFF2-40B4-BE49-F238E27FC236}">
                    <a16:creationId xmlns:a16="http://schemas.microsoft.com/office/drawing/2014/main" id="{DE180150-2A54-47AF-B56D-143213FCA6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9270;p71">
                <a:extLst>
                  <a:ext uri="{FF2B5EF4-FFF2-40B4-BE49-F238E27FC236}">
                    <a16:creationId xmlns:a16="http://schemas.microsoft.com/office/drawing/2014/main" id="{94E5FA1B-5F3F-4271-851C-729FA97623E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9271;p71">
                <a:extLst>
                  <a:ext uri="{FF2B5EF4-FFF2-40B4-BE49-F238E27FC236}">
                    <a16:creationId xmlns:a16="http://schemas.microsoft.com/office/drawing/2014/main" id="{7FF389EA-AE92-435A-B78B-E63FD52007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9272;p71">
                <a:extLst>
                  <a:ext uri="{FF2B5EF4-FFF2-40B4-BE49-F238E27FC236}">
                    <a16:creationId xmlns:a16="http://schemas.microsoft.com/office/drawing/2014/main" id="{8F86F520-6B1C-48C4-B3F2-C3DEA1D9794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35" name="Google Shape;9273;p71">
                <a:extLst>
                  <a:ext uri="{FF2B5EF4-FFF2-40B4-BE49-F238E27FC236}">
                    <a16:creationId xmlns:a16="http://schemas.microsoft.com/office/drawing/2014/main" id="{2BA85619-55A6-4009-AC3A-7D22F72AFA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9274;p71">
                <a:extLst>
                  <a:ext uri="{FF2B5EF4-FFF2-40B4-BE49-F238E27FC236}">
                    <a16:creationId xmlns:a16="http://schemas.microsoft.com/office/drawing/2014/main" id="{8FDE661F-E15C-424E-8E60-282F9B0F52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 name="Group 3">
            <a:extLst>
              <a:ext uri="{FF2B5EF4-FFF2-40B4-BE49-F238E27FC236}">
                <a16:creationId xmlns:a16="http://schemas.microsoft.com/office/drawing/2014/main" id="{ECD2BF5F-DCFF-4CAF-ABB9-F09AF2A9D3E0}"/>
              </a:ext>
            </a:extLst>
          </p:cNvPr>
          <p:cNvGrpSpPr/>
          <p:nvPr/>
        </p:nvGrpSpPr>
        <p:grpSpPr>
          <a:xfrm>
            <a:off x="364614" y="1369674"/>
            <a:ext cx="1397552" cy="201073"/>
            <a:chOff x="2624231" y="1414335"/>
            <a:chExt cx="1397552" cy="201073"/>
          </a:xfrm>
        </p:grpSpPr>
        <p:grpSp>
          <p:nvGrpSpPr>
            <p:cNvPr id="3075" name="Google Shape;9275;p71">
              <a:extLst>
                <a:ext uri="{FF2B5EF4-FFF2-40B4-BE49-F238E27FC236}">
                  <a16:creationId xmlns:a16="http://schemas.microsoft.com/office/drawing/2014/main" id="{361EA070-7433-43FA-BF7F-E5C9AABB00E1}"/>
                </a:ext>
              </a:extLst>
            </p:cNvPr>
            <p:cNvGrpSpPr/>
            <p:nvPr/>
          </p:nvGrpSpPr>
          <p:grpSpPr>
            <a:xfrm>
              <a:off x="2624231" y="1414335"/>
              <a:ext cx="141479" cy="194801"/>
              <a:chOff x="7530697" y="2790299"/>
              <a:chExt cx="244291" cy="326314"/>
            </a:xfrm>
            <a:solidFill>
              <a:srgbClr val="800080"/>
            </a:solidFill>
          </p:grpSpPr>
          <p:sp>
            <p:nvSpPr>
              <p:cNvPr id="3119" name="Google Shape;9276;p71">
                <a:extLst>
                  <a:ext uri="{FF2B5EF4-FFF2-40B4-BE49-F238E27FC236}">
                    <a16:creationId xmlns:a16="http://schemas.microsoft.com/office/drawing/2014/main" id="{6580337B-0D11-4091-A3EF-7171FBC7E4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9277;p71">
                <a:extLst>
                  <a:ext uri="{FF2B5EF4-FFF2-40B4-BE49-F238E27FC236}">
                    <a16:creationId xmlns:a16="http://schemas.microsoft.com/office/drawing/2014/main" id="{C003D109-77B0-4293-A256-25EEA30DDAEE}"/>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9278;p71">
                <a:extLst>
                  <a:ext uri="{FF2B5EF4-FFF2-40B4-BE49-F238E27FC236}">
                    <a16:creationId xmlns:a16="http://schemas.microsoft.com/office/drawing/2014/main" id="{50594509-17A3-479D-BEC0-456185923DB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9279;p71">
                <a:extLst>
                  <a:ext uri="{FF2B5EF4-FFF2-40B4-BE49-F238E27FC236}">
                    <a16:creationId xmlns:a16="http://schemas.microsoft.com/office/drawing/2014/main" id="{DF22972B-8CBF-4ED4-93F3-0BFCD5624B1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9280;p71">
                <a:extLst>
                  <a:ext uri="{FF2B5EF4-FFF2-40B4-BE49-F238E27FC236}">
                    <a16:creationId xmlns:a16="http://schemas.microsoft.com/office/drawing/2014/main" id="{E73E075A-4E55-4E75-907D-0911E1F7472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9281;p71">
                <a:extLst>
                  <a:ext uri="{FF2B5EF4-FFF2-40B4-BE49-F238E27FC236}">
                    <a16:creationId xmlns:a16="http://schemas.microsoft.com/office/drawing/2014/main" id="{D4400E48-43FE-4D2B-8448-B757D274424E}"/>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6" name="Group 3075">
              <a:extLst>
                <a:ext uri="{FF2B5EF4-FFF2-40B4-BE49-F238E27FC236}">
                  <a16:creationId xmlns:a16="http://schemas.microsoft.com/office/drawing/2014/main" id="{3BC3D2A2-8F01-4A67-9F8F-B39ED5EB43AB}"/>
                </a:ext>
              </a:extLst>
            </p:cNvPr>
            <p:cNvGrpSpPr/>
            <p:nvPr/>
          </p:nvGrpSpPr>
          <p:grpSpPr>
            <a:xfrm>
              <a:off x="2836879" y="1414335"/>
              <a:ext cx="1184904" cy="201073"/>
              <a:chOff x="2298228" y="746090"/>
              <a:chExt cx="1781951" cy="294826"/>
            </a:xfrm>
            <a:solidFill>
              <a:srgbClr val="800080"/>
            </a:solidFill>
          </p:grpSpPr>
          <p:grpSp>
            <p:nvGrpSpPr>
              <p:cNvPr id="3077" name="Google Shape;9268;p71">
                <a:extLst>
                  <a:ext uri="{FF2B5EF4-FFF2-40B4-BE49-F238E27FC236}">
                    <a16:creationId xmlns:a16="http://schemas.microsoft.com/office/drawing/2014/main" id="{2933A5C7-6C51-4F7A-9BBC-728B751DAB60}"/>
                  </a:ext>
                </a:extLst>
              </p:cNvPr>
              <p:cNvGrpSpPr/>
              <p:nvPr/>
            </p:nvGrpSpPr>
            <p:grpSpPr>
              <a:xfrm>
                <a:off x="2298228" y="750688"/>
                <a:ext cx="202053" cy="285630"/>
                <a:chOff x="6974158" y="2789537"/>
                <a:chExt cx="255247" cy="327458"/>
              </a:xfrm>
              <a:grpFill/>
            </p:grpSpPr>
            <p:sp>
              <p:nvSpPr>
                <p:cNvPr id="3113" name="Google Shape;9269;p71">
                  <a:extLst>
                    <a:ext uri="{FF2B5EF4-FFF2-40B4-BE49-F238E27FC236}">
                      <a16:creationId xmlns:a16="http://schemas.microsoft.com/office/drawing/2014/main" id="{60A5EA44-BFF3-4621-AE3B-021DA70BC0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9270;p71">
                  <a:extLst>
                    <a:ext uri="{FF2B5EF4-FFF2-40B4-BE49-F238E27FC236}">
                      <a16:creationId xmlns:a16="http://schemas.microsoft.com/office/drawing/2014/main" id="{026E14BA-F76D-46A5-8940-05DC2972FE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9271;p71">
                  <a:extLst>
                    <a:ext uri="{FF2B5EF4-FFF2-40B4-BE49-F238E27FC236}">
                      <a16:creationId xmlns:a16="http://schemas.microsoft.com/office/drawing/2014/main" id="{688E61C2-4C76-4685-873F-EE10C36AE9A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9272;p71">
                  <a:extLst>
                    <a:ext uri="{FF2B5EF4-FFF2-40B4-BE49-F238E27FC236}">
                      <a16:creationId xmlns:a16="http://schemas.microsoft.com/office/drawing/2014/main" id="{07BEF3E5-4C8E-4CBB-9EFF-7B75F5AADCD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17" name="Google Shape;9273;p71">
                  <a:extLst>
                    <a:ext uri="{FF2B5EF4-FFF2-40B4-BE49-F238E27FC236}">
                      <a16:creationId xmlns:a16="http://schemas.microsoft.com/office/drawing/2014/main" id="{6200FF6C-EC51-4963-8568-5EBB28041E3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9274;p71">
                  <a:extLst>
                    <a:ext uri="{FF2B5EF4-FFF2-40B4-BE49-F238E27FC236}">
                      <a16:creationId xmlns:a16="http://schemas.microsoft.com/office/drawing/2014/main" id="{EAFA8315-9610-481E-8A56-14196BA5BA4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8" name="Google Shape;9268;p71">
                <a:extLst>
                  <a:ext uri="{FF2B5EF4-FFF2-40B4-BE49-F238E27FC236}">
                    <a16:creationId xmlns:a16="http://schemas.microsoft.com/office/drawing/2014/main" id="{BAE408CB-73D0-4254-AA00-CFAF4E574D4C}"/>
                  </a:ext>
                </a:extLst>
              </p:cNvPr>
              <p:cNvGrpSpPr/>
              <p:nvPr/>
            </p:nvGrpSpPr>
            <p:grpSpPr>
              <a:xfrm>
                <a:off x="2609822" y="750688"/>
                <a:ext cx="202053" cy="285630"/>
                <a:chOff x="6974158" y="2789537"/>
                <a:chExt cx="255247" cy="327458"/>
              </a:xfrm>
              <a:grpFill/>
            </p:grpSpPr>
            <p:sp>
              <p:nvSpPr>
                <p:cNvPr id="3107" name="Google Shape;9269;p71">
                  <a:extLst>
                    <a:ext uri="{FF2B5EF4-FFF2-40B4-BE49-F238E27FC236}">
                      <a16:creationId xmlns:a16="http://schemas.microsoft.com/office/drawing/2014/main" id="{00C5C21E-8A9A-4CB3-A797-5C4EA557B72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9270;p71">
                  <a:extLst>
                    <a:ext uri="{FF2B5EF4-FFF2-40B4-BE49-F238E27FC236}">
                      <a16:creationId xmlns:a16="http://schemas.microsoft.com/office/drawing/2014/main" id="{CB568F1B-8630-4569-8ACF-5F91ACB8431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9271;p71">
                  <a:extLst>
                    <a:ext uri="{FF2B5EF4-FFF2-40B4-BE49-F238E27FC236}">
                      <a16:creationId xmlns:a16="http://schemas.microsoft.com/office/drawing/2014/main" id="{492EF85D-FB98-40FE-88B8-A888505477A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9272;p71">
                  <a:extLst>
                    <a:ext uri="{FF2B5EF4-FFF2-40B4-BE49-F238E27FC236}">
                      <a16:creationId xmlns:a16="http://schemas.microsoft.com/office/drawing/2014/main" id="{5DFF522D-8A38-42B5-A1BF-1AD4135DDCE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11" name="Google Shape;9273;p71">
                  <a:extLst>
                    <a:ext uri="{FF2B5EF4-FFF2-40B4-BE49-F238E27FC236}">
                      <a16:creationId xmlns:a16="http://schemas.microsoft.com/office/drawing/2014/main" id="{BB73AAA4-812E-4A8B-A4E2-500B3E8C06A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9274;p71">
                  <a:extLst>
                    <a:ext uri="{FF2B5EF4-FFF2-40B4-BE49-F238E27FC236}">
                      <a16:creationId xmlns:a16="http://schemas.microsoft.com/office/drawing/2014/main" id="{DBE4843D-29D7-4030-BF13-1DAB7F7B647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9" name="Google Shape;9268;p71">
                <a:extLst>
                  <a:ext uri="{FF2B5EF4-FFF2-40B4-BE49-F238E27FC236}">
                    <a16:creationId xmlns:a16="http://schemas.microsoft.com/office/drawing/2014/main" id="{806C8DD2-AF15-4945-8E58-D310C3A455F4}"/>
                  </a:ext>
                </a:extLst>
              </p:cNvPr>
              <p:cNvGrpSpPr/>
              <p:nvPr/>
            </p:nvGrpSpPr>
            <p:grpSpPr>
              <a:xfrm>
                <a:off x="2920013" y="755286"/>
                <a:ext cx="202053" cy="285630"/>
                <a:chOff x="6974158" y="2789537"/>
                <a:chExt cx="255247" cy="327458"/>
              </a:xfrm>
              <a:grpFill/>
            </p:grpSpPr>
            <p:sp>
              <p:nvSpPr>
                <p:cNvPr id="3101" name="Google Shape;9269;p71">
                  <a:extLst>
                    <a:ext uri="{FF2B5EF4-FFF2-40B4-BE49-F238E27FC236}">
                      <a16:creationId xmlns:a16="http://schemas.microsoft.com/office/drawing/2014/main" id="{A5C31461-2777-450B-AA96-99504B46CC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9270;p71">
                  <a:extLst>
                    <a:ext uri="{FF2B5EF4-FFF2-40B4-BE49-F238E27FC236}">
                      <a16:creationId xmlns:a16="http://schemas.microsoft.com/office/drawing/2014/main" id="{DC984130-8176-4445-88B8-DC108E9045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9271;p71">
                  <a:extLst>
                    <a:ext uri="{FF2B5EF4-FFF2-40B4-BE49-F238E27FC236}">
                      <a16:creationId xmlns:a16="http://schemas.microsoft.com/office/drawing/2014/main" id="{86B648FC-BF53-4895-8C37-3FCD188384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9272;p71">
                  <a:extLst>
                    <a:ext uri="{FF2B5EF4-FFF2-40B4-BE49-F238E27FC236}">
                      <a16:creationId xmlns:a16="http://schemas.microsoft.com/office/drawing/2014/main" id="{2B455EA8-6FAF-4045-832E-B0B5203B6DC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9273;p71">
                  <a:extLst>
                    <a:ext uri="{FF2B5EF4-FFF2-40B4-BE49-F238E27FC236}">
                      <a16:creationId xmlns:a16="http://schemas.microsoft.com/office/drawing/2014/main" id="{FC909946-4141-4872-8DDD-D1C3D46A68A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9274;p71">
                  <a:extLst>
                    <a:ext uri="{FF2B5EF4-FFF2-40B4-BE49-F238E27FC236}">
                      <a16:creationId xmlns:a16="http://schemas.microsoft.com/office/drawing/2014/main" id="{1BEE0553-22CB-4A20-B093-2C2604EC76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0" name="Google Shape;9268;p71">
                <a:extLst>
                  <a:ext uri="{FF2B5EF4-FFF2-40B4-BE49-F238E27FC236}">
                    <a16:creationId xmlns:a16="http://schemas.microsoft.com/office/drawing/2014/main" id="{41C42AA5-95AE-4006-AEBA-576C996E7E52}"/>
                  </a:ext>
                </a:extLst>
              </p:cNvPr>
              <p:cNvGrpSpPr/>
              <p:nvPr/>
            </p:nvGrpSpPr>
            <p:grpSpPr>
              <a:xfrm>
                <a:off x="3243579" y="755286"/>
                <a:ext cx="202053" cy="285630"/>
                <a:chOff x="6974158" y="2789537"/>
                <a:chExt cx="255247" cy="327458"/>
              </a:xfrm>
              <a:grpFill/>
            </p:grpSpPr>
            <p:sp>
              <p:nvSpPr>
                <p:cNvPr id="3095" name="Google Shape;9269;p71">
                  <a:extLst>
                    <a:ext uri="{FF2B5EF4-FFF2-40B4-BE49-F238E27FC236}">
                      <a16:creationId xmlns:a16="http://schemas.microsoft.com/office/drawing/2014/main" id="{4176F930-3377-41CC-B73E-0F46263D1A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Google Shape;9270;p71">
                  <a:extLst>
                    <a:ext uri="{FF2B5EF4-FFF2-40B4-BE49-F238E27FC236}">
                      <a16:creationId xmlns:a16="http://schemas.microsoft.com/office/drawing/2014/main" id="{E302574C-85A0-4ECF-838F-5877F0BA84B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Google Shape;9271;p71">
                  <a:extLst>
                    <a:ext uri="{FF2B5EF4-FFF2-40B4-BE49-F238E27FC236}">
                      <a16:creationId xmlns:a16="http://schemas.microsoft.com/office/drawing/2014/main" id="{22B48351-31E6-480E-9A78-3A4EB86E962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Google Shape;9272;p71">
                  <a:extLst>
                    <a:ext uri="{FF2B5EF4-FFF2-40B4-BE49-F238E27FC236}">
                      <a16:creationId xmlns:a16="http://schemas.microsoft.com/office/drawing/2014/main" id="{7ED2276C-6E44-470C-AA64-DC2B51646ED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Google Shape;9273;p71">
                  <a:extLst>
                    <a:ext uri="{FF2B5EF4-FFF2-40B4-BE49-F238E27FC236}">
                      <a16:creationId xmlns:a16="http://schemas.microsoft.com/office/drawing/2014/main" id="{B2265E78-B2BA-4067-ADE5-28E659435EC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Google Shape;9274;p71">
                  <a:extLst>
                    <a:ext uri="{FF2B5EF4-FFF2-40B4-BE49-F238E27FC236}">
                      <a16:creationId xmlns:a16="http://schemas.microsoft.com/office/drawing/2014/main" id="{A501EA73-0BA5-4F29-8B7B-61B9F754AD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1" name="Google Shape;9268;p71">
                <a:extLst>
                  <a:ext uri="{FF2B5EF4-FFF2-40B4-BE49-F238E27FC236}">
                    <a16:creationId xmlns:a16="http://schemas.microsoft.com/office/drawing/2014/main" id="{4777C88D-C09A-488C-9ACD-4C76DD0B5106}"/>
                  </a:ext>
                </a:extLst>
              </p:cNvPr>
              <p:cNvGrpSpPr/>
              <p:nvPr/>
            </p:nvGrpSpPr>
            <p:grpSpPr>
              <a:xfrm>
                <a:off x="3561576" y="746090"/>
                <a:ext cx="202053" cy="285630"/>
                <a:chOff x="6974158" y="2789537"/>
                <a:chExt cx="255247" cy="327458"/>
              </a:xfrm>
              <a:grpFill/>
            </p:grpSpPr>
            <p:sp>
              <p:nvSpPr>
                <p:cNvPr id="3089" name="Google Shape;9269;p71">
                  <a:extLst>
                    <a:ext uri="{FF2B5EF4-FFF2-40B4-BE49-F238E27FC236}">
                      <a16:creationId xmlns:a16="http://schemas.microsoft.com/office/drawing/2014/main" id="{D790C53B-FD5B-480E-8611-E4177FEE60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Google Shape;9270;p71">
                  <a:extLst>
                    <a:ext uri="{FF2B5EF4-FFF2-40B4-BE49-F238E27FC236}">
                      <a16:creationId xmlns:a16="http://schemas.microsoft.com/office/drawing/2014/main" id="{C2B9D1E8-C8D0-45A6-9BD9-3F03CD02B4B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9271;p71">
                  <a:extLst>
                    <a:ext uri="{FF2B5EF4-FFF2-40B4-BE49-F238E27FC236}">
                      <a16:creationId xmlns:a16="http://schemas.microsoft.com/office/drawing/2014/main" id="{FBA3D301-9F32-4ECD-AA75-BC968916EE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9272;p71">
                  <a:extLst>
                    <a:ext uri="{FF2B5EF4-FFF2-40B4-BE49-F238E27FC236}">
                      <a16:creationId xmlns:a16="http://schemas.microsoft.com/office/drawing/2014/main" id="{BF95468E-C0DC-4748-AED9-2FA75A4795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Google Shape;9273;p71">
                  <a:extLst>
                    <a:ext uri="{FF2B5EF4-FFF2-40B4-BE49-F238E27FC236}">
                      <a16:creationId xmlns:a16="http://schemas.microsoft.com/office/drawing/2014/main" id="{5949C150-706D-4D7F-B16E-32D41572AB1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Google Shape;9274;p71">
                  <a:extLst>
                    <a:ext uri="{FF2B5EF4-FFF2-40B4-BE49-F238E27FC236}">
                      <a16:creationId xmlns:a16="http://schemas.microsoft.com/office/drawing/2014/main" id="{0B7D7BB5-C70D-4E27-9E9F-DDBB57CA06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2" name="Google Shape;9268;p71">
                <a:extLst>
                  <a:ext uri="{FF2B5EF4-FFF2-40B4-BE49-F238E27FC236}">
                    <a16:creationId xmlns:a16="http://schemas.microsoft.com/office/drawing/2014/main" id="{571538F0-C45A-4CCD-B308-7300A2291E0F}"/>
                  </a:ext>
                </a:extLst>
              </p:cNvPr>
              <p:cNvGrpSpPr/>
              <p:nvPr/>
            </p:nvGrpSpPr>
            <p:grpSpPr>
              <a:xfrm>
                <a:off x="3878126" y="755286"/>
                <a:ext cx="202053" cy="285630"/>
                <a:chOff x="6974158" y="2789537"/>
                <a:chExt cx="255247" cy="327458"/>
              </a:xfrm>
              <a:grpFill/>
            </p:grpSpPr>
            <p:sp>
              <p:nvSpPr>
                <p:cNvPr id="3083" name="Google Shape;9269;p71">
                  <a:extLst>
                    <a:ext uri="{FF2B5EF4-FFF2-40B4-BE49-F238E27FC236}">
                      <a16:creationId xmlns:a16="http://schemas.microsoft.com/office/drawing/2014/main" id="{B29FE0D0-F5D8-4047-97D3-0661CAFF39F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9270;p71">
                  <a:extLst>
                    <a:ext uri="{FF2B5EF4-FFF2-40B4-BE49-F238E27FC236}">
                      <a16:creationId xmlns:a16="http://schemas.microsoft.com/office/drawing/2014/main" id="{7914F815-4899-4C72-A011-1D01F7442C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9271;p71">
                  <a:extLst>
                    <a:ext uri="{FF2B5EF4-FFF2-40B4-BE49-F238E27FC236}">
                      <a16:creationId xmlns:a16="http://schemas.microsoft.com/office/drawing/2014/main" id="{8951CB68-F7A0-4724-A22A-A59EAD8D9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9272;p71">
                  <a:extLst>
                    <a:ext uri="{FF2B5EF4-FFF2-40B4-BE49-F238E27FC236}">
                      <a16:creationId xmlns:a16="http://schemas.microsoft.com/office/drawing/2014/main" id="{298A9279-4DC3-4141-B89B-51130540CE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87" name="Google Shape;9273;p71">
                  <a:extLst>
                    <a:ext uri="{FF2B5EF4-FFF2-40B4-BE49-F238E27FC236}">
                      <a16:creationId xmlns:a16="http://schemas.microsoft.com/office/drawing/2014/main" id="{F420E026-3441-443C-AC13-CE472EA7C7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9274;p71">
                  <a:extLst>
                    <a:ext uri="{FF2B5EF4-FFF2-40B4-BE49-F238E27FC236}">
                      <a16:creationId xmlns:a16="http://schemas.microsoft.com/office/drawing/2014/main" id="{35750E58-CC0B-483D-976D-8E5A837E25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973" name="Google Shape;9268;p71">
            <a:extLst>
              <a:ext uri="{FF2B5EF4-FFF2-40B4-BE49-F238E27FC236}">
                <a16:creationId xmlns:a16="http://schemas.microsoft.com/office/drawing/2014/main" id="{39B009A7-22A8-43A5-9D98-BF2AA7BD8481}"/>
              </a:ext>
            </a:extLst>
          </p:cNvPr>
          <p:cNvGrpSpPr/>
          <p:nvPr/>
        </p:nvGrpSpPr>
        <p:grpSpPr>
          <a:xfrm>
            <a:off x="2259521" y="2883059"/>
            <a:ext cx="134355" cy="194801"/>
            <a:chOff x="6974158" y="2789537"/>
            <a:chExt cx="255247" cy="327458"/>
          </a:xfrm>
          <a:solidFill>
            <a:srgbClr val="006600"/>
          </a:solidFill>
        </p:grpSpPr>
        <p:sp>
          <p:nvSpPr>
            <p:cNvPr id="3067" name="Google Shape;9269;p71">
              <a:extLst>
                <a:ext uri="{FF2B5EF4-FFF2-40B4-BE49-F238E27FC236}">
                  <a16:creationId xmlns:a16="http://schemas.microsoft.com/office/drawing/2014/main" id="{F91EEACC-27FC-4623-B174-22C4936F18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9270;p71">
              <a:extLst>
                <a:ext uri="{FF2B5EF4-FFF2-40B4-BE49-F238E27FC236}">
                  <a16:creationId xmlns:a16="http://schemas.microsoft.com/office/drawing/2014/main" id="{148CF288-3423-48C5-B7A9-EC2DC2506FD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9271;p71">
              <a:extLst>
                <a:ext uri="{FF2B5EF4-FFF2-40B4-BE49-F238E27FC236}">
                  <a16:creationId xmlns:a16="http://schemas.microsoft.com/office/drawing/2014/main" id="{CE7C60D1-E857-463C-ADE9-F925800B2D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9272;p71">
              <a:extLst>
                <a:ext uri="{FF2B5EF4-FFF2-40B4-BE49-F238E27FC236}">
                  <a16:creationId xmlns:a16="http://schemas.microsoft.com/office/drawing/2014/main" id="{B8ED4CD6-0AAF-42AA-B5F2-31D959735D8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71" name="Google Shape;9273;p71">
              <a:extLst>
                <a:ext uri="{FF2B5EF4-FFF2-40B4-BE49-F238E27FC236}">
                  <a16:creationId xmlns:a16="http://schemas.microsoft.com/office/drawing/2014/main" id="{E8EA5484-69F7-43C6-99DC-C423CAA26E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9274;p71">
              <a:extLst>
                <a:ext uri="{FF2B5EF4-FFF2-40B4-BE49-F238E27FC236}">
                  <a16:creationId xmlns:a16="http://schemas.microsoft.com/office/drawing/2014/main" id="{84FD6B23-F013-4DE1-8A1A-0FCE2556482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5" name="Google Shape;9268;p71">
            <a:extLst>
              <a:ext uri="{FF2B5EF4-FFF2-40B4-BE49-F238E27FC236}">
                <a16:creationId xmlns:a16="http://schemas.microsoft.com/office/drawing/2014/main" id="{94633F0E-6D33-43B5-B2B0-1473B1D937EB}"/>
              </a:ext>
            </a:extLst>
          </p:cNvPr>
          <p:cNvGrpSpPr/>
          <p:nvPr/>
        </p:nvGrpSpPr>
        <p:grpSpPr>
          <a:xfrm>
            <a:off x="2844559" y="2545868"/>
            <a:ext cx="134355" cy="194801"/>
            <a:chOff x="6974158" y="2789537"/>
            <a:chExt cx="255247" cy="327458"/>
          </a:xfrm>
          <a:solidFill>
            <a:srgbClr val="006600"/>
          </a:solidFill>
        </p:grpSpPr>
        <p:sp>
          <p:nvSpPr>
            <p:cNvPr id="3061" name="Google Shape;9269;p71">
              <a:extLst>
                <a:ext uri="{FF2B5EF4-FFF2-40B4-BE49-F238E27FC236}">
                  <a16:creationId xmlns:a16="http://schemas.microsoft.com/office/drawing/2014/main" id="{9439FB8A-818A-49E7-B348-3E6042CCEE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9270;p71">
              <a:extLst>
                <a:ext uri="{FF2B5EF4-FFF2-40B4-BE49-F238E27FC236}">
                  <a16:creationId xmlns:a16="http://schemas.microsoft.com/office/drawing/2014/main" id="{DACC56F2-7686-46CA-9FEA-8582214ACB1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9271;p71">
              <a:extLst>
                <a:ext uri="{FF2B5EF4-FFF2-40B4-BE49-F238E27FC236}">
                  <a16:creationId xmlns:a16="http://schemas.microsoft.com/office/drawing/2014/main" id="{29A958D3-3D18-46BC-B26E-BB07995BABC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9272;p71">
              <a:extLst>
                <a:ext uri="{FF2B5EF4-FFF2-40B4-BE49-F238E27FC236}">
                  <a16:creationId xmlns:a16="http://schemas.microsoft.com/office/drawing/2014/main" id="{E8F06855-FD97-4E84-80C9-7F295CF371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65" name="Google Shape;9273;p71">
              <a:extLst>
                <a:ext uri="{FF2B5EF4-FFF2-40B4-BE49-F238E27FC236}">
                  <a16:creationId xmlns:a16="http://schemas.microsoft.com/office/drawing/2014/main" id="{D153D4DE-A0A3-4E83-9F67-838F4FB247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9274;p71">
              <a:extLst>
                <a:ext uri="{FF2B5EF4-FFF2-40B4-BE49-F238E27FC236}">
                  <a16:creationId xmlns:a16="http://schemas.microsoft.com/office/drawing/2014/main" id="{C820DB86-32B5-4DFE-A02D-4CD5329A661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 name="Group 22">
            <a:extLst>
              <a:ext uri="{FF2B5EF4-FFF2-40B4-BE49-F238E27FC236}">
                <a16:creationId xmlns:a16="http://schemas.microsoft.com/office/drawing/2014/main" id="{12B22D97-0730-4EB3-B3E4-459F9333A53B}"/>
              </a:ext>
            </a:extLst>
          </p:cNvPr>
          <p:cNvGrpSpPr/>
          <p:nvPr/>
        </p:nvGrpSpPr>
        <p:grpSpPr>
          <a:xfrm>
            <a:off x="3051753" y="2542732"/>
            <a:ext cx="977710" cy="201073"/>
            <a:chOff x="3051753" y="2542732"/>
            <a:chExt cx="977710" cy="201073"/>
          </a:xfrm>
        </p:grpSpPr>
        <p:grpSp>
          <p:nvGrpSpPr>
            <p:cNvPr id="3026" name="Google Shape;9268;p71">
              <a:extLst>
                <a:ext uri="{FF2B5EF4-FFF2-40B4-BE49-F238E27FC236}">
                  <a16:creationId xmlns:a16="http://schemas.microsoft.com/office/drawing/2014/main" id="{0533C4E5-E946-4979-88D9-BDAB62C7B3D8}"/>
                </a:ext>
              </a:extLst>
            </p:cNvPr>
            <p:cNvGrpSpPr/>
            <p:nvPr/>
          </p:nvGrpSpPr>
          <p:grpSpPr>
            <a:xfrm>
              <a:off x="3051753" y="2545868"/>
              <a:ext cx="134355" cy="194801"/>
              <a:chOff x="6974158" y="2789537"/>
              <a:chExt cx="255247" cy="327458"/>
            </a:xfrm>
            <a:solidFill>
              <a:srgbClr val="006600"/>
            </a:solidFill>
          </p:grpSpPr>
          <p:sp>
            <p:nvSpPr>
              <p:cNvPr id="3055" name="Google Shape;9269;p71">
                <a:extLst>
                  <a:ext uri="{FF2B5EF4-FFF2-40B4-BE49-F238E27FC236}">
                    <a16:creationId xmlns:a16="http://schemas.microsoft.com/office/drawing/2014/main" id="{92ED5EE4-BFA8-4356-AF2B-A7002ABD30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9270;p71">
                <a:extLst>
                  <a:ext uri="{FF2B5EF4-FFF2-40B4-BE49-F238E27FC236}">
                    <a16:creationId xmlns:a16="http://schemas.microsoft.com/office/drawing/2014/main" id="{A92D74E7-65BC-4E63-9E97-4F2E34531AB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9271;p71">
                <a:extLst>
                  <a:ext uri="{FF2B5EF4-FFF2-40B4-BE49-F238E27FC236}">
                    <a16:creationId xmlns:a16="http://schemas.microsoft.com/office/drawing/2014/main" id="{05BE9678-167D-4F58-82D3-C513B1E1DE6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9272;p71">
                <a:extLst>
                  <a:ext uri="{FF2B5EF4-FFF2-40B4-BE49-F238E27FC236}">
                    <a16:creationId xmlns:a16="http://schemas.microsoft.com/office/drawing/2014/main" id="{D3D08858-5A47-4F22-851F-2D49E53E2AB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59" name="Google Shape;9273;p71">
                <a:extLst>
                  <a:ext uri="{FF2B5EF4-FFF2-40B4-BE49-F238E27FC236}">
                    <a16:creationId xmlns:a16="http://schemas.microsoft.com/office/drawing/2014/main" id="{F9D1B991-73FC-44D4-A615-F08CE2B57D1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9274;p71">
                <a:extLst>
                  <a:ext uri="{FF2B5EF4-FFF2-40B4-BE49-F238E27FC236}">
                    <a16:creationId xmlns:a16="http://schemas.microsoft.com/office/drawing/2014/main" id="{319DA654-3E9D-498D-AFD8-815D6FFA505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7" name="Google Shape;9268;p71">
              <a:extLst>
                <a:ext uri="{FF2B5EF4-FFF2-40B4-BE49-F238E27FC236}">
                  <a16:creationId xmlns:a16="http://schemas.microsoft.com/office/drawing/2014/main" id="{725BA748-5AA7-497D-B64F-1CC959261B50}"/>
                </a:ext>
              </a:extLst>
            </p:cNvPr>
            <p:cNvGrpSpPr/>
            <p:nvPr/>
          </p:nvGrpSpPr>
          <p:grpSpPr>
            <a:xfrm>
              <a:off x="3258013" y="2549004"/>
              <a:ext cx="134355" cy="194801"/>
              <a:chOff x="6974158" y="2789537"/>
              <a:chExt cx="255247" cy="327458"/>
            </a:xfrm>
            <a:solidFill>
              <a:srgbClr val="006600"/>
            </a:solidFill>
          </p:grpSpPr>
          <p:sp>
            <p:nvSpPr>
              <p:cNvPr id="3049" name="Google Shape;9269;p71">
                <a:extLst>
                  <a:ext uri="{FF2B5EF4-FFF2-40B4-BE49-F238E27FC236}">
                    <a16:creationId xmlns:a16="http://schemas.microsoft.com/office/drawing/2014/main" id="{6B649834-D72F-4A7F-B462-899C8E5094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9270;p71">
                <a:extLst>
                  <a:ext uri="{FF2B5EF4-FFF2-40B4-BE49-F238E27FC236}">
                    <a16:creationId xmlns:a16="http://schemas.microsoft.com/office/drawing/2014/main" id="{086F8ADB-B46F-4981-9F86-B29EF570F62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9271;p71">
                <a:extLst>
                  <a:ext uri="{FF2B5EF4-FFF2-40B4-BE49-F238E27FC236}">
                    <a16:creationId xmlns:a16="http://schemas.microsoft.com/office/drawing/2014/main" id="{A0E94952-D9C9-4D1C-A9E4-9DBB7B9053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9272;p71">
                <a:extLst>
                  <a:ext uri="{FF2B5EF4-FFF2-40B4-BE49-F238E27FC236}">
                    <a16:creationId xmlns:a16="http://schemas.microsoft.com/office/drawing/2014/main" id="{C0F371D4-58FE-4ED2-8104-619B93AF48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9273;p71">
                <a:extLst>
                  <a:ext uri="{FF2B5EF4-FFF2-40B4-BE49-F238E27FC236}">
                    <a16:creationId xmlns:a16="http://schemas.microsoft.com/office/drawing/2014/main" id="{598145B1-7AAE-4A2C-AEC2-7D66B3EB6AB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9274;p71">
                <a:extLst>
                  <a:ext uri="{FF2B5EF4-FFF2-40B4-BE49-F238E27FC236}">
                    <a16:creationId xmlns:a16="http://schemas.microsoft.com/office/drawing/2014/main" id="{DD84E260-AC4F-43E6-944C-4B13B24ADB9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8" name="Google Shape;9268;p71">
              <a:extLst>
                <a:ext uri="{FF2B5EF4-FFF2-40B4-BE49-F238E27FC236}">
                  <a16:creationId xmlns:a16="http://schemas.microsoft.com/office/drawing/2014/main" id="{9F66DE5B-A36D-447E-8E3A-9837F4B5A152}"/>
                </a:ext>
              </a:extLst>
            </p:cNvPr>
            <p:cNvGrpSpPr/>
            <p:nvPr/>
          </p:nvGrpSpPr>
          <p:grpSpPr>
            <a:xfrm>
              <a:off x="3473168" y="2549004"/>
              <a:ext cx="134355" cy="194801"/>
              <a:chOff x="6974158" y="2789537"/>
              <a:chExt cx="255247" cy="327458"/>
            </a:xfrm>
            <a:solidFill>
              <a:srgbClr val="006600"/>
            </a:solidFill>
          </p:grpSpPr>
          <p:sp>
            <p:nvSpPr>
              <p:cNvPr id="3043" name="Google Shape;9269;p71">
                <a:extLst>
                  <a:ext uri="{FF2B5EF4-FFF2-40B4-BE49-F238E27FC236}">
                    <a16:creationId xmlns:a16="http://schemas.microsoft.com/office/drawing/2014/main" id="{C39FED14-D579-4637-B95D-48CAE342EDB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9270;p71">
                <a:extLst>
                  <a:ext uri="{FF2B5EF4-FFF2-40B4-BE49-F238E27FC236}">
                    <a16:creationId xmlns:a16="http://schemas.microsoft.com/office/drawing/2014/main" id="{E8C8EA83-2416-4F63-90F0-88EECC13B4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9271;p71">
                <a:extLst>
                  <a:ext uri="{FF2B5EF4-FFF2-40B4-BE49-F238E27FC236}">
                    <a16:creationId xmlns:a16="http://schemas.microsoft.com/office/drawing/2014/main" id="{E875FA28-E884-4420-A574-3FE1E7C3D26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9272;p71">
                <a:extLst>
                  <a:ext uri="{FF2B5EF4-FFF2-40B4-BE49-F238E27FC236}">
                    <a16:creationId xmlns:a16="http://schemas.microsoft.com/office/drawing/2014/main" id="{9523ECA5-CE47-4972-8621-3AFE9B92B7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9273;p71">
                <a:extLst>
                  <a:ext uri="{FF2B5EF4-FFF2-40B4-BE49-F238E27FC236}">
                    <a16:creationId xmlns:a16="http://schemas.microsoft.com/office/drawing/2014/main" id="{D5EF2895-673C-48B2-B1ED-542F7524078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9274;p71">
                <a:extLst>
                  <a:ext uri="{FF2B5EF4-FFF2-40B4-BE49-F238E27FC236}">
                    <a16:creationId xmlns:a16="http://schemas.microsoft.com/office/drawing/2014/main" id="{7607330D-F287-49C3-AE2F-2356EE7B59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9" name="Google Shape;9268;p71">
              <a:extLst>
                <a:ext uri="{FF2B5EF4-FFF2-40B4-BE49-F238E27FC236}">
                  <a16:creationId xmlns:a16="http://schemas.microsoft.com/office/drawing/2014/main" id="{29A0D063-DDDB-4C35-AE9C-240413824A3C}"/>
                </a:ext>
              </a:extLst>
            </p:cNvPr>
            <p:cNvGrpSpPr/>
            <p:nvPr/>
          </p:nvGrpSpPr>
          <p:grpSpPr>
            <a:xfrm>
              <a:off x="3684619" y="2542732"/>
              <a:ext cx="134355" cy="194801"/>
              <a:chOff x="6974158" y="2789537"/>
              <a:chExt cx="255247" cy="327458"/>
            </a:xfrm>
            <a:solidFill>
              <a:srgbClr val="006600"/>
            </a:solidFill>
          </p:grpSpPr>
          <p:sp>
            <p:nvSpPr>
              <p:cNvPr id="3037" name="Google Shape;9269;p71">
                <a:extLst>
                  <a:ext uri="{FF2B5EF4-FFF2-40B4-BE49-F238E27FC236}">
                    <a16:creationId xmlns:a16="http://schemas.microsoft.com/office/drawing/2014/main" id="{8CB58628-52FE-45EA-848B-E05CE4A415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9270;p71">
                <a:extLst>
                  <a:ext uri="{FF2B5EF4-FFF2-40B4-BE49-F238E27FC236}">
                    <a16:creationId xmlns:a16="http://schemas.microsoft.com/office/drawing/2014/main" id="{5D594630-3168-4ADA-B28A-477D53A40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9271;p71">
                <a:extLst>
                  <a:ext uri="{FF2B5EF4-FFF2-40B4-BE49-F238E27FC236}">
                    <a16:creationId xmlns:a16="http://schemas.microsoft.com/office/drawing/2014/main" id="{DE9A75E6-988A-48B2-A9CE-63E09C92373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9272;p71">
                <a:extLst>
                  <a:ext uri="{FF2B5EF4-FFF2-40B4-BE49-F238E27FC236}">
                    <a16:creationId xmlns:a16="http://schemas.microsoft.com/office/drawing/2014/main" id="{C7AA03DB-F9DD-45AD-AAB2-A22076E095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9273;p71">
                <a:extLst>
                  <a:ext uri="{FF2B5EF4-FFF2-40B4-BE49-F238E27FC236}">
                    <a16:creationId xmlns:a16="http://schemas.microsoft.com/office/drawing/2014/main" id="{81943F84-404B-4FC2-B3B7-164D61318B4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9274;p71">
                <a:extLst>
                  <a:ext uri="{FF2B5EF4-FFF2-40B4-BE49-F238E27FC236}">
                    <a16:creationId xmlns:a16="http://schemas.microsoft.com/office/drawing/2014/main" id="{D14474E5-7CB8-468C-ABD0-6C11C7F00C6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30" name="Google Shape;9268;p71">
              <a:extLst>
                <a:ext uri="{FF2B5EF4-FFF2-40B4-BE49-F238E27FC236}">
                  <a16:creationId xmlns:a16="http://schemas.microsoft.com/office/drawing/2014/main" id="{90B2A23D-65E8-40EB-9250-DB9DD71E85C4}"/>
                </a:ext>
              </a:extLst>
            </p:cNvPr>
            <p:cNvGrpSpPr/>
            <p:nvPr/>
          </p:nvGrpSpPr>
          <p:grpSpPr>
            <a:xfrm>
              <a:off x="3895108" y="2549004"/>
              <a:ext cx="134355" cy="194801"/>
              <a:chOff x="6974158" y="2789537"/>
              <a:chExt cx="255247" cy="327458"/>
            </a:xfrm>
            <a:solidFill>
              <a:srgbClr val="006600"/>
            </a:solidFill>
          </p:grpSpPr>
          <p:sp>
            <p:nvSpPr>
              <p:cNvPr id="3031" name="Google Shape;9269;p71">
                <a:extLst>
                  <a:ext uri="{FF2B5EF4-FFF2-40B4-BE49-F238E27FC236}">
                    <a16:creationId xmlns:a16="http://schemas.microsoft.com/office/drawing/2014/main" id="{470D1B1F-6441-4474-B15A-A32B061089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9270;p71">
                <a:extLst>
                  <a:ext uri="{FF2B5EF4-FFF2-40B4-BE49-F238E27FC236}">
                    <a16:creationId xmlns:a16="http://schemas.microsoft.com/office/drawing/2014/main" id="{9E16ED63-5544-4737-8D34-AB7F4F00A8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9271;p71">
                <a:extLst>
                  <a:ext uri="{FF2B5EF4-FFF2-40B4-BE49-F238E27FC236}">
                    <a16:creationId xmlns:a16="http://schemas.microsoft.com/office/drawing/2014/main" id="{4B379745-2DD0-46A4-8E68-C1782870EC1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9272;p71">
                <a:extLst>
                  <a:ext uri="{FF2B5EF4-FFF2-40B4-BE49-F238E27FC236}">
                    <a16:creationId xmlns:a16="http://schemas.microsoft.com/office/drawing/2014/main" id="{E14C89BF-64A5-4EEF-B6D2-D0C3360400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35" name="Google Shape;9273;p71">
                <a:extLst>
                  <a:ext uri="{FF2B5EF4-FFF2-40B4-BE49-F238E27FC236}">
                    <a16:creationId xmlns:a16="http://schemas.microsoft.com/office/drawing/2014/main" id="{1932A88C-F553-42F2-9F11-52614E99A9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9274;p71">
                <a:extLst>
                  <a:ext uri="{FF2B5EF4-FFF2-40B4-BE49-F238E27FC236}">
                    <a16:creationId xmlns:a16="http://schemas.microsoft.com/office/drawing/2014/main" id="{9D6098B9-571D-4104-A876-C8A200701E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 name="Group 6">
            <a:extLst>
              <a:ext uri="{FF2B5EF4-FFF2-40B4-BE49-F238E27FC236}">
                <a16:creationId xmlns:a16="http://schemas.microsoft.com/office/drawing/2014/main" id="{99FEFFE3-E515-4607-8DF4-9835D9BE6EC2}"/>
              </a:ext>
            </a:extLst>
          </p:cNvPr>
          <p:cNvGrpSpPr/>
          <p:nvPr/>
        </p:nvGrpSpPr>
        <p:grpSpPr>
          <a:xfrm>
            <a:off x="348251" y="2897306"/>
            <a:ext cx="1397552" cy="201073"/>
            <a:chOff x="2630192" y="2768797"/>
            <a:chExt cx="1397552" cy="201073"/>
          </a:xfrm>
        </p:grpSpPr>
        <p:grpSp>
          <p:nvGrpSpPr>
            <p:cNvPr id="2975" name="Google Shape;9275;p71">
              <a:extLst>
                <a:ext uri="{FF2B5EF4-FFF2-40B4-BE49-F238E27FC236}">
                  <a16:creationId xmlns:a16="http://schemas.microsoft.com/office/drawing/2014/main" id="{6D881D5D-DD7D-4D2B-8523-6AF1E563FF88}"/>
                </a:ext>
              </a:extLst>
            </p:cNvPr>
            <p:cNvGrpSpPr/>
            <p:nvPr/>
          </p:nvGrpSpPr>
          <p:grpSpPr>
            <a:xfrm>
              <a:off x="2630192" y="2768797"/>
              <a:ext cx="141479" cy="194801"/>
              <a:chOff x="7530697" y="2790299"/>
              <a:chExt cx="244291" cy="326314"/>
            </a:xfrm>
            <a:solidFill>
              <a:srgbClr val="006600"/>
            </a:solidFill>
          </p:grpSpPr>
          <p:sp>
            <p:nvSpPr>
              <p:cNvPr id="3019" name="Google Shape;9276;p71">
                <a:extLst>
                  <a:ext uri="{FF2B5EF4-FFF2-40B4-BE49-F238E27FC236}">
                    <a16:creationId xmlns:a16="http://schemas.microsoft.com/office/drawing/2014/main" id="{E658F607-64D7-49DF-A8EB-E0AA8D77EC5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9277;p71">
                <a:extLst>
                  <a:ext uri="{FF2B5EF4-FFF2-40B4-BE49-F238E27FC236}">
                    <a16:creationId xmlns:a16="http://schemas.microsoft.com/office/drawing/2014/main" id="{BD48B77F-2F84-4FA4-9B76-A13CA593B586}"/>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9278;p71">
                <a:extLst>
                  <a:ext uri="{FF2B5EF4-FFF2-40B4-BE49-F238E27FC236}">
                    <a16:creationId xmlns:a16="http://schemas.microsoft.com/office/drawing/2014/main" id="{C33AC361-28C9-452A-ABA3-D51297672C4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9279;p71">
                <a:extLst>
                  <a:ext uri="{FF2B5EF4-FFF2-40B4-BE49-F238E27FC236}">
                    <a16:creationId xmlns:a16="http://schemas.microsoft.com/office/drawing/2014/main" id="{D1D4601D-2202-4544-9C63-1628471C1D49}"/>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9280;p71">
                <a:extLst>
                  <a:ext uri="{FF2B5EF4-FFF2-40B4-BE49-F238E27FC236}">
                    <a16:creationId xmlns:a16="http://schemas.microsoft.com/office/drawing/2014/main" id="{CE659119-2CCB-4C88-B537-B5745FFFD1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9281;p71">
                <a:extLst>
                  <a:ext uri="{FF2B5EF4-FFF2-40B4-BE49-F238E27FC236}">
                    <a16:creationId xmlns:a16="http://schemas.microsoft.com/office/drawing/2014/main" id="{19E24B7E-33AC-4FBD-8E37-13931127D2A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6" name="Group 2975">
              <a:extLst>
                <a:ext uri="{FF2B5EF4-FFF2-40B4-BE49-F238E27FC236}">
                  <a16:creationId xmlns:a16="http://schemas.microsoft.com/office/drawing/2014/main" id="{3279CDF0-E074-4ABD-9D4E-C69056086AB0}"/>
                </a:ext>
              </a:extLst>
            </p:cNvPr>
            <p:cNvGrpSpPr/>
            <p:nvPr/>
          </p:nvGrpSpPr>
          <p:grpSpPr>
            <a:xfrm>
              <a:off x="2842840" y="2768797"/>
              <a:ext cx="1184904" cy="201073"/>
              <a:chOff x="2298228" y="746090"/>
              <a:chExt cx="1781951" cy="294826"/>
            </a:xfrm>
            <a:solidFill>
              <a:srgbClr val="006600"/>
            </a:solidFill>
          </p:grpSpPr>
          <p:grpSp>
            <p:nvGrpSpPr>
              <p:cNvPr id="2977" name="Google Shape;9268;p71">
                <a:extLst>
                  <a:ext uri="{FF2B5EF4-FFF2-40B4-BE49-F238E27FC236}">
                    <a16:creationId xmlns:a16="http://schemas.microsoft.com/office/drawing/2014/main" id="{CD3ED902-BA68-42B0-AD60-E6AD060D5DCB}"/>
                  </a:ext>
                </a:extLst>
              </p:cNvPr>
              <p:cNvGrpSpPr/>
              <p:nvPr/>
            </p:nvGrpSpPr>
            <p:grpSpPr>
              <a:xfrm>
                <a:off x="2298228" y="750688"/>
                <a:ext cx="202053" cy="285630"/>
                <a:chOff x="6974158" y="2789537"/>
                <a:chExt cx="255247" cy="327458"/>
              </a:xfrm>
              <a:grpFill/>
            </p:grpSpPr>
            <p:sp>
              <p:nvSpPr>
                <p:cNvPr id="3013" name="Google Shape;9269;p71">
                  <a:extLst>
                    <a:ext uri="{FF2B5EF4-FFF2-40B4-BE49-F238E27FC236}">
                      <a16:creationId xmlns:a16="http://schemas.microsoft.com/office/drawing/2014/main" id="{D4F4B6F3-BBF4-4793-8A16-76B16C5A59A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9270;p71">
                  <a:extLst>
                    <a:ext uri="{FF2B5EF4-FFF2-40B4-BE49-F238E27FC236}">
                      <a16:creationId xmlns:a16="http://schemas.microsoft.com/office/drawing/2014/main" id="{CD2B6B0A-B21F-4DE8-942D-BDD7B458F5F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9271;p71">
                  <a:extLst>
                    <a:ext uri="{FF2B5EF4-FFF2-40B4-BE49-F238E27FC236}">
                      <a16:creationId xmlns:a16="http://schemas.microsoft.com/office/drawing/2014/main" id="{88230E34-CF91-46E8-9CC4-3652C86FDB1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9272;p71">
                  <a:extLst>
                    <a:ext uri="{FF2B5EF4-FFF2-40B4-BE49-F238E27FC236}">
                      <a16:creationId xmlns:a16="http://schemas.microsoft.com/office/drawing/2014/main" id="{D6FE7BFC-B0AF-49E6-9188-EFAFE887F3A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17" name="Google Shape;9273;p71">
                  <a:extLst>
                    <a:ext uri="{FF2B5EF4-FFF2-40B4-BE49-F238E27FC236}">
                      <a16:creationId xmlns:a16="http://schemas.microsoft.com/office/drawing/2014/main" id="{B4B29CC7-64B2-44F5-85A2-071A8C171E2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9274;p71">
                  <a:extLst>
                    <a:ext uri="{FF2B5EF4-FFF2-40B4-BE49-F238E27FC236}">
                      <a16:creationId xmlns:a16="http://schemas.microsoft.com/office/drawing/2014/main" id="{89CF61E0-536B-421E-95BB-0D191C6E7E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8" name="Google Shape;9268;p71">
                <a:extLst>
                  <a:ext uri="{FF2B5EF4-FFF2-40B4-BE49-F238E27FC236}">
                    <a16:creationId xmlns:a16="http://schemas.microsoft.com/office/drawing/2014/main" id="{B15A9096-E1CE-45E5-A4C1-733E84025CA7}"/>
                  </a:ext>
                </a:extLst>
              </p:cNvPr>
              <p:cNvGrpSpPr/>
              <p:nvPr/>
            </p:nvGrpSpPr>
            <p:grpSpPr>
              <a:xfrm>
                <a:off x="2609822" y="750688"/>
                <a:ext cx="202053" cy="285630"/>
                <a:chOff x="6974158" y="2789537"/>
                <a:chExt cx="255247" cy="327458"/>
              </a:xfrm>
              <a:grpFill/>
            </p:grpSpPr>
            <p:sp>
              <p:nvSpPr>
                <p:cNvPr id="3007" name="Google Shape;9269;p71">
                  <a:extLst>
                    <a:ext uri="{FF2B5EF4-FFF2-40B4-BE49-F238E27FC236}">
                      <a16:creationId xmlns:a16="http://schemas.microsoft.com/office/drawing/2014/main" id="{4272C40B-BB84-4A54-9E2A-5621356E435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9270;p71">
                  <a:extLst>
                    <a:ext uri="{FF2B5EF4-FFF2-40B4-BE49-F238E27FC236}">
                      <a16:creationId xmlns:a16="http://schemas.microsoft.com/office/drawing/2014/main" id="{9A80258B-5BBE-4E15-B8B8-3FFA3E1AAF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9271;p71">
                  <a:extLst>
                    <a:ext uri="{FF2B5EF4-FFF2-40B4-BE49-F238E27FC236}">
                      <a16:creationId xmlns:a16="http://schemas.microsoft.com/office/drawing/2014/main" id="{EC8693FD-1988-47E9-B5A6-2C4B5721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9272;p71">
                  <a:extLst>
                    <a:ext uri="{FF2B5EF4-FFF2-40B4-BE49-F238E27FC236}">
                      <a16:creationId xmlns:a16="http://schemas.microsoft.com/office/drawing/2014/main" id="{F949F36B-A8BF-48EF-852D-2DF2038B301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11" name="Google Shape;9273;p71">
                  <a:extLst>
                    <a:ext uri="{FF2B5EF4-FFF2-40B4-BE49-F238E27FC236}">
                      <a16:creationId xmlns:a16="http://schemas.microsoft.com/office/drawing/2014/main" id="{55041B96-62FD-40EB-B116-B755962E293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9274;p71">
                  <a:extLst>
                    <a:ext uri="{FF2B5EF4-FFF2-40B4-BE49-F238E27FC236}">
                      <a16:creationId xmlns:a16="http://schemas.microsoft.com/office/drawing/2014/main" id="{65A6E17F-4CCB-4CFF-801C-81AE5799F2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9" name="Google Shape;9268;p71">
                <a:extLst>
                  <a:ext uri="{FF2B5EF4-FFF2-40B4-BE49-F238E27FC236}">
                    <a16:creationId xmlns:a16="http://schemas.microsoft.com/office/drawing/2014/main" id="{D70F28DB-7B74-484A-8D93-D719D9CEC6A0}"/>
                  </a:ext>
                </a:extLst>
              </p:cNvPr>
              <p:cNvGrpSpPr/>
              <p:nvPr/>
            </p:nvGrpSpPr>
            <p:grpSpPr>
              <a:xfrm>
                <a:off x="2920013" y="755286"/>
                <a:ext cx="202053" cy="285630"/>
                <a:chOff x="6974158" y="2789537"/>
                <a:chExt cx="255247" cy="327458"/>
              </a:xfrm>
              <a:grpFill/>
            </p:grpSpPr>
            <p:sp>
              <p:nvSpPr>
                <p:cNvPr id="3001" name="Google Shape;9269;p71">
                  <a:extLst>
                    <a:ext uri="{FF2B5EF4-FFF2-40B4-BE49-F238E27FC236}">
                      <a16:creationId xmlns:a16="http://schemas.microsoft.com/office/drawing/2014/main" id="{E487060B-30D2-4F89-991E-6A01578589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9270;p71">
                  <a:extLst>
                    <a:ext uri="{FF2B5EF4-FFF2-40B4-BE49-F238E27FC236}">
                      <a16:creationId xmlns:a16="http://schemas.microsoft.com/office/drawing/2014/main" id="{A2FF9010-BFA3-440C-B9E2-3C41F8AAC86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9271;p71">
                  <a:extLst>
                    <a:ext uri="{FF2B5EF4-FFF2-40B4-BE49-F238E27FC236}">
                      <a16:creationId xmlns:a16="http://schemas.microsoft.com/office/drawing/2014/main" id="{DBB507D4-18E9-4B5F-BEF1-A4D24754842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9272;p71">
                  <a:extLst>
                    <a:ext uri="{FF2B5EF4-FFF2-40B4-BE49-F238E27FC236}">
                      <a16:creationId xmlns:a16="http://schemas.microsoft.com/office/drawing/2014/main" id="{863731E2-9C83-4B14-A9CC-C769080AF4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9273;p71">
                  <a:extLst>
                    <a:ext uri="{FF2B5EF4-FFF2-40B4-BE49-F238E27FC236}">
                      <a16:creationId xmlns:a16="http://schemas.microsoft.com/office/drawing/2014/main" id="{D6C7DA93-BBED-4BE3-9AD7-CFE090D47E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9274;p71">
                  <a:extLst>
                    <a:ext uri="{FF2B5EF4-FFF2-40B4-BE49-F238E27FC236}">
                      <a16:creationId xmlns:a16="http://schemas.microsoft.com/office/drawing/2014/main" id="{DFB49041-E93F-48C3-BDDE-8FC20DCFCB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0" name="Google Shape;9268;p71">
                <a:extLst>
                  <a:ext uri="{FF2B5EF4-FFF2-40B4-BE49-F238E27FC236}">
                    <a16:creationId xmlns:a16="http://schemas.microsoft.com/office/drawing/2014/main" id="{58D79E55-11FE-417B-9B76-F8EDBB7D1F50}"/>
                  </a:ext>
                </a:extLst>
              </p:cNvPr>
              <p:cNvGrpSpPr/>
              <p:nvPr/>
            </p:nvGrpSpPr>
            <p:grpSpPr>
              <a:xfrm>
                <a:off x="3243579" y="755286"/>
                <a:ext cx="202053" cy="285630"/>
                <a:chOff x="6974158" y="2789537"/>
                <a:chExt cx="255247" cy="327458"/>
              </a:xfrm>
              <a:grpFill/>
            </p:grpSpPr>
            <p:sp>
              <p:nvSpPr>
                <p:cNvPr id="2995" name="Google Shape;9269;p71">
                  <a:extLst>
                    <a:ext uri="{FF2B5EF4-FFF2-40B4-BE49-F238E27FC236}">
                      <a16:creationId xmlns:a16="http://schemas.microsoft.com/office/drawing/2014/main" id="{9DA9991F-779F-40A2-A965-46D6099552D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9270;p71">
                  <a:extLst>
                    <a:ext uri="{FF2B5EF4-FFF2-40B4-BE49-F238E27FC236}">
                      <a16:creationId xmlns:a16="http://schemas.microsoft.com/office/drawing/2014/main" id="{D7A1494C-0E23-4F4F-BF5F-BC5FA0CE7E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9271;p71">
                  <a:extLst>
                    <a:ext uri="{FF2B5EF4-FFF2-40B4-BE49-F238E27FC236}">
                      <a16:creationId xmlns:a16="http://schemas.microsoft.com/office/drawing/2014/main" id="{0B13A043-65CF-4CD8-BCC1-130A0206ABA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9272;p71">
                  <a:extLst>
                    <a:ext uri="{FF2B5EF4-FFF2-40B4-BE49-F238E27FC236}">
                      <a16:creationId xmlns:a16="http://schemas.microsoft.com/office/drawing/2014/main" id="{A1EA28BA-4EDC-40E1-A972-8E36E018DA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9273;p71">
                  <a:extLst>
                    <a:ext uri="{FF2B5EF4-FFF2-40B4-BE49-F238E27FC236}">
                      <a16:creationId xmlns:a16="http://schemas.microsoft.com/office/drawing/2014/main" id="{0778381F-783B-4FC6-8A5D-DD11BA2829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9274;p71">
                  <a:extLst>
                    <a:ext uri="{FF2B5EF4-FFF2-40B4-BE49-F238E27FC236}">
                      <a16:creationId xmlns:a16="http://schemas.microsoft.com/office/drawing/2014/main" id="{E9C91FF3-9B35-41A6-B479-10EDDFF1A01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1" name="Google Shape;9268;p71">
                <a:extLst>
                  <a:ext uri="{FF2B5EF4-FFF2-40B4-BE49-F238E27FC236}">
                    <a16:creationId xmlns:a16="http://schemas.microsoft.com/office/drawing/2014/main" id="{00757873-0B43-4BF5-BFAC-56AB439B65BC}"/>
                  </a:ext>
                </a:extLst>
              </p:cNvPr>
              <p:cNvGrpSpPr/>
              <p:nvPr/>
            </p:nvGrpSpPr>
            <p:grpSpPr>
              <a:xfrm>
                <a:off x="3561576" y="746090"/>
                <a:ext cx="202053" cy="285630"/>
                <a:chOff x="6974158" y="2789537"/>
                <a:chExt cx="255247" cy="327458"/>
              </a:xfrm>
              <a:grpFill/>
            </p:grpSpPr>
            <p:sp>
              <p:nvSpPr>
                <p:cNvPr id="2989" name="Google Shape;9269;p71">
                  <a:extLst>
                    <a:ext uri="{FF2B5EF4-FFF2-40B4-BE49-F238E27FC236}">
                      <a16:creationId xmlns:a16="http://schemas.microsoft.com/office/drawing/2014/main" id="{CC4C562D-27EA-4BDB-B848-4867F8127A8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9270;p71">
                  <a:extLst>
                    <a:ext uri="{FF2B5EF4-FFF2-40B4-BE49-F238E27FC236}">
                      <a16:creationId xmlns:a16="http://schemas.microsoft.com/office/drawing/2014/main" id="{78AF22E7-B919-4999-A348-F763B4BD17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9271;p71">
                  <a:extLst>
                    <a:ext uri="{FF2B5EF4-FFF2-40B4-BE49-F238E27FC236}">
                      <a16:creationId xmlns:a16="http://schemas.microsoft.com/office/drawing/2014/main" id="{54B314F2-6963-400B-86B5-A9252B5FFDE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9272;p71">
                  <a:extLst>
                    <a:ext uri="{FF2B5EF4-FFF2-40B4-BE49-F238E27FC236}">
                      <a16:creationId xmlns:a16="http://schemas.microsoft.com/office/drawing/2014/main" id="{408780FD-659A-4726-84AE-BB1452D1FE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9273;p71">
                  <a:extLst>
                    <a:ext uri="{FF2B5EF4-FFF2-40B4-BE49-F238E27FC236}">
                      <a16:creationId xmlns:a16="http://schemas.microsoft.com/office/drawing/2014/main" id="{1E4E1CE7-869C-4225-8CCA-B0FBE02BCB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9274;p71">
                  <a:extLst>
                    <a:ext uri="{FF2B5EF4-FFF2-40B4-BE49-F238E27FC236}">
                      <a16:creationId xmlns:a16="http://schemas.microsoft.com/office/drawing/2014/main" id="{3A2D26AA-00D8-47AC-9A78-B2622799A3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2" name="Google Shape;9268;p71">
                <a:extLst>
                  <a:ext uri="{FF2B5EF4-FFF2-40B4-BE49-F238E27FC236}">
                    <a16:creationId xmlns:a16="http://schemas.microsoft.com/office/drawing/2014/main" id="{28FCDCDD-9BDB-4C1A-B8CC-9D1DBCF6918D}"/>
                  </a:ext>
                </a:extLst>
              </p:cNvPr>
              <p:cNvGrpSpPr/>
              <p:nvPr/>
            </p:nvGrpSpPr>
            <p:grpSpPr>
              <a:xfrm>
                <a:off x="3878126" y="755286"/>
                <a:ext cx="202053" cy="285630"/>
                <a:chOff x="6974158" y="2789537"/>
                <a:chExt cx="255247" cy="327458"/>
              </a:xfrm>
              <a:grpFill/>
            </p:grpSpPr>
            <p:sp>
              <p:nvSpPr>
                <p:cNvPr id="2983" name="Google Shape;9269;p71">
                  <a:extLst>
                    <a:ext uri="{FF2B5EF4-FFF2-40B4-BE49-F238E27FC236}">
                      <a16:creationId xmlns:a16="http://schemas.microsoft.com/office/drawing/2014/main" id="{74E4FDA9-F1A9-459B-97D1-FF8786B350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9270;p71">
                  <a:extLst>
                    <a:ext uri="{FF2B5EF4-FFF2-40B4-BE49-F238E27FC236}">
                      <a16:creationId xmlns:a16="http://schemas.microsoft.com/office/drawing/2014/main" id="{27431F8A-2055-4A11-A48F-7C0348752FE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9271;p71">
                  <a:extLst>
                    <a:ext uri="{FF2B5EF4-FFF2-40B4-BE49-F238E27FC236}">
                      <a16:creationId xmlns:a16="http://schemas.microsoft.com/office/drawing/2014/main" id="{BC8EA0BB-7E05-441C-B3F1-E308ED97F18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9272;p71">
                  <a:extLst>
                    <a:ext uri="{FF2B5EF4-FFF2-40B4-BE49-F238E27FC236}">
                      <a16:creationId xmlns:a16="http://schemas.microsoft.com/office/drawing/2014/main" id="{37D710B2-80DF-4018-84A9-D2D61090073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87" name="Google Shape;9273;p71">
                  <a:extLst>
                    <a:ext uri="{FF2B5EF4-FFF2-40B4-BE49-F238E27FC236}">
                      <a16:creationId xmlns:a16="http://schemas.microsoft.com/office/drawing/2014/main" id="{4B872102-2B81-492A-903B-5C327801FCA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9274;p71">
                  <a:extLst>
                    <a:ext uri="{FF2B5EF4-FFF2-40B4-BE49-F238E27FC236}">
                      <a16:creationId xmlns:a16="http://schemas.microsoft.com/office/drawing/2014/main" id="{0F1C4FC3-1491-4D85-86F0-0C7C2DE53F8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873" name="Google Shape;9268;p71">
            <a:extLst>
              <a:ext uri="{FF2B5EF4-FFF2-40B4-BE49-F238E27FC236}">
                <a16:creationId xmlns:a16="http://schemas.microsoft.com/office/drawing/2014/main" id="{50590B7A-846D-4248-B71B-6004F7F65A02}"/>
              </a:ext>
            </a:extLst>
          </p:cNvPr>
          <p:cNvGrpSpPr/>
          <p:nvPr/>
        </p:nvGrpSpPr>
        <p:grpSpPr>
          <a:xfrm>
            <a:off x="2259681" y="3384179"/>
            <a:ext cx="134355" cy="194801"/>
            <a:chOff x="6974158" y="2789537"/>
            <a:chExt cx="255247" cy="327458"/>
          </a:xfrm>
          <a:solidFill>
            <a:srgbClr val="E65D00"/>
          </a:solidFill>
        </p:grpSpPr>
        <p:sp>
          <p:nvSpPr>
            <p:cNvPr id="2967" name="Google Shape;9269;p71">
              <a:extLst>
                <a:ext uri="{FF2B5EF4-FFF2-40B4-BE49-F238E27FC236}">
                  <a16:creationId xmlns:a16="http://schemas.microsoft.com/office/drawing/2014/main" id="{4F89002E-C535-486A-A0E3-85D0ADE0A75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9270;p71">
              <a:extLst>
                <a:ext uri="{FF2B5EF4-FFF2-40B4-BE49-F238E27FC236}">
                  <a16:creationId xmlns:a16="http://schemas.microsoft.com/office/drawing/2014/main" id="{0978A007-E1B5-479E-91D6-A4B2B97FAA7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9271;p71">
              <a:extLst>
                <a:ext uri="{FF2B5EF4-FFF2-40B4-BE49-F238E27FC236}">
                  <a16:creationId xmlns:a16="http://schemas.microsoft.com/office/drawing/2014/main" id="{F988204A-196C-4ED1-B06E-9B50C18AF83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9272;p71">
              <a:extLst>
                <a:ext uri="{FF2B5EF4-FFF2-40B4-BE49-F238E27FC236}">
                  <a16:creationId xmlns:a16="http://schemas.microsoft.com/office/drawing/2014/main" id="{D28A7F78-5D02-4F1D-8233-3A0D1296DD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71" name="Google Shape;9273;p71">
              <a:extLst>
                <a:ext uri="{FF2B5EF4-FFF2-40B4-BE49-F238E27FC236}">
                  <a16:creationId xmlns:a16="http://schemas.microsoft.com/office/drawing/2014/main" id="{1B2B393B-48A6-419C-8BD4-19BED88DBB9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9274;p71">
              <a:extLst>
                <a:ext uri="{FF2B5EF4-FFF2-40B4-BE49-F238E27FC236}">
                  <a16:creationId xmlns:a16="http://schemas.microsoft.com/office/drawing/2014/main" id="{16C21862-8DB9-4749-B842-AC85396DC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5" name="Google Shape;9268;p71">
            <a:extLst>
              <a:ext uri="{FF2B5EF4-FFF2-40B4-BE49-F238E27FC236}">
                <a16:creationId xmlns:a16="http://schemas.microsoft.com/office/drawing/2014/main" id="{7BB6B249-A3CF-45D8-881D-123CE771DB14}"/>
              </a:ext>
            </a:extLst>
          </p:cNvPr>
          <p:cNvGrpSpPr/>
          <p:nvPr/>
        </p:nvGrpSpPr>
        <p:grpSpPr>
          <a:xfrm>
            <a:off x="2835465" y="2995603"/>
            <a:ext cx="134355" cy="194801"/>
            <a:chOff x="6974158" y="2789537"/>
            <a:chExt cx="255247" cy="327458"/>
          </a:xfrm>
          <a:solidFill>
            <a:srgbClr val="E65D00"/>
          </a:solidFill>
        </p:grpSpPr>
        <p:sp>
          <p:nvSpPr>
            <p:cNvPr id="2961" name="Google Shape;9269;p71">
              <a:extLst>
                <a:ext uri="{FF2B5EF4-FFF2-40B4-BE49-F238E27FC236}">
                  <a16:creationId xmlns:a16="http://schemas.microsoft.com/office/drawing/2014/main" id="{5CDE5A46-E56C-4B1D-B480-92ADB8A3B11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9270;p71">
              <a:extLst>
                <a:ext uri="{FF2B5EF4-FFF2-40B4-BE49-F238E27FC236}">
                  <a16:creationId xmlns:a16="http://schemas.microsoft.com/office/drawing/2014/main" id="{42D0C163-7D0A-49F1-9119-575A0BA693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9271;p71">
              <a:extLst>
                <a:ext uri="{FF2B5EF4-FFF2-40B4-BE49-F238E27FC236}">
                  <a16:creationId xmlns:a16="http://schemas.microsoft.com/office/drawing/2014/main" id="{6E8D42E7-EB66-4830-89DE-1EA06C630C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9272;p71">
              <a:extLst>
                <a:ext uri="{FF2B5EF4-FFF2-40B4-BE49-F238E27FC236}">
                  <a16:creationId xmlns:a16="http://schemas.microsoft.com/office/drawing/2014/main" id="{AE0AAC95-9E4B-4D07-87C2-9680117CD9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65" name="Google Shape;9273;p71">
              <a:extLst>
                <a:ext uri="{FF2B5EF4-FFF2-40B4-BE49-F238E27FC236}">
                  <a16:creationId xmlns:a16="http://schemas.microsoft.com/office/drawing/2014/main" id="{7842708F-AECF-4EB6-9406-519A603E6B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9274;p71">
              <a:extLst>
                <a:ext uri="{FF2B5EF4-FFF2-40B4-BE49-F238E27FC236}">
                  <a16:creationId xmlns:a16="http://schemas.microsoft.com/office/drawing/2014/main" id="{70B35F90-62AB-43A8-837F-49504B6261A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 name="Group 23">
            <a:extLst>
              <a:ext uri="{FF2B5EF4-FFF2-40B4-BE49-F238E27FC236}">
                <a16:creationId xmlns:a16="http://schemas.microsoft.com/office/drawing/2014/main" id="{731416FF-C135-4438-9516-AF368B8EC0EF}"/>
              </a:ext>
            </a:extLst>
          </p:cNvPr>
          <p:cNvGrpSpPr/>
          <p:nvPr/>
        </p:nvGrpSpPr>
        <p:grpSpPr>
          <a:xfrm>
            <a:off x="3042659" y="2992467"/>
            <a:ext cx="977710" cy="201073"/>
            <a:chOff x="3042659" y="2992467"/>
            <a:chExt cx="977710" cy="201073"/>
          </a:xfrm>
        </p:grpSpPr>
        <p:grpSp>
          <p:nvGrpSpPr>
            <p:cNvPr id="2926" name="Google Shape;9268;p71">
              <a:extLst>
                <a:ext uri="{FF2B5EF4-FFF2-40B4-BE49-F238E27FC236}">
                  <a16:creationId xmlns:a16="http://schemas.microsoft.com/office/drawing/2014/main" id="{96124504-074C-45D3-92D1-1BDB2CB064DA}"/>
                </a:ext>
              </a:extLst>
            </p:cNvPr>
            <p:cNvGrpSpPr/>
            <p:nvPr/>
          </p:nvGrpSpPr>
          <p:grpSpPr>
            <a:xfrm>
              <a:off x="3042659" y="2995603"/>
              <a:ext cx="134355" cy="194801"/>
              <a:chOff x="6974158" y="2789537"/>
              <a:chExt cx="255247" cy="327458"/>
            </a:xfrm>
            <a:solidFill>
              <a:srgbClr val="E65D00"/>
            </a:solidFill>
          </p:grpSpPr>
          <p:sp>
            <p:nvSpPr>
              <p:cNvPr id="2955" name="Google Shape;9269;p71">
                <a:extLst>
                  <a:ext uri="{FF2B5EF4-FFF2-40B4-BE49-F238E27FC236}">
                    <a16:creationId xmlns:a16="http://schemas.microsoft.com/office/drawing/2014/main" id="{AF63D683-423A-4071-93D2-05356F69840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9270;p71">
                <a:extLst>
                  <a:ext uri="{FF2B5EF4-FFF2-40B4-BE49-F238E27FC236}">
                    <a16:creationId xmlns:a16="http://schemas.microsoft.com/office/drawing/2014/main" id="{2E4943A9-80E8-409C-96B7-EA000840A1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9271;p71">
                <a:extLst>
                  <a:ext uri="{FF2B5EF4-FFF2-40B4-BE49-F238E27FC236}">
                    <a16:creationId xmlns:a16="http://schemas.microsoft.com/office/drawing/2014/main" id="{7B197D20-1E7A-4C1B-84C3-0F3C114A12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9272;p71">
                <a:extLst>
                  <a:ext uri="{FF2B5EF4-FFF2-40B4-BE49-F238E27FC236}">
                    <a16:creationId xmlns:a16="http://schemas.microsoft.com/office/drawing/2014/main" id="{666351A2-C147-4784-B997-2DBA7FDD02A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59" name="Google Shape;9273;p71">
                <a:extLst>
                  <a:ext uri="{FF2B5EF4-FFF2-40B4-BE49-F238E27FC236}">
                    <a16:creationId xmlns:a16="http://schemas.microsoft.com/office/drawing/2014/main" id="{E4141FB5-FFFA-4C11-8584-47604B2CBD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9274;p71">
                <a:extLst>
                  <a:ext uri="{FF2B5EF4-FFF2-40B4-BE49-F238E27FC236}">
                    <a16:creationId xmlns:a16="http://schemas.microsoft.com/office/drawing/2014/main" id="{3B247D91-C384-45CA-B996-4C9198EC82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7" name="Google Shape;9268;p71">
              <a:extLst>
                <a:ext uri="{FF2B5EF4-FFF2-40B4-BE49-F238E27FC236}">
                  <a16:creationId xmlns:a16="http://schemas.microsoft.com/office/drawing/2014/main" id="{C45CFD74-4B31-4211-8019-11348D34D090}"/>
                </a:ext>
              </a:extLst>
            </p:cNvPr>
            <p:cNvGrpSpPr/>
            <p:nvPr/>
          </p:nvGrpSpPr>
          <p:grpSpPr>
            <a:xfrm>
              <a:off x="3248919" y="2998739"/>
              <a:ext cx="134355" cy="194801"/>
              <a:chOff x="6974158" y="2789537"/>
              <a:chExt cx="255247" cy="327458"/>
            </a:xfrm>
            <a:solidFill>
              <a:srgbClr val="E65D00"/>
            </a:solidFill>
          </p:grpSpPr>
          <p:sp>
            <p:nvSpPr>
              <p:cNvPr id="2949" name="Google Shape;9269;p71">
                <a:extLst>
                  <a:ext uri="{FF2B5EF4-FFF2-40B4-BE49-F238E27FC236}">
                    <a16:creationId xmlns:a16="http://schemas.microsoft.com/office/drawing/2014/main" id="{89C154AD-49FD-474B-99FC-1C236DD4C2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9270;p71">
                <a:extLst>
                  <a:ext uri="{FF2B5EF4-FFF2-40B4-BE49-F238E27FC236}">
                    <a16:creationId xmlns:a16="http://schemas.microsoft.com/office/drawing/2014/main" id="{10DF6AB6-0709-4149-90FB-8D7FB7730F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9271;p71">
                <a:extLst>
                  <a:ext uri="{FF2B5EF4-FFF2-40B4-BE49-F238E27FC236}">
                    <a16:creationId xmlns:a16="http://schemas.microsoft.com/office/drawing/2014/main" id="{97E92A73-BFEB-4544-8A61-59C2356725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9272;p71">
                <a:extLst>
                  <a:ext uri="{FF2B5EF4-FFF2-40B4-BE49-F238E27FC236}">
                    <a16:creationId xmlns:a16="http://schemas.microsoft.com/office/drawing/2014/main" id="{88E6EB93-AF83-443A-8947-155EB0F046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9273;p71">
                <a:extLst>
                  <a:ext uri="{FF2B5EF4-FFF2-40B4-BE49-F238E27FC236}">
                    <a16:creationId xmlns:a16="http://schemas.microsoft.com/office/drawing/2014/main" id="{F5CC4CBC-0FBD-46F5-A0B3-AB665E1DCE3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9274;p71">
                <a:extLst>
                  <a:ext uri="{FF2B5EF4-FFF2-40B4-BE49-F238E27FC236}">
                    <a16:creationId xmlns:a16="http://schemas.microsoft.com/office/drawing/2014/main" id="{FE064123-81F4-48BA-A75E-3F3CC566559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8" name="Google Shape;9268;p71">
              <a:extLst>
                <a:ext uri="{FF2B5EF4-FFF2-40B4-BE49-F238E27FC236}">
                  <a16:creationId xmlns:a16="http://schemas.microsoft.com/office/drawing/2014/main" id="{73C28611-03D0-4032-B989-8A0EB1B43AF3}"/>
                </a:ext>
              </a:extLst>
            </p:cNvPr>
            <p:cNvGrpSpPr/>
            <p:nvPr/>
          </p:nvGrpSpPr>
          <p:grpSpPr>
            <a:xfrm>
              <a:off x="3464074" y="2998739"/>
              <a:ext cx="134355" cy="194801"/>
              <a:chOff x="6974158" y="2789537"/>
              <a:chExt cx="255247" cy="327458"/>
            </a:xfrm>
            <a:solidFill>
              <a:srgbClr val="E65D00"/>
            </a:solidFill>
          </p:grpSpPr>
          <p:sp>
            <p:nvSpPr>
              <p:cNvPr id="2943" name="Google Shape;9269;p71">
                <a:extLst>
                  <a:ext uri="{FF2B5EF4-FFF2-40B4-BE49-F238E27FC236}">
                    <a16:creationId xmlns:a16="http://schemas.microsoft.com/office/drawing/2014/main" id="{069EFB8D-6ED6-4D10-9F39-63065D0C1A7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9270;p71">
                <a:extLst>
                  <a:ext uri="{FF2B5EF4-FFF2-40B4-BE49-F238E27FC236}">
                    <a16:creationId xmlns:a16="http://schemas.microsoft.com/office/drawing/2014/main" id="{0806F8B6-588F-4A0B-8623-EDD07AC792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9271;p71">
                <a:extLst>
                  <a:ext uri="{FF2B5EF4-FFF2-40B4-BE49-F238E27FC236}">
                    <a16:creationId xmlns:a16="http://schemas.microsoft.com/office/drawing/2014/main" id="{B1408568-A4C1-4F56-AFA3-7BE973ABAD6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9272;p71">
                <a:extLst>
                  <a:ext uri="{FF2B5EF4-FFF2-40B4-BE49-F238E27FC236}">
                    <a16:creationId xmlns:a16="http://schemas.microsoft.com/office/drawing/2014/main" id="{49CB5B0C-1873-4274-83EF-279782E63E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9273;p71">
                <a:extLst>
                  <a:ext uri="{FF2B5EF4-FFF2-40B4-BE49-F238E27FC236}">
                    <a16:creationId xmlns:a16="http://schemas.microsoft.com/office/drawing/2014/main" id="{6023BEA1-4D04-45CE-9FE2-6E5D2DEA09E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9274;p71">
                <a:extLst>
                  <a:ext uri="{FF2B5EF4-FFF2-40B4-BE49-F238E27FC236}">
                    <a16:creationId xmlns:a16="http://schemas.microsoft.com/office/drawing/2014/main" id="{38F9E23E-71DA-4067-8012-2C62C925BD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9" name="Google Shape;9268;p71">
              <a:extLst>
                <a:ext uri="{FF2B5EF4-FFF2-40B4-BE49-F238E27FC236}">
                  <a16:creationId xmlns:a16="http://schemas.microsoft.com/office/drawing/2014/main" id="{7A510178-7FF5-4F71-8920-5F66F90B1998}"/>
                </a:ext>
              </a:extLst>
            </p:cNvPr>
            <p:cNvGrpSpPr/>
            <p:nvPr/>
          </p:nvGrpSpPr>
          <p:grpSpPr>
            <a:xfrm>
              <a:off x="3675525" y="2992467"/>
              <a:ext cx="134355" cy="194801"/>
              <a:chOff x="6974158" y="2789537"/>
              <a:chExt cx="255247" cy="327458"/>
            </a:xfrm>
            <a:solidFill>
              <a:srgbClr val="E65D00"/>
            </a:solidFill>
          </p:grpSpPr>
          <p:sp>
            <p:nvSpPr>
              <p:cNvPr id="2937" name="Google Shape;9269;p71">
                <a:extLst>
                  <a:ext uri="{FF2B5EF4-FFF2-40B4-BE49-F238E27FC236}">
                    <a16:creationId xmlns:a16="http://schemas.microsoft.com/office/drawing/2014/main" id="{1DD8F2AA-A765-4EE4-9942-2E72903835A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9270;p71">
                <a:extLst>
                  <a:ext uri="{FF2B5EF4-FFF2-40B4-BE49-F238E27FC236}">
                    <a16:creationId xmlns:a16="http://schemas.microsoft.com/office/drawing/2014/main" id="{0E9E78EB-0A52-43D3-82CC-4C45B0E103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9271;p71">
                <a:extLst>
                  <a:ext uri="{FF2B5EF4-FFF2-40B4-BE49-F238E27FC236}">
                    <a16:creationId xmlns:a16="http://schemas.microsoft.com/office/drawing/2014/main" id="{0F658F76-9824-4585-9DD5-9C8E7D783E3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9272;p71">
                <a:extLst>
                  <a:ext uri="{FF2B5EF4-FFF2-40B4-BE49-F238E27FC236}">
                    <a16:creationId xmlns:a16="http://schemas.microsoft.com/office/drawing/2014/main" id="{95ED94A1-00E6-4AA9-8256-07B8D783C8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9273;p71">
                <a:extLst>
                  <a:ext uri="{FF2B5EF4-FFF2-40B4-BE49-F238E27FC236}">
                    <a16:creationId xmlns:a16="http://schemas.microsoft.com/office/drawing/2014/main" id="{F5C5339D-D747-407E-9B52-62E04A101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9274;p71">
                <a:extLst>
                  <a:ext uri="{FF2B5EF4-FFF2-40B4-BE49-F238E27FC236}">
                    <a16:creationId xmlns:a16="http://schemas.microsoft.com/office/drawing/2014/main" id="{7F0BDF65-41B2-4750-B691-15355FA5BF4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30" name="Google Shape;9268;p71">
              <a:extLst>
                <a:ext uri="{FF2B5EF4-FFF2-40B4-BE49-F238E27FC236}">
                  <a16:creationId xmlns:a16="http://schemas.microsoft.com/office/drawing/2014/main" id="{82B3DB69-BC3B-4789-9058-0FF7A36255A9}"/>
                </a:ext>
              </a:extLst>
            </p:cNvPr>
            <p:cNvGrpSpPr/>
            <p:nvPr/>
          </p:nvGrpSpPr>
          <p:grpSpPr>
            <a:xfrm>
              <a:off x="3886014" y="2998739"/>
              <a:ext cx="134355" cy="194801"/>
              <a:chOff x="6974158" y="2789537"/>
              <a:chExt cx="255247" cy="327458"/>
            </a:xfrm>
            <a:solidFill>
              <a:srgbClr val="E65D00"/>
            </a:solidFill>
          </p:grpSpPr>
          <p:sp>
            <p:nvSpPr>
              <p:cNvPr id="2931" name="Google Shape;9269;p71">
                <a:extLst>
                  <a:ext uri="{FF2B5EF4-FFF2-40B4-BE49-F238E27FC236}">
                    <a16:creationId xmlns:a16="http://schemas.microsoft.com/office/drawing/2014/main" id="{7722DD73-4AB5-462E-AF3C-E547DD613DC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9270;p71">
                <a:extLst>
                  <a:ext uri="{FF2B5EF4-FFF2-40B4-BE49-F238E27FC236}">
                    <a16:creationId xmlns:a16="http://schemas.microsoft.com/office/drawing/2014/main" id="{F2C6B17E-35EB-4B67-99ED-908F749DD78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9271;p71">
                <a:extLst>
                  <a:ext uri="{FF2B5EF4-FFF2-40B4-BE49-F238E27FC236}">
                    <a16:creationId xmlns:a16="http://schemas.microsoft.com/office/drawing/2014/main" id="{19CE7886-35F5-41EC-BC0D-0FCB1FE07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9272;p71">
                <a:extLst>
                  <a:ext uri="{FF2B5EF4-FFF2-40B4-BE49-F238E27FC236}">
                    <a16:creationId xmlns:a16="http://schemas.microsoft.com/office/drawing/2014/main" id="{75098EC3-BBB4-4090-9F59-9EB9553B178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35" name="Google Shape;9273;p71">
                <a:extLst>
                  <a:ext uri="{FF2B5EF4-FFF2-40B4-BE49-F238E27FC236}">
                    <a16:creationId xmlns:a16="http://schemas.microsoft.com/office/drawing/2014/main" id="{685BF333-1A29-46DD-B3B5-A06AD9C259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9274;p71">
                <a:extLst>
                  <a:ext uri="{FF2B5EF4-FFF2-40B4-BE49-F238E27FC236}">
                    <a16:creationId xmlns:a16="http://schemas.microsoft.com/office/drawing/2014/main" id="{C2DF7958-8B1A-4632-B2B6-BAFD308085E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 name="Group 7">
            <a:extLst>
              <a:ext uri="{FF2B5EF4-FFF2-40B4-BE49-F238E27FC236}">
                <a16:creationId xmlns:a16="http://schemas.microsoft.com/office/drawing/2014/main" id="{7A230351-743E-490C-B115-765B7CB698D2}"/>
              </a:ext>
            </a:extLst>
          </p:cNvPr>
          <p:cNvGrpSpPr/>
          <p:nvPr/>
        </p:nvGrpSpPr>
        <p:grpSpPr>
          <a:xfrm>
            <a:off x="334578" y="3387641"/>
            <a:ext cx="1397552" cy="201075"/>
            <a:chOff x="2621095" y="3218531"/>
            <a:chExt cx="1397552" cy="201075"/>
          </a:xfrm>
        </p:grpSpPr>
        <p:grpSp>
          <p:nvGrpSpPr>
            <p:cNvPr id="2875" name="Google Shape;9275;p71">
              <a:extLst>
                <a:ext uri="{FF2B5EF4-FFF2-40B4-BE49-F238E27FC236}">
                  <a16:creationId xmlns:a16="http://schemas.microsoft.com/office/drawing/2014/main" id="{2877FC62-906A-489F-BA16-FCCDDBC48446}"/>
                </a:ext>
              </a:extLst>
            </p:cNvPr>
            <p:cNvGrpSpPr/>
            <p:nvPr/>
          </p:nvGrpSpPr>
          <p:grpSpPr>
            <a:xfrm>
              <a:off x="2621095" y="3218531"/>
              <a:ext cx="141479" cy="194801"/>
              <a:chOff x="7530783" y="2790255"/>
              <a:chExt cx="244294" cy="326309"/>
            </a:xfrm>
            <a:solidFill>
              <a:srgbClr val="E65D00"/>
            </a:solidFill>
          </p:grpSpPr>
          <p:sp>
            <p:nvSpPr>
              <p:cNvPr id="2919" name="Google Shape;9276;p71">
                <a:extLst>
                  <a:ext uri="{FF2B5EF4-FFF2-40B4-BE49-F238E27FC236}">
                    <a16:creationId xmlns:a16="http://schemas.microsoft.com/office/drawing/2014/main" id="{F3080015-8BBD-4D57-9F00-8CFE50EDCD14}"/>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9277;p71">
                <a:extLst>
                  <a:ext uri="{FF2B5EF4-FFF2-40B4-BE49-F238E27FC236}">
                    <a16:creationId xmlns:a16="http://schemas.microsoft.com/office/drawing/2014/main" id="{3236AA41-B900-46E3-A48C-B59028DE801B}"/>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9278;p71">
                <a:extLst>
                  <a:ext uri="{FF2B5EF4-FFF2-40B4-BE49-F238E27FC236}">
                    <a16:creationId xmlns:a16="http://schemas.microsoft.com/office/drawing/2014/main" id="{8E670039-E029-4400-BFE3-1B05D7178CB3}"/>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9279;p71">
                <a:extLst>
                  <a:ext uri="{FF2B5EF4-FFF2-40B4-BE49-F238E27FC236}">
                    <a16:creationId xmlns:a16="http://schemas.microsoft.com/office/drawing/2014/main" id="{71CD20EB-55DA-41FB-B081-C154C6E98117}"/>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9280;p71">
                <a:extLst>
                  <a:ext uri="{FF2B5EF4-FFF2-40B4-BE49-F238E27FC236}">
                    <a16:creationId xmlns:a16="http://schemas.microsoft.com/office/drawing/2014/main" id="{0C4DB399-8262-4EDA-B389-6977E3AF6CC8}"/>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9281;p71">
                <a:extLst>
                  <a:ext uri="{FF2B5EF4-FFF2-40B4-BE49-F238E27FC236}">
                    <a16:creationId xmlns:a16="http://schemas.microsoft.com/office/drawing/2014/main" id="{C62AE40F-A3CA-428E-9E68-C77C47BD444B}"/>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6" name="Group 2875">
              <a:extLst>
                <a:ext uri="{FF2B5EF4-FFF2-40B4-BE49-F238E27FC236}">
                  <a16:creationId xmlns:a16="http://schemas.microsoft.com/office/drawing/2014/main" id="{68FBB025-4298-44BA-90E8-5F07956E469A}"/>
                </a:ext>
              </a:extLst>
            </p:cNvPr>
            <p:cNvGrpSpPr/>
            <p:nvPr/>
          </p:nvGrpSpPr>
          <p:grpSpPr>
            <a:xfrm>
              <a:off x="2833747" y="3218533"/>
              <a:ext cx="1184900" cy="201073"/>
              <a:chOff x="2298232" y="746091"/>
              <a:chExt cx="1781947" cy="294826"/>
            </a:xfrm>
            <a:solidFill>
              <a:srgbClr val="E65D00"/>
            </a:solidFill>
          </p:grpSpPr>
          <p:grpSp>
            <p:nvGrpSpPr>
              <p:cNvPr id="2877" name="Google Shape;9268;p71">
                <a:extLst>
                  <a:ext uri="{FF2B5EF4-FFF2-40B4-BE49-F238E27FC236}">
                    <a16:creationId xmlns:a16="http://schemas.microsoft.com/office/drawing/2014/main" id="{DF3F85D0-6E14-4C57-B0E6-BC0339D05D17}"/>
                  </a:ext>
                </a:extLst>
              </p:cNvPr>
              <p:cNvGrpSpPr/>
              <p:nvPr/>
            </p:nvGrpSpPr>
            <p:grpSpPr>
              <a:xfrm>
                <a:off x="2298232" y="750688"/>
                <a:ext cx="202054" cy="285630"/>
                <a:chOff x="6974158" y="2789537"/>
                <a:chExt cx="255247" cy="327458"/>
              </a:xfrm>
              <a:grpFill/>
            </p:grpSpPr>
            <p:sp>
              <p:nvSpPr>
                <p:cNvPr id="2913" name="Google Shape;9269;p71">
                  <a:extLst>
                    <a:ext uri="{FF2B5EF4-FFF2-40B4-BE49-F238E27FC236}">
                      <a16:creationId xmlns:a16="http://schemas.microsoft.com/office/drawing/2014/main" id="{1F7818FF-7F8F-4999-BD6E-4CDAD2128BE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9270;p71">
                  <a:extLst>
                    <a:ext uri="{FF2B5EF4-FFF2-40B4-BE49-F238E27FC236}">
                      <a16:creationId xmlns:a16="http://schemas.microsoft.com/office/drawing/2014/main" id="{B4239BF7-A99B-4AC8-9983-4C5BF9F84E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9271;p71">
                  <a:extLst>
                    <a:ext uri="{FF2B5EF4-FFF2-40B4-BE49-F238E27FC236}">
                      <a16:creationId xmlns:a16="http://schemas.microsoft.com/office/drawing/2014/main" id="{9CCBF1B0-5416-4589-927D-1A5E0428DD2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9272;p71">
                  <a:extLst>
                    <a:ext uri="{FF2B5EF4-FFF2-40B4-BE49-F238E27FC236}">
                      <a16:creationId xmlns:a16="http://schemas.microsoft.com/office/drawing/2014/main" id="{83B54DBE-9C9B-4DA0-B99C-BBA79584F08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17" name="Google Shape;9273;p71">
                  <a:extLst>
                    <a:ext uri="{FF2B5EF4-FFF2-40B4-BE49-F238E27FC236}">
                      <a16:creationId xmlns:a16="http://schemas.microsoft.com/office/drawing/2014/main" id="{FACFC42B-AB3A-427C-9FFB-F9E56CBFB7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9274;p71">
                  <a:extLst>
                    <a:ext uri="{FF2B5EF4-FFF2-40B4-BE49-F238E27FC236}">
                      <a16:creationId xmlns:a16="http://schemas.microsoft.com/office/drawing/2014/main" id="{B201CFD6-E58A-4711-B59B-C3FEB4E63A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8" name="Google Shape;9268;p71">
                <a:extLst>
                  <a:ext uri="{FF2B5EF4-FFF2-40B4-BE49-F238E27FC236}">
                    <a16:creationId xmlns:a16="http://schemas.microsoft.com/office/drawing/2014/main" id="{ED4078D3-9856-4C3A-9FD9-CC18687BC10B}"/>
                  </a:ext>
                </a:extLst>
              </p:cNvPr>
              <p:cNvGrpSpPr/>
              <p:nvPr/>
            </p:nvGrpSpPr>
            <p:grpSpPr>
              <a:xfrm>
                <a:off x="2609825" y="750688"/>
                <a:ext cx="202054" cy="285630"/>
                <a:chOff x="6974158" y="2789537"/>
                <a:chExt cx="255247" cy="327458"/>
              </a:xfrm>
              <a:grpFill/>
            </p:grpSpPr>
            <p:sp>
              <p:nvSpPr>
                <p:cNvPr id="2907" name="Google Shape;9269;p71">
                  <a:extLst>
                    <a:ext uri="{FF2B5EF4-FFF2-40B4-BE49-F238E27FC236}">
                      <a16:creationId xmlns:a16="http://schemas.microsoft.com/office/drawing/2014/main" id="{9572D00A-FFF8-4934-998C-9F7E1C5584B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9270;p71">
                  <a:extLst>
                    <a:ext uri="{FF2B5EF4-FFF2-40B4-BE49-F238E27FC236}">
                      <a16:creationId xmlns:a16="http://schemas.microsoft.com/office/drawing/2014/main" id="{0D32A4C6-8A42-47D7-8AC7-E4D20B147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9271;p71">
                  <a:extLst>
                    <a:ext uri="{FF2B5EF4-FFF2-40B4-BE49-F238E27FC236}">
                      <a16:creationId xmlns:a16="http://schemas.microsoft.com/office/drawing/2014/main" id="{17953EDE-0FD2-4453-BFA1-BB3ADF63FBD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9272;p71">
                  <a:extLst>
                    <a:ext uri="{FF2B5EF4-FFF2-40B4-BE49-F238E27FC236}">
                      <a16:creationId xmlns:a16="http://schemas.microsoft.com/office/drawing/2014/main" id="{58619542-5954-4E53-A10C-6FEC3AAB00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11" name="Google Shape;9273;p71">
                  <a:extLst>
                    <a:ext uri="{FF2B5EF4-FFF2-40B4-BE49-F238E27FC236}">
                      <a16:creationId xmlns:a16="http://schemas.microsoft.com/office/drawing/2014/main" id="{50F128D4-3BB8-4115-A268-7DECFC85D87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9274;p71">
                  <a:extLst>
                    <a:ext uri="{FF2B5EF4-FFF2-40B4-BE49-F238E27FC236}">
                      <a16:creationId xmlns:a16="http://schemas.microsoft.com/office/drawing/2014/main" id="{BEA35C93-46B3-4367-93E7-8F233459573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9" name="Google Shape;9268;p71">
                <a:extLst>
                  <a:ext uri="{FF2B5EF4-FFF2-40B4-BE49-F238E27FC236}">
                    <a16:creationId xmlns:a16="http://schemas.microsoft.com/office/drawing/2014/main" id="{E2B9A41A-6C1D-4CF2-9AD1-2591C1C38DE8}"/>
                  </a:ext>
                </a:extLst>
              </p:cNvPr>
              <p:cNvGrpSpPr/>
              <p:nvPr/>
            </p:nvGrpSpPr>
            <p:grpSpPr>
              <a:xfrm>
                <a:off x="2920014" y="755286"/>
                <a:ext cx="202054" cy="285630"/>
                <a:chOff x="6974158" y="2789537"/>
                <a:chExt cx="255247" cy="327458"/>
              </a:xfrm>
              <a:grpFill/>
            </p:grpSpPr>
            <p:sp>
              <p:nvSpPr>
                <p:cNvPr id="2901" name="Google Shape;9269;p71">
                  <a:extLst>
                    <a:ext uri="{FF2B5EF4-FFF2-40B4-BE49-F238E27FC236}">
                      <a16:creationId xmlns:a16="http://schemas.microsoft.com/office/drawing/2014/main" id="{A277E55B-D191-438E-99B7-57043E6FA8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9270;p71">
                  <a:extLst>
                    <a:ext uri="{FF2B5EF4-FFF2-40B4-BE49-F238E27FC236}">
                      <a16:creationId xmlns:a16="http://schemas.microsoft.com/office/drawing/2014/main" id="{121C8167-227F-4D65-9BE3-662ED63F19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9271;p71">
                  <a:extLst>
                    <a:ext uri="{FF2B5EF4-FFF2-40B4-BE49-F238E27FC236}">
                      <a16:creationId xmlns:a16="http://schemas.microsoft.com/office/drawing/2014/main" id="{3843C000-C01F-4E77-AD16-3FEE17210D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9272;p71">
                  <a:extLst>
                    <a:ext uri="{FF2B5EF4-FFF2-40B4-BE49-F238E27FC236}">
                      <a16:creationId xmlns:a16="http://schemas.microsoft.com/office/drawing/2014/main" id="{169649E7-78D7-4887-B9AD-E5F468C20CF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9273;p71">
                  <a:extLst>
                    <a:ext uri="{FF2B5EF4-FFF2-40B4-BE49-F238E27FC236}">
                      <a16:creationId xmlns:a16="http://schemas.microsoft.com/office/drawing/2014/main" id="{A35A96B3-4066-4C08-B601-CF5298496E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9274;p71">
                  <a:extLst>
                    <a:ext uri="{FF2B5EF4-FFF2-40B4-BE49-F238E27FC236}">
                      <a16:creationId xmlns:a16="http://schemas.microsoft.com/office/drawing/2014/main" id="{0800725A-B491-4391-9966-6D3678768F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0" name="Google Shape;9268;p71">
                <a:extLst>
                  <a:ext uri="{FF2B5EF4-FFF2-40B4-BE49-F238E27FC236}">
                    <a16:creationId xmlns:a16="http://schemas.microsoft.com/office/drawing/2014/main" id="{9BE8FA09-D415-4353-9E0D-F4FB25773477}"/>
                  </a:ext>
                </a:extLst>
              </p:cNvPr>
              <p:cNvGrpSpPr/>
              <p:nvPr/>
            </p:nvGrpSpPr>
            <p:grpSpPr>
              <a:xfrm>
                <a:off x="3243583" y="755287"/>
                <a:ext cx="202054" cy="285630"/>
                <a:chOff x="6974158" y="2789537"/>
                <a:chExt cx="255247" cy="327458"/>
              </a:xfrm>
              <a:grpFill/>
            </p:grpSpPr>
            <p:sp>
              <p:nvSpPr>
                <p:cNvPr id="2895" name="Google Shape;9269;p71">
                  <a:extLst>
                    <a:ext uri="{FF2B5EF4-FFF2-40B4-BE49-F238E27FC236}">
                      <a16:creationId xmlns:a16="http://schemas.microsoft.com/office/drawing/2014/main" id="{575E453C-D23E-4A43-9958-0B10761EA47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9270;p71">
                  <a:extLst>
                    <a:ext uri="{FF2B5EF4-FFF2-40B4-BE49-F238E27FC236}">
                      <a16:creationId xmlns:a16="http://schemas.microsoft.com/office/drawing/2014/main" id="{4A1969AD-2D8E-40A8-9CC2-CDF7BBC5975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9271;p71">
                  <a:extLst>
                    <a:ext uri="{FF2B5EF4-FFF2-40B4-BE49-F238E27FC236}">
                      <a16:creationId xmlns:a16="http://schemas.microsoft.com/office/drawing/2014/main" id="{C7DC76A1-11D9-4E77-A7F7-818FC33A76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9272;p71">
                  <a:extLst>
                    <a:ext uri="{FF2B5EF4-FFF2-40B4-BE49-F238E27FC236}">
                      <a16:creationId xmlns:a16="http://schemas.microsoft.com/office/drawing/2014/main" id="{291D9133-4169-4FD7-8275-67D5B2893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9273;p71">
                  <a:extLst>
                    <a:ext uri="{FF2B5EF4-FFF2-40B4-BE49-F238E27FC236}">
                      <a16:creationId xmlns:a16="http://schemas.microsoft.com/office/drawing/2014/main" id="{97192F6D-B092-43AB-850C-20FF47A0F2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9274;p71">
                  <a:extLst>
                    <a:ext uri="{FF2B5EF4-FFF2-40B4-BE49-F238E27FC236}">
                      <a16:creationId xmlns:a16="http://schemas.microsoft.com/office/drawing/2014/main" id="{C5B9767F-C0B9-421B-95DB-A4E3D02CAF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1" name="Google Shape;9268;p71">
                <a:extLst>
                  <a:ext uri="{FF2B5EF4-FFF2-40B4-BE49-F238E27FC236}">
                    <a16:creationId xmlns:a16="http://schemas.microsoft.com/office/drawing/2014/main" id="{AA852937-300A-43BB-9801-E896FDA546B1}"/>
                  </a:ext>
                </a:extLst>
              </p:cNvPr>
              <p:cNvGrpSpPr/>
              <p:nvPr/>
            </p:nvGrpSpPr>
            <p:grpSpPr>
              <a:xfrm>
                <a:off x="3561584" y="746091"/>
                <a:ext cx="202054" cy="285630"/>
                <a:chOff x="6974158" y="2789537"/>
                <a:chExt cx="255247" cy="327458"/>
              </a:xfrm>
              <a:grpFill/>
            </p:grpSpPr>
            <p:sp>
              <p:nvSpPr>
                <p:cNvPr id="2889" name="Google Shape;9269;p71">
                  <a:extLst>
                    <a:ext uri="{FF2B5EF4-FFF2-40B4-BE49-F238E27FC236}">
                      <a16:creationId xmlns:a16="http://schemas.microsoft.com/office/drawing/2014/main" id="{0E063CF9-CC3A-44E8-8C4F-C35F21771B0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9270;p71">
                  <a:extLst>
                    <a:ext uri="{FF2B5EF4-FFF2-40B4-BE49-F238E27FC236}">
                      <a16:creationId xmlns:a16="http://schemas.microsoft.com/office/drawing/2014/main" id="{5F9303F1-73FA-4FBF-B138-15AC87E9F62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9271;p71">
                  <a:extLst>
                    <a:ext uri="{FF2B5EF4-FFF2-40B4-BE49-F238E27FC236}">
                      <a16:creationId xmlns:a16="http://schemas.microsoft.com/office/drawing/2014/main" id="{A28F412A-6485-454C-A285-903EC434F60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9272;p71">
                  <a:extLst>
                    <a:ext uri="{FF2B5EF4-FFF2-40B4-BE49-F238E27FC236}">
                      <a16:creationId xmlns:a16="http://schemas.microsoft.com/office/drawing/2014/main" id="{5999DF27-5A40-490F-92A5-F227EBE92EE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9273;p71">
                  <a:extLst>
                    <a:ext uri="{FF2B5EF4-FFF2-40B4-BE49-F238E27FC236}">
                      <a16:creationId xmlns:a16="http://schemas.microsoft.com/office/drawing/2014/main" id="{27977721-E643-4D27-B042-E810F60E948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9274;p71">
                  <a:extLst>
                    <a:ext uri="{FF2B5EF4-FFF2-40B4-BE49-F238E27FC236}">
                      <a16:creationId xmlns:a16="http://schemas.microsoft.com/office/drawing/2014/main" id="{CEBC347D-E086-44EF-99F5-AF4BCBD6F76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2" name="Google Shape;9268;p71">
                <a:extLst>
                  <a:ext uri="{FF2B5EF4-FFF2-40B4-BE49-F238E27FC236}">
                    <a16:creationId xmlns:a16="http://schemas.microsoft.com/office/drawing/2014/main" id="{3D6BB0D9-0290-4680-93E2-A1AABE0B97CD}"/>
                  </a:ext>
                </a:extLst>
              </p:cNvPr>
              <p:cNvGrpSpPr/>
              <p:nvPr/>
            </p:nvGrpSpPr>
            <p:grpSpPr>
              <a:xfrm>
                <a:off x="3878125" y="755286"/>
                <a:ext cx="202054" cy="285630"/>
                <a:chOff x="6974158" y="2789537"/>
                <a:chExt cx="255247" cy="327458"/>
              </a:xfrm>
              <a:grpFill/>
            </p:grpSpPr>
            <p:sp>
              <p:nvSpPr>
                <p:cNvPr id="2883" name="Google Shape;9269;p71">
                  <a:extLst>
                    <a:ext uri="{FF2B5EF4-FFF2-40B4-BE49-F238E27FC236}">
                      <a16:creationId xmlns:a16="http://schemas.microsoft.com/office/drawing/2014/main" id="{72B3AA4C-D50C-4740-869A-D2BCCC3AA6F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9270;p71">
                  <a:extLst>
                    <a:ext uri="{FF2B5EF4-FFF2-40B4-BE49-F238E27FC236}">
                      <a16:creationId xmlns:a16="http://schemas.microsoft.com/office/drawing/2014/main" id="{366CA1B7-57C5-4E48-B47A-7FD08635DD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9271;p71">
                  <a:extLst>
                    <a:ext uri="{FF2B5EF4-FFF2-40B4-BE49-F238E27FC236}">
                      <a16:creationId xmlns:a16="http://schemas.microsoft.com/office/drawing/2014/main" id="{01032F74-CC24-42DB-ADAA-B9252C36338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9272;p71">
                  <a:extLst>
                    <a:ext uri="{FF2B5EF4-FFF2-40B4-BE49-F238E27FC236}">
                      <a16:creationId xmlns:a16="http://schemas.microsoft.com/office/drawing/2014/main" id="{9F4D3A87-F2EC-462E-9D56-B22C5D3920A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87" name="Google Shape;9273;p71">
                  <a:extLst>
                    <a:ext uri="{FF2B5EF4-FFF2-40B4-BE49-F238E27FC236}">
                      <a16:creationId xmlns:a16="http://schemas.microsoft.com/office/drawing/2014/main" id="{08283EFD-D366-4837-96E6-3C09E7508F1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9274;p71">
                  <a:extLst>
                    <a:ext uri="{FF2B5EF4-FFF2-40B4-BE49-F238E27FC236}">
                      <a16:creationId xmlns:a16="http://schemas.microsoft.com/office/drawing/2014/main" id="{7E089087-277C-4740-B26A-AF6BAD3BE1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773" name="Google Shape;9268;p71">
            <a:extLst>
              <a:ext uri="{FF2B5EF4-FFF2-40B4-BE49-F238E27FC236}">
                <a16:creationId xmlns:a16="http://schemas.microsoft.com/office/drawing/2014/main" id="{69922C50-3611-4F18-9D67-0FD4E5AB9B96}"/>
              </a:ext>
            </a:extLst>
          </p:cNvPr>
          <p:cNvGrpSpPr/>
          <p:nvPr/>
        </p:nvGrpSpPr>
        <p:grpSpPr>
          <a:xfrm>
            <a:off x="2259028" y="3859637"/>
            <a:ext cx="134355" cy="194801"/>
            <a:chOff x="6974158" y="2789537"/>
            <a:chExt cx="255247" cy="327458"/>
          </a:xfrm>
          <a:solidFill>
            <a:srgbClr val="669900"/>
          </a:solidFill>
        </p:grpSpPr>
        <p:sp>
          <p:nvSpPr>
            <p:cNvPr id="2867" name="Google Shape;9269;p71">
              <a:extLst>
                <a:ext uri="{FF2B5EF4-FFF2-40B4-BE49-F238E27FC236}">
                  <a16:creationId xmlns:a16="http://schemas.microsoft.com/office/drawing/2014/main" id="{BCDC7E9D-6882-4DD7-887B-BF12E8F5290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9270;p71">
              <a:extLst>
                <a:ext uri="{FF2B5EF4-FFF2-40B4-BE49-F238E27FC236}">
                  <a16:creationId xmlns:a16="http://schemas.microsoft.com/office/drawing/2014/main" id="{03BE7D3F-2E96-41BE-838E-AB29834E6C9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9271;p71">
              <a:extLst>
                <a:ext uri="{FF2B5EF4-FFF2-40B4-BE49-F238E27FC236}">
                  <a16:creationId xmlns:a16="http://schemas.microsoft.com/office/drawing/2014/main" id="{ABF709F3-29A4-4B58-9C1D-4AE9FA6BF43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9272;p71">
              <a:extLst>
                <a:ext uri="{FF2B5EF4-FFF2-40B4-BE49-F238E27FC236}">
                  <a16:creationId xmlns:a16="http://schemas.microsoft.com/office/drawing/2014/main" id="{01F4366C-6696-46B1-8878-92DF7AD991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71" name="Google Shape;9273;p71">
              <a:extLst>
                <a:ext uri="{FF2B5EF4-FFF2-40B4-BE49-F238E27FC236}">
                  <a16:creationId xmlns:a16="http://schemas.microsoft.com/office/drawing/2014/main" id="{174970A3-AC4B-4C06-BC59-235CE7FA75C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9274;p71">
              <a:extLst>
                <a:ext uri="{FF2B5EF4-FFF2-40B4-BE49-F238E27FC236}">
                  <a16:creationId xmlns:a16="http://schemas.microsoft.com/office/drawing/2014/main" id="{C8E3AC87-38A1-4AD0-8C25-FB9E98D49C7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5" name="Google Shape;9268;p71">
            <a:extLst>
              <a:ext uri="{FF2B5EF4-FFF2-40B4-BE49-F238E27FC236}">
                <a16:creationId xmlns:a16="http://schemas.microsoft.com/office/drawing/2014/main" id="{C6A65A61-1556-483F-B43F-687DE229BD9D}"/>
              </a:ext>
            </a:extLst>
          </p:cNvPr>
          <p:cNvGrpSpPr/>
          <p:nvPr/>
        </p:nvGrpSpPr>
        <p:grpSpPr>
          <a:xfrm>
            <a:off x="2831129" y="3430166"/>
            <a:ext cx="134355" cy="194801"/>
            <a:chOff x="6974158" y="2789537"/>
            <a:chExt cx="255247" cy="327458"/>
          </a:xfrm>
          <a:solidFill>
            <a:srgbClr val="669900"/>
          </a:solidFill>
        </p:grpSpPr>
        <p:sp>
          <p:nvSpPr>
            <p:cNvPr id="2861" name="Google Shape;9269;p71">
              <a:extLst>
                <a:ext uri="{FF2B5EF4-FFF2-40B4-BE49-F238E27FC236}">
                  <a16:creationId xmlns:a16="http://schemas.microsoft.com/office/drawing/2014/main" id="{212F913B-1995-409C-9602-57A99EFE819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9270;p71">
              <a:extLst>
                <a:ext uri="{FF2B5EF4-FFF2-40B4-BE49-F238E27FC236}">
                  <a16:creationId xmlns:a16="http://schemas.microsoft.com/office/drawing/2014/main" id="{350E37EF-D156-4A0D-8DC1-12D33F178C3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9271;p71">
              <a:extLst>
                <a:ext uri="{FF2B5EF4-FFF2-40B4-BE49-F238E27FC236}">
                  <a16:creationId xmlns:a16="http://schemas.microsoft.com/office/drawing/2014/main" id="{A0D8E628-127F-4A90-8958-0C8BD4F501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9272;p71">
              <a:extLst>
                <a:ext uri="{FF2B5EF4-FFF2-40B4-BE49-F238E27FC236}">
                  <a16:creationId xmlns:a16="http://schemas.microsoft.com/office/drawing/2014/main" id="{FBFD94BC-069E-46DB-A05F-37ACC83119E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65" name="Google Shape;9273;p71">
              <a:extLst>
                <a:ext uri="{FF2B5EF4-FFF2-40B4-BE49-F238E27FC236}">
                  <a16:creationId xmlns:a16="http://schemas.microsoft.com/office/drawing/2014/main" id="{51C8733F-8101-4769-97BA-E6F4E43105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9274;p71">
              <a:extLst>
                <a:ext uri="{FF2B5EF4-FFF2-40B4-BE49-F238E27FC236}">
                  <a16:creationId xmlns:a16="http://schemas.microsoft.com/office/drawing/2014/main" id="{24A4E80A-38FB-4556-B537-BB1C2F90C92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 name="Group 24">
            <a:extLst>
              <a:ext uri="{FF2B5EF4-FFF2-40B4-BE49-F238E27FC236}">
                <a16:creationId xmlns:a16="http://schemas.microsoft.com/office/drawing/2014/main" id="{F5C93B2B-61FE-489E-9469-592A4CDDEEC6}"/>
              </a:ext>
            </a:extLst>
          </p:cNvPr>
          <p:cNvGrpSpPr/>
          <p:nvPr/>
        </p:nvGrpSpPr>
        <p:grpSpPr>
          <a:xfrm>
            <a:off x="3038323" y="3427030"/>
            <a:ext cx="977710" cy="201073"/>
            <a:chOff x="3038323" y="3427030"/>
            <a:chExt cx="977710" cy="201073"/>
          </a:xfrm>
        </p:grpSpPr>
        <p:grpSp>
          <p:nvGrpSpPr>
            <p:cNvPr id="2826" name="Google Shape;9268;p71">
              <a:extLst>
                <a:ext uri="{FF2B5EF4-FFF2-40B4-BE49-F238E27FC236}">
                  <a16:creationId xmlns:a16="http://schemas.microsoft.com/office/drawing/2014/main" id="{4EF512B6-0A43-4569-8826-EE8324E36D4C}"/>
                </a:ext>
              </a:extLst>
            </p:cNvPr>
            <p:cNvGrpSpPr/>
            <p:nvPr/>
          </p:nvGrpSpPr>
          <p:grpSpPr>
            <a:xfrm>
              <a:off x="3038323" y="3430166"/>
              <a:ext cx="134355" cy="194801"/>
              <a:chOff x="6974158" y="2789537"/>
              <a:chExt cx="255247" cy="327458"/>
            </a:xfrm>
            <a:solidFill>
              <a:srgbClr val="669900"/>
            </a:solidFill>
          </p:grpSpPr>
          <p:sp>
            <p:nvSpPr>
              <p:cNvPr id="2855" name="Google Shape;9269;p71">
                <a:extLst>
                  <a:ext uri="{FF2B5EF4-FFF2-40B4-BE49-F238E27FC236}">
                    <a16:creationId xmlns:a16="http://schemas.microsoft.com/office/drawing/2014/main" id="{A44718BA-43BD-4DB9-98BA-D20106E04A2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9270;p71">
                <a:extLst>
                  <a:ext uri="{FF2B5EF4-FFF2-40B4-BE49-F238E27FC236}">
                    <a16:creationId xmlns:a16="http://schemas.microsoft.com/office/drawing/2014/main" id="{51A5CD0B-7806-496A-9016-DDAFA1B7B2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9271;p71">
                <a:extLst>
                  <a:ext uri="{FF2B5EF4-FFF2-40B4-BE49-F238E27FC236}">
                    <a16:creationId xmlns:a16="http://schemas.microsoft.com/office/drawing/2014/main" id="{A7B59A74-E620-4ABC-A5D7-9219331C7C7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9272;p71">
                <a:extLst>
                  <a:ext uri="{FF2B5EF4-FFF2-40B4-BE49-F238E27FC236}">
                    <a16:creationId xmlns:a16="http://schemas.microsoft.com/office/drawing/2014/main" id="{4A0C6587-3122-41CC-8476-6800EEA61A5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59" name="Google Shape;9273;p71">
                <a:extLst>
                  <a:ext uri="{FF2B5EF4-FFF2-40B4-BE49-F238E27FC236}">
                    <a16:creationId xmlns:a16="http://schemas.microsoft.com/office/drawing/2014/main" id="{1C9DA17E-00B6-473D-B99C-51B302BDDC4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9274;p71">
                <a:extLst>
                  <a:ext uri="{FF2B5EF4-FFF2-40B4-BE49-F238E27FC236}">
                    <a16:creationId xmlns:a16="http://schemas.microsoft.com/office/drawing/2014/main" id="{086B2BBC-4DDC-4E15-A113-70FBD849749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7" name="Google Shape;9268;p71">
              <a:extLst>
                <a:ext uri="{FF2B5EF4-FFF2-40B4-BE49-F238E27FC236}">
                  <a16:creationId xmlns:a16="http://schemas.microsoft.com/office/drawing/2014/main" id="{699EA99F-81CF-42A5-A647-D22A9A399C5F}"/>
                </a:ext>
              </a:extLst>
            </p:cNvPr>
            <p:cNvGrpSpPr/>
            <p:nvPr/>
          </p:nvGrpSpPr>
          <p:grpSpPr>
            <a:xfrm>
              <a:off x="3244583" y="3433302"/>
              <a:ext cx="134355" cy="194801"/>
              <a:chOff x="6974158" y="2789537"/>
              <a:chExt cx="255247" cy="327458"/>
            </a:xfrm>
            <a:solidFill>
              <a:srgbClr val="669900"/>
            </a:solidFill>
          </p:grpSpPr>
          <p:sp>
            <p:nvSpPr>
              <p:cNvPr id="2849" name="Google Shape;9269;p71">
                <a:extLst>
                  <a:ext uri="{FF2B5EF4-FFF2-40B4-BE49-F238E27FC236}">
                    <a16:creationId xmlns:a16="http://schemas.microsoft.com/office/drawing/2014/main" id="{56609BF0-81D3-44F6-AA32-3DEF969BA11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9270;p71">
                <a:extLst>
                  <a:ext uri="{FF2B5EF4-FFF2-40B4-BE49-F238E27FC236}">
                    <a16:creationId xmlns:a16="http://schemas.microsoft.com/office/drawing/2014/main" id="{14A4F6A9-6674-4521-8BA5-A0D371DF8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9271;p71">
                <a:extLst>
                  <a:ext uri="{FF2B5EF4-FFF2-40B4-BE49-F238E27FC236}">
                    <a16:creationId xmlns:a16="http://schemas.microsoft.com/office/drawing/2014/main" id="{145E7FC8-1420-4103-8CBF-5148E492BB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9272;p71">
                <a:extLst>
                  <a:ext uri="{FF2B5EF4-FFF2-40B4-BE49-F238E27FC236}">
                    <a16:creationId xmlns:a16="http://schemas.microsoft.com/office/drawing/2014/main" id="{7708473F-D8E4-427A-A1AF-8B45D1DFE93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9273;p71">
                <a:extLst>
                  <a:ext uri="{FF2B5EF4-FFF2-40B4-BE49-F238E27FC236}">
                    <a16:creationId xmlns:a16="http://schemas.microsoft.com/office/drawing/2014/main" id="{6B697BE2-2A4C-4E4C-9E86-D979D05F85D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9274;p71">
                <a:extLst>
                  <a:ext uri="{FF2B5EF4-FFF2-40B4-BE49-F238E27FC236}">
                    <a16:creationId xmlns:a16="http://schemas.microsoft.com/office/drawing/2014/main" id="{FFC59ED1-8DAF-4F48-91D8-A2F1023B86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8" name="Google Shape;9268;p71">
              <a:extLst>
                <a:ext uri="{FF2B5EF4-FFF2-40B4-BE49-F238E27FC236}">
                  <a16:creationId xmlns:a16="http://schemas.microsoft.com/office/drawing/2014/main" id="{4C57CA8D-53D0-474A-9C22-4FAAF0D0631B}"/>
                </a:ext>
              </a:extLst>
            </p:cNvPr>
            <p:cNvGrpSpPr/>
            <p:nvPr/>
          </p:nvGrpSpPr>
          <p:grpSpPr>
            <a:xfrm>
              <a:off x="3459738" y="3433302"/>
              <a:ext cx="134355" cy="194801"/>
              <a:chOff x="6974158" y="2789537"/>
              <a:chExt cx="255247" cy="327458"/>
            </a:xfrm>
            <a:solidFill>
              <a:srgbClr val="669900"/>
            </a:solidFill>
          </p:grpSpPr>
          <p:sp>
            <p:nvSpPr>
              <p:cNvPr id="2843" name="Google Shape;9269;p71">
                <a:extLst>
                  <a:ext uri="{FF2B5EF4-FFF2-40B4-BE49-F238E27FC236}">
                    <a16:creationId xmlns:a16="http://schemas.microsoft.com/office/drawing/2014/main" id="{1333E0B7-8462-4205-9927-DA290A3C1C4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9270;p71">
                <a:extLst>
                  <a:ext uri="{FF2B5EF4-FFF2-40B4-BE49-F238E27FC236}">
                    <a16:creationId xmlns:a16="http://schemas.microsoft.com/office/drawing/2014/main" id="{1BAE74E3-6307-4876-9234-D79A60E5E30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9271;p71">
                <a:extLst>
                  <a:ext uri="{FF2B5EF4-FFF2-40B4-BE49-F238E27FC236}">
                    <a16:creationId xmlns:a16="http://schemas.microsoft.com/office/drawing/2014/main" id="{61C53B3E-E3DB-4C7B-B4F6-6D0014D7E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9272;p71">
                <a:extLst>
                  <a:ext uri="{FF2B5EF4-FFF2-40B4-BE49-F238E27FC236}">
                    <a16:creationId xmlns:a16="http://schemas.microsoft.com/office/drawing/2014/main" id="{07CC29F8-696C-45CA-BA97-6BC3572387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9273;p71">
                <a:extLst>
                  <a:ext uri="{FF2B5EF4-FFF2-40B4-BE49-F238E27FC236}">
                    <a16:creationId xmlns:a16="http://schemas.microsoft.com/office/drawing/2014/main" id="{7E975422-63F8-458B-98DC-C25249E3ED6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9274;p71">
                <a:extLst>
                  <a:ext uri="{FF2B5EF4-FFF2-40B4-BE49-F238E27FC236}">
                    <a16:creationId xmlns:a16="http://schemas.microsoft.com/office/drawing/2014/main" id="{988AD650-7178-49CD-9DD2-94A7951570E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9" name="Google Shape;9268;p71">
              <a:extLst>
                <a:ext uri="{FF2B5EF4-FFF2-40B4-BE49-F238E27FC236}">
                  <a16:creationId xmlns:a16="http://schemas.microsoft.com/office/drawing/2014/main" id="{E866772E-E3F6-4692-81D0-F7B7CEBD9C38}"/>
                </a:ext>
              </a:extLst>
            </p:cNvPr>
            <p:cNvGrpSpPr/>
            <p:nvPr/>
          </p:nvGrpSpPr>
          <p:grpSpPr>
            <a:xfrm>
              <a:off x="3671189" y="3427030"/>
              <a:ext cx="134355" cy="194801"/>
              <a:chOff x="6974158" y="2789537"/>
              <a:chExt cx="255247" cy="327458"/>
            </a:xfrm>
            <a:solidFill>
              <a:srgbClr val="669900"/>
            </a:solidFill>
          </p:grpSpPr>
          <p:sp>
            <p:nvSpPr>
              <p:cNvPr id="2837" name="Google Shape;9269;p71">
                <a:extLst>
                  <a:ext uri="{FF2B5EF4-FFF2-40B4-BE49-F238E27FC236}">
                    <a16:creationId xmlns:a16="http://schemas.microsoft.com/office/drawing/2014/main" id="{0C761CAF-CC7C-4EFB-9324-587852AA0A4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9270;p71">
                <a:extLst>
                  <a:ext uri="{FF2B5EF4-FFF2-40B4-BE49-F238E27FC236}">
                    <a16:creationId xmlns:a16="http://schemas.microsoft.com/office/drawing/2014/main" id="{B5E734E5-430D-4165-938F-4911B025687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9271;p71">
                <a:extLst>
                  <a:ext uri="{FF2B5EF4-FFF2-40B4-BE49-F238E27FC236}">
                    <a16:creationId xmlns:a16="http://schemas.microsoft.com/office/drawing/2014/main" id="{A59A5D88-475F-4F40-A833-4B94323926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9272;p71">
                <a:extLst>
                  <a:ext uri="{FF2B5EF4-FFF2-40B4-BE49-F238E27FC236}">
                    <a16:creationId xmlns:a16="http://schemas.microsoft.com/office/drawing/2014/main" id="{265FB0F4-CB1E-4A14-B187-7515B2A26B3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9273;p71">
                <a:extLst>
                  <a:ext uri="{FF2B5EF4-FFF2-40B4-BE49-F238E27FC236}">
                    <a16:creationId xmlns:a16="http://schemas.microsoft.com/office/drawing/2014/main" id="{BD098CF0-4143-4035-8D5C-8440038F5AC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9274;p71">
                <a:extLst>
                  <a:ext uri="{FF2B5EF4-FFF2-40B4-BE49-F238E27FC236}">
                    <a16:creationId xmlns:a16="http://schemas.microsoft.com/office/drawing/2014/main" id="{E36469D2-EDAD-4005-9C33-3AEB2955C4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30" name="Google Shape;9268;p71">
              <a:extLst>
                <a:ext uri="{FF2B5EF4-FFF2-40B4-BE49-F238E27FC236}">
                  <a16:creationId xmlns:a16="http://schemas.microsoft.com/office/drawing/2014/main" id="{45F40F0B-5C67-4BF0-9D6D-25BE86C230F7}"/>
                </a:ext>
              </a:extLst>
            </p:cNvPr>
            <p:cNvGrpSpPr/>
            <p:nvPr/>
          </p:nvGrpSpPr>
          <p:grpSpPr>
            <a:xfrm>
              <a:off x="3881678" y="3433302"/>
              <a:ext cx="134355" cy="194801"/>
              <a:chOff x="6974158" y="2789537"/>
              <a:chExt cx="255247" cy="327458"/>
            </a:xfrm>
            <a:solidFill>
              <a:srgbClr val="669900"/>
            </a:solidFill>
          </p:grpSpPr>
          <p:sp>
            <p:nvSpPr>
              <p:cNvPr id="2831" name="Google Shape;9269;p71">
                <a:extLst>
                  <a:ext uri="{FF2B5EF4-FFF2-40B4-BE49-F238E27FC236}">
                    <a16:creationId xmlns:a16="http://schemas.microsoft.com/office/drawing/2014/main" id="{02036CFF-76E7-4761-B66F-37EDDA58380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9270;p71">
                <a:extLst>
                  <a:ext uri="{FF2B5EF4-FFF2-40B4-BE49-F238E27FC236}">
                    <a16:creationId xmlns:a16="http://schemas.microsoft.com/office/drawing/2014/main" id="{EDC98BE2-54D2-4DD6-8472-2B2F7FED504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9271;p71">
                <a:extLst>
                  <a:ext uri="{FF2B5EF4-FFF2-40B4-BE49-F238E27FC236}">
                    <a16:creationId xmlns:a16="http://schemas.microsoft.com/office/drawing/2014/main" id="{EC10F4BE-8DD8-458B-BF4C-A1D21F551E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9272;p71">
                <a:extLst>
                  <a:ext uri="{FF2B5EF4-FFF2-40B4-BE49-F238E27FC236}">
                    <a16:creationId xmlns:a16="http://schemas.microsoft.com/office/drawing/2014/main" id="{53583DE9-F408-45B4-B7F0-A1F3362C1A3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35" name="Google Shape;9273;p71">
                <a:extLst>
                  <a:ext uri="{FF2B5EF4-FFF2-40B4-BE49-F238E27FC236}">
                    <a16:creationId xmlns:a16="http://schemas.microsoft.com/office/drawing/2014/main" id="{D84EEAF6-225E-49F1-BA97-FBB0ABEF416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9274;p71">
                <a:extLst>
                  <a:ext uri="{FF2B5EF4-FFF2-40B4-BE49-F238E27FC236}">
                    <a16:creationId xmlns:a16="http://schemas.microsoft.com/office/drawing/2014/main" id="{9F73D778-71BC-444A-B0E1-8992B827709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 name="Group 8">
            <a:extLst>
              <a:ext uri="{FF2B5EF4-FFF2-40B4-BE49-F238E27FC236}">
                <a16:creationId xmlns:a16="http://schemas.microsoft.com/office/drawing/2014/main" id="{E0242554-2D38-4346-AA99-6445B4A20B2F}"/>
              </a:ext>
            </a:extLst>
          </p:cNvPr>
          <p:cNvGrpSpPr/>
          <p:nvPr/>
        </p:nvGrpSpPr>
        <p:grpSpPr>
          <a:xfrm>
            <a:off x="340143" y="3877595"/>
            <a:ext cx="1397552" cy="201075"/>
            <a:chOff x="2616759" y="3653094"/>
            <a:chExt cx="1397552" cy="201075"/>
          </a:xfrm>
        </p:grpSpPr>
        <p:grpSp>
          <p:nvGrpSpPr>
            <p:cNvPr id="2775" name="Google Shape;9275;p71">
              <a:extLst>
                <a:ext uri="{FF2B5EF4-FFF2-40B4-BE49-F238E27FC236}">
                  <a16:creationId xmlns:a16="http://schemas.microsoft.com/office/drawing/2014/main" id="{CE3A640B-0569-4F8C-B345-151778756A9B}"/>
                </a:ext>
              </a:extLst>
            </p:cNvPr>
            <p:cNvGrpSpPr/>
            <p:nvPr/>
          </p:nvGrpSpPr>
          <p:grpSpPr>
            <a:xfrm>
              <a:off x="2616759" y="3653094"/>
              <a:ext cx="141479" cy="194801"/>
              <a:chOff x="7530783" y="2790255"/>
              <a:chExt cx="244294" cy="326309"/>
            </a:xfrm>
            <a:solidFill>
              <a:srgbClr val="669900"/>
            </a:solidFill>
          </p:grpSpPr>
          <p:sp>
            <p:nvSpPr>
              <p:cNvPr id="2819" name="Google Shape;9276;p71">
                <a:extLst>
                  <a:ext uri="{FF2B5EF4-FFF2-40B4-BE49-F238E27FC236}">
                    <a16:creationId xmlns:a16="http://schemas.microsoft.com/office/drawing/2014/main" id="{DFDDD1DA-0299-4594-8BC5-BA8B19E901C1}"/>
                  </a:ext>
                </a:extLst>
              </p:cNvPr>
              <p:cNvSpPr/>
              <p:nvPr/>
            </p:nvSpPr>
            <p:spPr>
              <a:xfrm>
                <a:off x="7617003" y="2907463"/>
                <a:ext cx="9462" cy="14384"/>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9277;p71">
                <a:extLst>
                  <a:ext uri="{FF2B5EF4-FFF2-40B4-BE49-F238E27FC236}">
                    <a16:creationId xmlns:a16="http://schemas.microsoft.com/office/drawing/2014/main" id="{01F2AA83-D90A-4EF7-83EF-BB715E49901D}"/>
                  </a:ext>
                </a:extLst>
              </p:cNvPr>
              <p:cNvSpPr/>
              <p:nvPr/>
            </p:nvSpPr>
            <p:spPr>
              <a:xfrm>
                <a:off x="7678642" y="2907463"/>
                <a:ext cx="9462" cy="14384"/>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9278;p71">
                <a:extLst>
                  <a:ext uri="{FF2B5EF4-FFF2-40B4-BE49-F238E27FC236}">
                    <a16:creationId xmlns:a16="http://schemas.microsoft.com/office/drawing/2014/main" id="{E6239796-AB62-46DF-895B-4F571909CF89}"/>
                  </a:ext>
                </a:extLst>
              </p:cNvPr>
              <p:cNvSpPr/>
              <p:nvPr/>
            </p:nvSpPr>
            <p:spPr>
              <a:xfrm>
                <a:off x="7632500" y="2943092"/>
                <a:ext cx="40870" cy="14670"/>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9279;p71">
                <a:extLst>
                  <a:ext uri="{FF2B5EF4-FFF2-40B4-BE49-F238E27FC236}">
                    <a16:creationId xmlns:a16="http://schemas.microsoft.com/office/drawing/2014/main" id="{583D7FBC-CED0-4718-848C-847E71CD11A8}"/>
                  </a:ext>
                </a:extLst>
              </p:cNvPr>
              <p:cNvSpPr/>
              <p:nvPr/>
            </p:nvSpPr>
            <p:spPr>
              <a:xfrm>
                <a:off x="7530783" y="2790255"/>
                <a:ext cx="244294" cy="326309"/>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9280;p71">
                <a:extLst>
                  <a:ext uri="{FF2B5EF4-FFF2-40B4-BE49-F238E27FC236}">
                    <a16:creationId xmlns:a16="http://schemas.microsoft.com/office/drawing/2014/main" id="{5F15757F-C5E2-4874-AF95-5A5E6E341CBB}"/>
                  </a:ext>
                </a:extLst>
              </p:cNvPr>
              <p:cNvSpPr/>
              <p:nvPr/>
            </p:nvSpPr>
            <p:spPr>
              <a:xfrm>
                <a:off x="7611697" y="2891715"/>
                <a:ext cx="20070"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9281;p71">
                <a:extLst>
                  <a:ext uri="{FF2B5EF4-FFF2-40B4-BE49-F238E27FC236}">
                    <a16:creationId xmlns:a16="http://schemas.microsoft.com/office/drawing/2014/main" id="{D0AB3B51-FCEC-4801-BC1A-A0EF8823B566}"/>
                  </a:ext>
                </a:extLst>
              </p:cNvPr>
              <p:cNvSpPr/>
              <p:nvPr/>
            </p:nvSpPr>
            <p:spPr>
              <a:xfrm>
                <a:off x="7673244"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6" name="Group 2775">
              <a:extLst>
                <a:ext uri="{FF2B5EF4-FFF2-40B4-BE49-F238E27FC236}">
                  <a16:creationId xmlns:a16="http://schemas.microsoft.com/office/drawing/2014/main" id="{6C3A9C01-C0E7-4479-A9E1-0C023F027E95}"/>
                </a:ext>
              </a:extLst>
            </p:cNvPr>
            <p:cNvGrpSpPr/>
            <p:nvPr/>
          </p:nvGrpSpPr>
          <p:grpSpPr>
            <a:xfrm>
              <a:off x="2829411" y="3653096"/>
              <a:ext cx="1184900" cy="201073"/>
              <a:chOff x="2298232" y="746091"/>
              <a:chExt cx="1781947" cy="294826"/>
            </a:xfrm>
            <a:solidFill>
              <a:srgbClr val="669900"/>
            </a:solidFill>
          </p:grpSpPr>
          <p:grpSp>
            <p:nvGrpSpPr>
              <p:cNvPr id="2777" name="Google Shape;9268;p71">
                <a:extLst>
                  <a:ext uri="{FF2B5EF4-FFF2-40B4-BE49-F238E27FC236}">
                    <a16:creationId xmlns:a16="http://schemas.microsoft.com/office/drawing/2014/main" id="{1D6FF120-E36D-4DBB-8232-BDA029C269CB}"/>
                  </a:ext>
                </a:extLst>
              </p:cNvPr>
              <p:cNvGrpSpPr/>
              <p:nvPr/>
            </p:nvGrpSpPr>
            <p:grpSpPr>
              <a:xfrm>
                <a:off x="2298232" y="750688"/>
                <a:ext cx="202054" cy="285630"/>
                <a:chOff x="6974158" y="2789537"/>
                <a:chExt cx="255247" cy="327458"/>
              </a:xfrm>
              <a:grpFill/>
            </p:grpSpPr>
            <p:sp>
              <p:nvSpPr>
                <p:cNvPr id="2813" name="Google Shape;9269;p71">
                  <a:extLst>
                    <a:ext uri="{FF2B5EF4-FFF2-40B4-BE49-F238E27FC236}">
                      <a16:creationId xmlns:a16="http://schemas.microsoft.com/office/drawing/2014/main" id="{9936A440-566C-4084-B9E8-D18193C6EA9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9270;p71">
                  <a:extLst>
                    <a:ext uri="{FF2B5EF4-FFF2-40B4-BE49-F238E27FC236}">
                      <a16:creationId xmlns:a16="http://schemas.microsoft.com/office/drawing/2014/main" id="{FD9CD483-EA5E-4965-A314-C77E86C1822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9271;p71">
                  <a:extLst>
                    <a:ext uri="{FF2B5EF4-FFF2-40B4-BE49-F238E27FC236}">
                      <a16:creationId xmlns:a16="http://schemas.microsoft.com/office/drawing/2014/main" id="{2A884341-225A-4E54-8316-1418A0E325A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9272;p71">
                  <a:extLst>
                    <a:ext uri="{FF2B5EF4-FFF2-40B4-BE49-F238E27FC236}">
                      <a16:creationId xmlns:a16="http://schemas.microsoft.com/office/drawing/2014/main" id="{78D5F71A-D8C2-49AC-B99F-2889F088A71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17" name="Google Shape;9273;p71">
                  <a:extLst>
                    <a:ext uri="{FF2B5EF4-FFF2-40B4-BE49-F238E27FC236}">
                      <a16:creationId xmlns:a16="http://schemas.microsoft.com/office/drawing/2014/main" id="{0A022BBB-1417-4028-9ED2-A125A45236B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9274;p71">
                  <a:extLst>
                    <a:ext uri="{FF2B5EF4-FFF2-40B4-BE49-F238E27FC236}">
                      <a16:creationId xmlns:a16="http://schemas.microsoft.com/office/drawing/2014/main" id="{A0BE965C-2723-4971-A4A9-063BA7F49FA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8" name="Google Shape;9268;p71">
                <a:extLst>
                  <a:ext uri="{FF2B5EF4-FFF2-40B4-BE49-F238E27FC236}">
                    <a16:creationId xmlns:a16="http://schemas.microsoft.com/office/drawing/2014/main" id="{9CADEF90-D097-4F8E-989B-CFA67BBEDB5B}"/>
                  </a:ext>
                </a:extLst>
              </p:cNvPr>
              <p:cNvGrpSpPr/>
              <p:nvPr/>
            </p:nvGrpSpPr>
            <p:grpSpPr>
              <a:xfrm>
                <a:off x="2609825" y="750688"/>
                <a:ext cx="202054" cy="285630"/>
                <a:chOff x="6974158" y="2789537"/>
                <a:chExt cx="255247" cy="327458"/>
              </a:xfrm>
              <a:grpFill/>
            </p:grpSpPr>
            <p:sp>
              <p:nvSpPr>
                <p:cNvPr id="2807" name="Google Shape;9269;p71">
                  <a:extLst>
                    <a:ext uri="{FF2B5EF4-FFF2-40B4-BE49-F238E27FC236}">
                      <a16:creationId xmlns:a16="http://schemas.microsoft.com/office/drawing/2014/main" id="{1BB0DA23-2DAC-4C65-8AC1-E676619A280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9270;p71">
                  <a:extLst>
                    <a:ext uri="{FF2B5EF4-FFF2-40B4-BE49-F238E27FC236}">
                      <a16:creationId xmlns:a16="http://schemas.microsoft.com/office/drawing/2014/main" id="{75A74C69-0450-4B34-AD0B-7FE8FC8A17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9271;p71">
                  <a:extLst>
                    <a:ext uri="{FF2B5EF4-FFF2-40B4-BE49-F238E27FC236}">
                      <a16:creationId xmlns:a16="http://schemas.microsoft.com/office/drawing/2014/main" id="{5E14293C-CE20-40A3-9B33-D0A05F47E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9272;p71">
                  <a:extLst>
                    <a:ext uri="{FF2B5EF4-FFF2-40B4-BE49-F238E27FC236}">
                      <a16:creationId xmlns:a16="http://schemas.microsoft.com/office/drawing/2014/main" id="{77DEED02-13EC-4C71-8E44-3243210B4A8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11" name="Google Shape;9273;p71">
                  <a:extLst>
                    <a:ext uri="{FF2B5EF4-FFF2-40B4-BE49-F238E27FC236}">
                      <a16:creationId xmlns:a16="http://schemas.microsoft.com/office/drawing/2014/main" id="{5893C7ED-EE2D-4148-9F96-30D9ACFE45A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9274;p71">
                  <a:extLst>
                    <a:ext uri="{FF2B5EF4-FFF2-40B4-BE49-F238E27FC236}">
                      <a16:creationId xmlns:a16="http://schemas.microsoft.com/office/drawing/2014/main" id="{93916039-D2D7-4A9F-951E-B8152E076F0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9" name="Google Shape;9268;p71">
                <a:extLst>
                  <a:ext uri="{FF2B5EF4-FFF2-40B4-BE49-F238E27FC236}">
                    <a16:creationId xmlns:a16="http://schemas.microsoft.com/office/drawing/2014/main" id="{1191D5DC-94E0-407F-ADA0-9718C5402DCB}"/>
                  </a:ext>
                </a:extLst>
              </p:cNvPr>
              <p:cNvGrpSpPr/>
              <p:nvPr/>
            </p:nvGrpSpPr>
            <p:grpSpPr>
              <a:xfrm>
                <a:off x="2920014" y="755286"/>
                <a:ext cx="202054" cy="285630"/>
                <a:chOff x="6974158" y="2789537"/>
                <a:chExt cx="255247" cy="327458"/>
              </a:xfrm>
              <a:grpFill/>
            </p:grpSpPr>
            <p:sp>
              <p:nvSpPr>
                <p:cNvPr id="2801" name="Google Shape;9269;p71">
                  <a:extLst>
                    <a:ext uri="{FF2B5EF4-FFF2-40B4-BE49-F238E27FC236}">
                      <a16:creationId xmlns:a16="http://schemas.microsoft.com/office/drawing/2014/main" id="{5967983C-FC42-40C8-87F1-114EC94B871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9270;p71">
                  <a:extLst>
                    <a:ext uri="{FF2B5EF4-FFF2-40B4-BE49-F238E27FC236}">
                      <a16:creationId xmlns:a16="http://schemas.microsoft.com/office/drawing/2014/main" id="{5FC88A22-EA47-4101-A0DF-DCCD9F4B99C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9271;p71">
                  <a:extLst>
                    <a:ext uri="{FF2B5EF4-FFF2-40B4-BE49-F238E27FC236}">
                      <a16:creationId xmlns:a16="http://schemas.microsoft.com/office/drawing/2014/main" id="{D54280A1-A361-4B64-867A-2A470F031F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9272;p71">
                  <a:extLst>
                    <a:ext uri="{FF2B5EF4-FFF2-40B4-BE49-F238E27FC236}">
                      <a16:creationId xmlns:a16="http://schemas.microsoft.com/office/drawing/2014/main" id="{CF6613AF-27AE-4A8E-82EB-6FA7773DE4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9273;p71">
                  <a:extLst>
                    <a:ext uri="{FF2B5EF4-FFF2-40B4-BE49-F238E27FC236}">
                      <a16:creationId xmlns:a16="http://schemas.microsoft.com/office/drawing/2014/main" id="{2A22AA84-DE07-4028-8C3B-92FCB1F174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9274;p71">
                  <a:extLst>
                    <a:ext uri="{FF2B5EF4-FFF2-40B4-BE49-F238E27FC236}">
                      <a16:creationId xmlns:a16="http://schemas.microsoft.com/office/drawing/2014/main" id="{AD79E6AB-0421-4F28-A5D0-20104EEC1CD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0" name="Google Shape;9268;p71">
                <a:extLst>
                  <a:ext uri="{FF2B5EF4-FFF2-40B4-BE49-F238E27FC236}">
                    <a16:creationId xmlns:a16="http://schemas.microsoft.com/office/drawing/2014/main" id="{B8BE4005-E6BD-49D7-B28F-4C0813D0EA5C}"/>
                  </a:ext>
                </a:extLst>
              </p:cNvPr>
              <p:cNvGrpSpPr/>
              <p:nvPr/>
            </p:nvGrpSpPr>
            <p:grpSpPr>
              <a:xfrm>
                <a:off x="3243583" y="755287"/>
                <a:ext cx="202054" cy="285630"/>
                <a:chOff x="6974158" y="2789537"/>
                <a:chExt cx="255247" cy="327458"/>
              </a:xfrm>
              <a:grpFill/>
            </p:grpSpPr>
            <p:sp>
              <p:nvSpPr>
                <p:cNvPr id="2795" name="Google Shape;9269;p71">
                  <a:extLst>
                    <a:ext uri="{FF2B5EF4-FFF2-40B4-BE49-F238E27FC236}">
                      <a16:creationId xmlns:a16="http://schemas.microsoft.com/office/drawing/2014/main" id="{58A67A2B-0502-44A6-BE6C-BB5880C1517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9270;p71">
                  <a:extLst>
                    <a:ext uri="{FF2B5EF4-FFF2-40B4-BE49-F238E27FC236}">
                      <a16:creationId xmlns:a16="http://schemas.microsoft.com/office/drawing/2014/main" id="{17E8712E-02C8-4658-A999-A6A8311870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9271;p71">
                  <a:extLst>
                    <a:ext uri="{FF2B5EF4-FFF2-40B4-BE49-F238E27FC236}">
                      <a16:creationId xmlns:a16="http://schemas.microsoft.com/office/drawing/2014/main" id="{3957E564-56B0-44C5-A215-FF9A45E1F5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9272;p71">
                  <a:extLst>
                    <a:ext uri="{FF2B5EF4-FFF2-40B4-BE49-F238E27FC236}">
                      <a16:creationId xmlns:a16="http://schemas.microsoft.com/office/drawing/2014/main" id="{47AA98C4-9F78-4B6E-AEB4-714E35B03EC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9273;p71">
                  <a:extLst>
                    <a:ext uri="{FF2B5EF4-FFF2-40B4-BE49-F238E27FC236}">
                      <a16:creationId xmlns:a16="http://schemas.microsoft.com/office/drawing/2014/main" id="{2373D2E6-71EC-49DC-B464-CA53C7B1D2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9274;p71">
                  <a:extLst>
                    <a:ext uri="{FF2B5EF4-FFF2-40B4-BE49-F238E27FC236}">
                      <a16:creationId xmlns:a16="http://schemas.microsoft.com/office/drawing/2014/main" id="{2901E693-3D20-4D93-80CA-758EE92A3A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1" name="Google Shape;9268;p71">
                <a:extLst>
                  <a:ext uri="{FF2B5EF4-FFF2-40B4-BE49-F238E27FC236}">
                    <a16:creationId xmlns:a16="http://schemas.microsoft.com/office/drawing/2014/main" id="{686599DC-3D76-41E3-8DCB-0297584D0524}"/>
                  </a:ext>
                </a:extLst>
              </p:cNvPr>
              <p:cNvGrpSpPr/>
              <p:nvPr/>
            </p:nvGrpSpPr>
            <p:grpSpPr>
              <a:xfrm>
                <a:off x="3561584" y="746091"/>
                <a:ext cx="202054" cy="285630"/>
                <a:chOff x="6974158" y="2789537"/>
                <a:chExt cx="255247" cy="327458"/>
              </a:xfrm>
              <a:grpFill/>
            </p:grpSpPr>
            <p:sp>
              <p:nvSpPr>
                <p:cNvPr id="2789" name="Google Shape;9269;p71">
                  <a:extLst>
                    <a:ext uri="{FF2B5EF4-FFF2-40B4-BE49-F238E27FC236}">
                      <a16:creationId xmlns:a16="http://schemas.microsoft.com/office/drawing/2014/main" id="{9FC270DA-3962-4969-8C5B-94421C8D43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9270;p71">
                  <a:extLst>
                    <a:ext uri="{FF2B5EF4-FFF2-40B4-BE49-F238E27FC236}">
                      <a16:creationId xmlns:a16="http://schemas.microsoft.com/office/drawing/2014/main" id="{85F34C22-4A0A-4E5C-B1C8-B7293563DE3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9271;p71">
                  <a:extLst>
                    <a:ext uri="{FF2B5EF4-FFF2-40B4-BE49-F238E27FC236}">
                      <a16:creationId xmlns:a16="http://schemas.microsoft.com/office/drawing/2014/main" id="{A7749B4B-7B31-495E-A834-AE11C88B26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9272;p71">
                  <a:extLst>
                    <a:ext uri="{FF2B5EF4-FFF2-40B4-BE49-F238E27FC236}">
                      <a16:creationId xmlns:a16="http://schemas.microsoft.com/office/drawing/2014/main" id="{123D7A72-5D98-4CA3-882A-17747A3A09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9273;p71">
                  <a:extLst>
                    <a:ext uri="{FF2B5EF4-FFF2-40B4-BE49-F238E27FC236}">
                      <a16:creationId xmlns:a16="http://schemas.microsoft.com/office/drawing/2014/main" id="{83805C3C-8424-40D9-B9BD-501D8F67287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9274;p71">
                  <a:extLst>
                    <a:ext uri="{FF2B5EF4-FFF2-40B4-BE49-F238E27FC236}">
                      <a16:creationId xmlns:a16="http://schemas.microsoft.com/office/drawing/2014/main" id="{63633B0A-6134-4D80-8E89-1FF333B2D6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2" name="Google Shape;9268;p71">
                <a:extLst>
                  <a:ext uri="{FF2B5EF4-FFF2-40B4-BE49-F238E27FC236}">
                    <a16:creationId xmlns:a16="http://schemas.microsoft.com/office/drawing/2014/main" id="{9E604AAB-B8BF-477F-AE9D-B2EE8F490081}"/>
                  </a:ext>
                </a:extLst>
              </p:cNvPr>
              <p:cNvGrpSpPr/>
              <p:nvPr/>
            </p:nvGrpSpPr>
            <p:grpSpPr>
              <a:xfrm>
                <a:off x="3878125" y="755286"/>
                <a:ext cx="202054" cy="285630"/>
                <a:chOff x="6974158" y="2789537"/>
                <a:chExt cx="255247" cy="327458"/>
              </a:xfrm>
              <a:grpFill/>
            </p:grpSpPr>
            <p:sp>
              <p:nvSpPr>
                <p:cNvPr id="2783" name="Google Shape;9269;p71">
                  <a:extLst>
                    <a:ext uri="{FF2B5EF4-FFF2-40B4-BE49-F238E27FC236}">
                      <a16:creationId xmlns:a16="http://schemas.microsoft.com/office/drawing/2014/main" id="{EE4872FE-A0AF-49B5-9E95-478264F3C69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9270;p71">
                  <a:extLst>
                    <a:ext uri="{FF2B5EF4-FFF2-40B4-BE49-F238E27FC236}">
                      <a16:creationId xmlns:a16="http://schemas.microsoft.com/office/drawing/2014/main" id="{77234C32-8B53-4EF7-932A-3F1961FC8E5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9271;p71">
                  <a:extLst>
                    <a:ext uri="{FF2B5EF4-FFF2-40B4-BE49-F238E27FC236}">
                      <a16:creationId xmlns:a16="http://schemas.microsoft.com/office/drawing/2014/main" id="{956352E7-0802-4BB0-8168-301249D94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9272;p71">
                  <a:extLst>
                    <a:ext uri="{FF2B5EF4-FFF2-40B4-BE49-F238E27FC236}">
                      <a16:creationId xmlns:a16="http://schemas.microsoft.com/office/drawing/2014/main" id="{44B016F3-2CFA-4428-B823-685103AA396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87" name="Google Shape;9273;p71">
                  <a:extLst>
                    <a:ext uri="{FF2B5EF4-FFF2-40B4-BE49-F238E27FC236}">
                      <a16:creationId xmlns:a16="http://schemas.microsoft.com/office/drawing/2014/main" id="{18AC8F7C-220F-42B7-959A-97C47E3ACB1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9274;p71">
                  <a:extLst>
                    <a:ext uri="{FF2B5EF4-FFF2-40B4-BE49-F238E27FC236}">
                      <a16:creationId xmlns:a16="http://schemas.microsoft.com/office/drawing/2014/main" id="{8A3C36BB-1E8C-445B-942B-8FD518BC9DA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673" name="Google Shape;9268;p71">
            <a:extLst>
              <a:ext uri="{FF2B5EF4-FFF2-40B4-BE49-F238E27FC236}">
                <a16:creationId xmlns:a16="http://schemas.microsoft.com/office/drawing/2014/main" id="{5AD5C970-5089-40B6-902E-9F7563B5267C}"/>
              </a:ext>
            </a:extLst>
          </p:cNvPr>
          <p:cNvGrpSpPr/>
          <p:nvPr/>
        </p:nvGrpSpPr>
        <p:grpSpPr>
          <a:xfrm>
            <a:off x="2259713" y="4344273"/>
            <a:ext cx="133670" cy="199341"/>
            <a:chOff x="6974158" y="2789537"/>
            <a:chExt cx="255247" cy="327458"/>
          </a:xfrm>
          <a:solidFill>
            <a:srgbClr val="FF0000"/>
          </a:solidFill>
        </p:grpSpPr>
        <p:sp>
          <p:nvSpPr>
            <p:cNvPr id="2767" name="Google Shape;9269;p71">
              <a:extLst>
                <a:ext uri="{FF2B5EF4-FFF2-40B4-BE49-F238E27FC236}">
                  <a16:creationId xmlns:a16="http://schemas.microsoft.com/office/drawing/2014/main" id="{2EB471F5-868F-462D-8BB7-E10C984EC97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9270;p71">
              <a:extLst>
                <a:ext uri="{FF2B5EF4-FFF2-40B4-BE49-F238E27FC236}">
                  <a16:creationId xmlns:a16="http://schemas.microsoft.com/office/drawing/2014/main" id="{3209DC46-FDF8-49B2-8899-9CCCBC0230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9271;p71">
              <a:extLst>
                <a:ext uri="{FF2B5EF4-FFF2-40B4-BE49-F238E27FC236}">
                  <a16:creationId xmlns:a16="http://schemas.microsoft.com/office/drawing/2014/main" id="{A318EA80-BEB0-4E8B-B698-AF9F36F9E24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9272;p71">
              <a:extLst>
                <a:ext uri="{FF2B5EF4-FFF2-40B4-BE49-F238E27FC236}">
                  <a16:creationId xmlns:a16="http://schemas.microsoft.com/office/drawing/2014/main" id="{35E23DD9-4348-4450-987D-759356CE6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71" name="Google Shape;9273;p71">
              <a:extLst>
                <a:ext uri="{FF2B5EF4-FFF2-40B4-BE49-F238E27FC236}">
                  <a16:creationId xmlns:a16="http://schemas.microsoft.com/office/drawing/2014/main" id="{EFA89012-0D99-4C25-B4D3-4089EE577A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9274;p71">
              <a:extLst>
                <a:ext uri="{FF2B5EF4-FFF2-40B4-BE49-F238E27FC236}">
                  <a16:creationId xmlns:a16="http://schemas.microsoft.com/office/drawing/2014/main" id="{7FD3339A-8C23-46DC-B207-5FB40603E45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5" name="Google Shape;9268;p71">
            <a:extLst>
              <a:ext uri="{FF2B5EF4-FFF2-40B4-BE49-F238E27FC236}">
                <a16:creationId xmlns:a16="http://schemas.microsoft.com/office/drawing/2014/main" id="{3742419C-050D-4C26-B250-B16309ED100E}"/>
              </a:ext>
            </a:extLst>
          </p:cNvPr>
          <p:cNvGrpSpPr/>
          <p:nvPr/>
        </p:nvGrpSpPr>
        <p:grpSpPr>
          <a:xfrm>
            <a:off x="2835453" y="3880167"/>
            <a:ext cx="133670" cy="199341"/>
            <a:chOff x="6974158" y="2789537"/>
            <a:chExt cx="255247" cy="327458"/>
          </a:xfrm>
          <a:solidFill>
            <a:srgbClr val="FF0000"/>
          </a:solidFill>
        </p:grpSpPr>
        <p:sp>
          <p:nvSpPr>
            <p:cNvPr id="2761" name="Google Shape;9269;p71">
              <a:extLst>
                <a:ext uri="{FF2B5EF4-FFF2-40B4-BE49-F238E27FC236}">
                  <a16:creationId xmlns:a16="http://schemas.microsoft.com/office/drawing/2014/main" id="{29D71414-44C4-435C-A627-AF53D3CA4A8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9270;p71">
              <a:extLst>
                <a:ext uri="{FF2B5EF4-FFF2-40B4-BE49-F238E27FC236}">
                  <a16:creationId xmlns:a16="http://schemas.microsoft.com/office/drawing/2014/main" id="{DF297A7B-45B5-469E-BF7A-FC3CF589805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9271;p71">
              <a:extLst>
                <a:ext uri="{FF2B5EF4-FFF2-40B4-BE49-F238E27FC236}">
                  <a16:creationId xmlns:a16="http://schemas.microsoft.com/office/drawing/2014/main" id="{408060D9-D3C6-4746-885E-C50D9FDD7E2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9272;p71">
              <a:extLst>
                <a:ext uri="{FF2B5EF4-FFF2-40B4-BE49-F238E27FC236}">
                  <a16:creationId xmlns:a16="http://schemas.microsoft.com/office/drawing/2014/main" id="{DD6DE7F1-3852-420A-9FDF-6797C6C0BAD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65" name="Google Shape;9273;p71">
              <a:extLst>
                <a:ext uri="{FF2B5EF4-FFF2-40B4-BE49-F238E27FC236}">
                  <a16:creationId xmlns:a16="http://schemas.microsoft.com/office/drawing/2014/main" id="{BCEDA0E7-F74F-49F4-A0A0-CE89F8B1CBD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9274;p71">
              <a:extLst>
                <a:ext uri="{FF2B5EF4-FFF2-40B4-BE49-F238E27FC236}">
                  <a16:creationId xmlns:a16="http://schemas.microsoft.com/office/drawing/2014/main" id="{F1C712BD-1778-4D75-B10C-0B08379848A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7" name="Google Shape;9268;p71">
            <a:extLst>
              <a:ext uri="{FF2B5EF4-FFF2-40B4-BE49-F238E27FC236}">
                <a16:creationId xmlns:a16="http://schemas.microsoft.com/office/drawing/2014/main" id="{1640F6BE-E762-46CC-A923-C87CAE731838}"/>
              </a:ext>
            </a:extLst>
          </p:cNvPr>
          <p:cNvGrpSpPr/>
          <p:nvPr/>
        </p:nvGrpSpPr>
        <p:grpSpPr>
          <a:xfrm>
            <a:off x="3246799" y="3883376"/>
            <a:ext cx="133670" cy="199341"/>
            <a:chOff x="6974158" y="2789537"/>
            <a:chExt cx="255247" cy="327458"/>
          </a:xfrm>
          <a:solidFill>
            <a:srgbClr val="FF0000"/>
          </a:solidFill>
        </p:grpSpPr>
        <p:sp>
          <p:nvSpPr>
            <p:cNvPr id="2749" name="Google Shape;9269;p71">
              <a:extLst>
                <a:ext uri="{FF2B5EF4-FFF2-40B4-BE49-F238E27FC236}">
                  <a16:creationId xmlns:a16="http://schemas.microsoft.com/office/drawing/2014/main" id="{A00B2C98-8DF6-4C40-9887-B11DCA73CD4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9270;p71">
              <a:extLst>
                <a:ext uri="{FF2B5EF4-FFF2-40B4-BE49-F238E27FC236}">
                  <a16:creationId xmlns:a16="http://schemas.microsoft.com/office/drawing/2014/main" id="{F4960CA0-702C-47EE-B773-B8D460F7C40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9271;p71">
              <a:extLst>
                <a:ext uri="{FF2B5EF4-FFF2-40B4-BE49-F238E27FC236}">
                  <a16:creationId xmlns:a16="http://schemas.microsoft.com/office/drawing/2014/main" id="{A70C11F5-826D-4F02-A3F8-5C2F3138D63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9272;p71">
              <a:extLst>
                <a:ext uri="{FF2B5EF4-FFF2-40B4-BE49-F238E27FC236}">
                  <a16:creationId xmlns:a16="http://schemas.microsoft.com/office/drawing/2014/main" id="{EA2E673A-84D2-4203-9FBA-039FC01069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9273;p71">
              <a:extLst>
                <a:ext uri="{FF2B5EF4-FFF2-40B4-BE49-F238E27FC236}">
                  <a16:creationId xmlns:a16="http://schemas.microsoft.com/office/drawing/2014/main" id="{86371516-011B-4CF2-9031-C173AC36BC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9274;p71">
              <a:extLst>
                <a:ext uri="{FF2B5EF4-FFF2-40B4-BE49-F238E27FC236}">
                  <a16:creationId xmlns:a16="http://schemas.microsoft.com/office/drawing/2014/main" id="{769462B3-5234-4D59-AEDB-8D3230F1793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 name="Group 25">
            <a:extLst>
              <a:ext uri="{FF2B5EF4-FFF2-40B4-BE49-F238E27FC236}">
                <a16:creationId xmlns:a16="http://schemas.microsoft.com/office/drawing/2014/main" id="{93BABDE7-1BBE-4030-9EBF-81B67C28459F}"/>
              </a:ext>
            </a:extLst>
          </p:cNvPr>
          <p:cNvGrpSpPr/>
          <p:nvPr/>
        </p:nvGrpSpPr>
        <p:grpSpPr>
          <a:xfrm>
            <a:off x="3041590" y="3876958"/>
            <a:ext cx="972725" cy="205759"/>
            <a:chOff x="3041590" y="3876958"/>
            <a:chExt cx="972725" cy="205759"/>
          </a:xfrm>
        </p:grpSpPr>
        <p:grpSp>
          <p:nvGrpSpPr>
            <p:cNvPr id="2726" name="Google Shape;9268;p71">
              <a:extLst>
                <a:ext uri="{FF2B5EF4-FFF2-40B4-BE49-F238E27FC236}">
                  <a16:creationId xmlns:a16="http://schemas.microsoft.com/office/drawing/2014/main" id="{E57D4AFA-BE6F-4C65-A6DC-F613A4F65B62}"/>
                </a:ext>
              </a:extLst>
            </p:cNvPr>
            <p:cNvGrpSpPr/>
            <p:nvPr/>
          </p:nvGrpSpPr>
          <p:grpSpPr>
            <a:xfrm>
              <a:off x="3041590" y="3880167"/>
              <a:ext cx="133670" cy="199341"/>
              <a:chOff x="6974158" y="2789537"/>
              <a:chExt cx="255247" cy="327458"/>
            </a:xfrm>
            <a:solidFill>
              <a:srgbClr val="FF0000"/>
            </a:solidFill>
          </p:grpSpPr>
          <p:sp>
            <p:nvSpPr>
              <p:cNvPr id="2755" name="Google Shape;9269;p71">
                <a:extLst>
                  <a:ext uri="{FF2B5EF4-FFF2-40B4-BE49-F238E27FC236}">
                    <a16:creationId xmlns:a16="http://schemas.microsoft.com/office/drawing/2014/main" id="{31508C0A-78CE-4D62-A5C3-8291862BF61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9270;p71">
                <a:extLst>
                  <a:ext uri="{FF2B5EF4-FFF2-40B4-BE49-F238E27FC236}">
                    <a16:creationId xmlns:a16="http://schemas.microsoft.com/office/drawing/2014/main" id="{E83B1A3E-76A3-4FA8-8BDA-8EBF859109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9271;p71">
                <a:extLst>
                  <a:ext uri="{FF2B5EF4-FFF2-40B4-BE49-F238E27FC236}">
                    <a16:creationId xmlns:a16="http://schemas.microsoft.com/office/drawing/2014/main" id="{0417FBAD-1926-4C06-BA03-61888CFE3D0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9272;p71">
                <a:extLst>
                  <a:ext uri="{FF2B5EF4-FFF2-40B4-BE49-F238E27FC236}">
                    <a16:creationId xmlns:a16="http://schemas.microsoft.com/office/drawing/2014/main" id="{CB51C903-B760-4916-8AC5-2EF57B909FB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59" name="Google Shape;9273;p71">
                <a:extLst>
                  <a:ext uri="{FF2B5EF4-FFF2-40B4-BE49-F238E27FC236}">
                    <a16:creationId xmlns:a16="http://schemas.microsoft.com/office/drawing/2014/main" id="{A71F6304-D3F3-4F34-A3EE-CE76881C487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9274;p71">
                <a:extLst>
                  <a:ext uri="{FF2B5EF4-FFF2-40B4-BE49-F238E27FC236}">
                    <a16:creationId xmlns:a16="http://schemas.microsoft.com/office/drawing/2014/main" id="{F52C7208-42F0-40EA-B0D9-BF37B2C5E37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8" name="Google Shape;9268;p71">
              <a:extLst>
                <a:ext uri="{FF2B5EF4-FFF2-40B4-BE49-F238E27FC236}">
                  <a16:creationId xmlns:a16="http://schemas.microsoft.com/office/drawing/2014/main" id="{F17C9771-5E0F-4F79-BC0E-DBFBE75F7726}"/>
                </a:ext>
              </a:extLst>
            </p:cNvPr>
            <p:cNvGrpSpPr/>
            <p:nvPr/>
          </p:nvGrpSpPr>
          <p:grpSpPr>
            <a:xfrm>
              <a:off x="3460856" y="3883376"/>
              <a:ext cx="133670" cy="199341"/>
              <a:chOff x="6974158" y="2789537"/>
              <a:chExt cx="255247" cy="327458"/>
            </a:xfrm>
            <a:solidFill>
              <a:srgbClr val="FF0000"/>
            </a:solidFill>
          </p:grpSpPr>
          <p:sp>
            <p:nvSpPr>
              <p:cNvPr id="2743" name="Google Shape;9269;p71">
                <a:extLst>
                  <a:ext uri="{FF2B5EF4-FFF2-40B4-BE49-F238E27FC236}">
                    <a16:creationId xmlns:a16="http://schemas.microsoft.com/office/drawing/2014/main" id="{65703A37-3987-4944-96C4-7CEB4CA1D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9270;p71">
                <a:extLst>
                  <a:ext uri="{FF2B5EF4-FFF2-40B4-BE49-F238E27FC236}">
                    <a16:creationId xmlns:a16="http://schemas.microsoft.com/office/drawing/2014/main" id="{89443597-CAE7-48DE-9D52-33E9D5A1E9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9271;p71">
                <a:extLst>
                  <a:ext uri="{FF2B5EF4-FFF2-40B4-BE49-F238E27FC236}">
                    <a16:creationId xmlns:a16="http://schemas.microsoft.com/office/drawing/2014/main" id="{6025C516-EBD5-4F0A-A744-A5C2147060F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9272;p71">
                <a:extLst>
                  <a:ext uri="{FF2B5EF4-FFF2-40B4-BE49-F238E27FC236}">
                    <a16:creationId xmlns:a16="http://schemas.microsoft.com/office/drawing/2014/main" id="{98897218-A2EC-4789-AECB-E27DC18CD6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9273;p71">
                <a:extLst>
                  <a:ext uri="{FF2B5EF4-FFF2-40B4-BE49-F238E27FC236}">
                    <a16:creationId xmlns:a16="http://schemas.microsoft.com/office/drawing/2014/main" id="{4C4DBB7B-C045-4300-84EB-D93F0ACA7E7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9274;p71">
                <a:extLst>
                  <a:ext uri="{FF2B5EF4-FFF2-40B4-BE49-F238E27FC236}">
                    <a16:creationId xmlns:a16="http://schemas.microsoft.com/office/drawing/2014/main" id="{A51EA9E1-DF3B-411B-9D6C-7E7D2B76B3A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9" name="Google Shape;9268;p71">
              <a:extLst>
                <a:ext uri="{FF2B5EF4-FFF2-40B4-BE49-F238E27FC236}">
                  <a16:creationId xmlns:a16="http://schemas.microsoft.com/office/drawing/2014/main" id="{CD0C0116-387B-4DEC-84B2-496DFD2F72EA}"/>
                </a:ext>
              </a:extLst>
            </p:cNvPr>
            <p:cNvGrpSpPr/>
            <p:nvPr/>
          </p:nvGrpSpPr>
          <p:grpSpPr>
            <a:xfrm>
              <a:off x="3671230" y="3876958"/>
              <a:ext cx="133670" cy="199341"/>
              <a:chOff x="6974158" y="2789537"/>
              <a:chExt cx="255247" cy="327458"/>
            </a:xfrm>
            <a:solidFill>
              <a:srgbClr val="FF0000"/>
            </a:solidFill>
          </p:grpSpPr>
          <p:sp>
            <p:nvSpPr>
              <p:cNvPr id="2737" name="Google Shape;9269;p71">
                <a:extLst>
                  <a:ext uri="{FF2B5EF4-FFF2-40B4-BE49-F238E27FC236}">
                    <a16:creationId xmlns:a16="http://schemas.microsoft.com/office/drawing/2014/main" id="{4C98334B-2CAB-493E-B132-FD2819F2325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9270;p71">
                <a:extLst>
                  <a:ext uri="{FF2B5EF4-FFF2-40B4-BE49-F238E27FC236}">
                    <a16:creationId xmlns:a16="http://schemas.microsoft.com/office/drawing/2014/main" id="{0C39FF9B-FAA8-46AB-BD4E-EBF3B1477EF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9271;p71">
                <a:extLst>
                  <a:ext uri="{FF2B5EF4-FFF2-40B4-BE49-F238E27FC236}">
                    <a16:creationId xmlns:a16="http://schemas.microsoft.com/office/drawing/2014/main" id="{B7B9BA68-6A03-405E-B203-EC21F97EA8F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9272;p71">
                <a:extLst>
                  <a:ext uri="{FF2B5EF4-FFF2-40B4-BE49-F238E27FC236}">
                    <a16:creationId xmlns:a16="http://schemas.microsoft.com/office/drawing/2014/main" id="{A578DFA9-3BE0-421D-8983-BBC2FD894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9273;p71">
                <a:extLst>
                  <a:ext uri="{FF2B5EF4-FFF2-40B4-BE49-F238E27FC236}">
                    <a16:creationId xmlns:a16="http://schemas.microsoft.com/office/drawing/2014/main" id="{11C990C7-17B7-40F2-88DD-0CBAB29CE73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9274;p71">
                <a:extLst>
                  <a:ext uri="{FF2B5EF4-FFF2-40B4-BE49-F238E27FC236}">
                    <a16:creationId xmlns:a16="http://schemas.microsoft.com/office/drawing/2014/main" id="{FBEDE028-D551-44D2-AC15-7BC55B5C20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30" name="Google Shape;9268;p71">
              <a:extLst>
                <a:ext uri="{FF2B5EF4-FFF2-40B4-BE49-F238E27FC236}">
                  <a16:creationId xmlns:a16="http://schemas.microsoft.com/office/drawing/2014/main" id="{3E304CFD-A19A-40D7-877E-32866D910FA4}"/>
                </a:ext>
              </a:extLst>
            </p:cNvPr>
            <p:cNvGrpSpPr/>
            <p:nvPr/>
          </p:nvGrpSpPr>
          <p:grpSpPr>
            <a:xfrm>
              <a:off x="3880645" y="3883376"/>
              <a:ext cx="133670" cy="199341"/>
              <a:chOff x="6974158" y="2789537"/>
              <a:chExt cx="255247" cy="327458"/>
            </a:xfrm>
            <a:solidFill>
              <a:srgbClr val="FF0000"/>
            </a:solidFill>
          </p:grpSpPr>
          <p:sp>
            <p:nvSpPr>
              <p:cNvPr id="2731" name="Google Shape;9269;p71">
                <a:extLst>
                  <a:ext uri="{FF2B5EF4-FFF2-40B4-BE49-F238E27FC236}">
                    <a16:creationId xmlns:a16="http://schemas.microsoft.com/office/drawing/2014/main" id="{42ADFB89-83BA-4FBF-8A66-8AE40AA6963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9270;p71">
                <a:extLst>
                  <a:ext uri="{FF2B5EF4-FFF2-40B4-BE49-F238E27FC236}">
                    <a16:creationId xmlns:a16="http://schemas.microsoft.com/office/drawing/2014/main" id="{C97212F2-7519-465E-8AD9-C5D707C5C72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9271;p71">
                <a:extLst>
                  <a:ext uri="{FF2B5EF4-FFF2-40B4-BE49-F238E27FC236}">
                    <a16:creationId xmlns:a16="http://schemas.microsoft.com/office/drawing/2014/main" id="{973246F2-A047-4BFE-8A23-B05B5054E8F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9272;p71">
                <a:extLst>
                  <a:ext uri="{FF2B5EF4-FFF2-40B4-BE49-F238E27FC236}">
                    <a16:creationId xmlns:a16="http://schemas.microsoft.com/office/drawing/2014/main" id="{2C2C2761-F820-4CE1-9822-170BBD2D98B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35" name="Google Shape;9273;p71">
                <a:extLst>
                  <a:ext uri="{FF2B5EF4-FFF2-40B4-BE49-F238E27FC236}">
                    <a16:creationId xmlns:a16="http://schemas.microsoft.com/office/drawing/2014/main" id="{80654FC1-49ED-4D92-9E14-A72361B44EF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9274;p71">
                <a:extLst>
                  <a:ext uri="{FF2B5EF4-FFF2-40B4-BE49-F238E27FC236}">
                    <a16:creationId xmlns:a16="http://schemas.microsoft.com/office/drawing/2014/main" id="{03EEF61F-9AB9-44EE-9336-E44BD1A53E8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 name="Group 9">
            <a:extLst>
              <a:ext uri="{FF2B5EF4-FFF2-40B4-BE49-F238E27FC236}">
                <a16:creationId xmlns:a16="http://schemas.microsoft.com/office/drawing/2014/main" id="{A1EC1145-F97B-4728-97C0-F9A17845706F}"/>
              </a:ext>
            </a:extLst>
          </p:cNvPr>
          <p:cNvGrpSpPr/>
          <p:nvPr/>
        </p:nvGrpSpPr>
        <p:grpSpPr>
          <a:xfrm>
            <a:off x="365740" y="4341554"/>
            <a:ext cx="1390425" cy="205759"/>
            <a:chOff x="2622180" y="4108292"/>
            <a:chExt cx="1390425" cy="205759"/>
          </a:xfrm>
        </p:grpSpPr>
        <p:grpSp>
          <p:nvGrpSpPr>
            <p:cNvPr id="2675" name="Google Shape;9275;p71">
              <a:extLst>
                <a:ext uri="{FF2B5EF4-FFF2-40B4-BE49-F238E27FC236}">
                  <a16:creationId xmlns:a16="http://schemas.microsoft.com/office/drawing/2014/main" id="{10B96001-F900-4B25-B7A6-89D807198380}"/>
                </a:ext>
              </a:extLst>
            </p:cNvPr>
            <p:cNvGrpSpPr/>
            <p:nvPr/>
          </p:nvGrpSpPr>
          <p:grpSpPr>
            <a:xfrm>
              <a:off x="2622180" y="4108292"/>
              <a:ext cx="140757" cy="199341"/>
              <a:chOff x="7530697" y="2790299"/>
              <a:chExt cx="244291" cy="326314"/>
            </a:xfrm>
            <a:solidFill>
              <a:srgbClr val="FF0000"/>
            </a:solidFill>
          </p:grpSpPr>
          <p:sp>
            <p:nvSpPr>
              <p:cNvPr id="2719" name="Google Shape;9276;p71">
                <a:extLst>
                  <a:ext uri="{FF2B5EF4-FFF2-40B4-BE49-F238E27FC236}">
                    <a16:creationId xmlns:a16="http://schemas.microsoft.com/office/drawing/2014/main" id="{CA25190F-854B-46DE-831C-A07EEB52FB8F}"/>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9277;p71">
                <a:extLst>
                  <a:ext uri="{FF2B5EF4-FFF2-40B4-BE49-F238E27FC236}">
                    <a16:creationId xmlns:a16="http://schemas.microsoft.com/office/drawing/2014/main" id="{C27316DC-A5EF-4AC8-8A90-ED645283F2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9278;p71">
                <a:extLst>
                  <a:ext uri="{FF2B5EF4-FFF2-40B4-BE49-F238E27FC236}">
                    <a16:creationId xmlns:a16="http://schemas.microsoft.com/office/drawing/2014/main" id="{122EF257-1380-4433-8565-AE7371D7DF37}"/>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9279;p71">
                <a:extLst>
                  <a:ext uri="{FF2B5EF4-FFF2-40B4-BE49-F238E27FC236}">
                    <a16:creationId xmlns:a16="http://schemas.microsoft.com/office/drawing/2014/main" id="{B4F3CE80-5CD7-4C4B-81EB-2ED4AA8DEA78}"/>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9280;p71">
                <a:extLst>
                  <a:ext uri="{FF2B5EF4-FFF2-40B4-BE49-F238E27FC236}">
                    <a16:creationId xmlns:a16="http://schemas.microsoft.com/office/drawing/2014/main" id="{63E09DCA-2152-4CC1-8BEC-510EBAFD5B36}"/>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9281;p71">
                <a:extLst>
                  <a:ext uri="{FF2B5EF4-FFF2-40B4-BE49-F238E27FC236}">
                    <a16:creationId xmlns:a16="http://schemas.microsoft.com/office/drawing/2014/main" id="{76925A5A-1132-42B5-A33F-91475A349A6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6" name="Group 2675">
              <a:extLst>
                <a:ext uri="{FF2B5EF4-FFF2-40B4-BE49-F238E27FC236}">
                  <a16:creationId xmlns:a16="http://schemas.microsoft.com/office/drawing/2014/main" id="{44394E7D-F12F-49FE-88D3-E4D578344613}"/>
                </a:ext>
              </a:extLst>
            </p:cNvPr>
            <p:cNvGrpSpPr/>
            <p:nvPr/>
          </p:nvGrpSpPr>
          <p:grpSpPr>
            <a:xfrm>
              <a:off x="2833743" y="4108292"/>
              <a:ext cx="1178862" cy="205759"/>
              <a:chOff x="2298228" y="746090"/>
              <a:chExt cx="1781951" cy="294826"/>
            </a:xfrm>
            <a:solidFill>
              <a:srgbClr val="FF0000"/>
            </a:solidFill>
          </p:grpSpPr>
          <p:grpSp>
            <p:nvGrpSpPr>
              <p:cNvPr id="2677" name="Google Shape;9268;p71">
                <a:extLst>
                  <a:ext uri="{FF2B5EF4-FFF2-40B4-BE49-F238E27FC236}">
                    <a16:creationId xmlns:a16="http://schemas.microsoft.com/office/drawing/2014/main" id="{DDAB8185-A998-4A14-8D00-E8276B2A5C7A}"/>
                  </a:ext>
                </a:extLst>
              </p:cNvPr>
              <p:cNvGrpSpPr/>
              <p:nvPr/>
            </p:nvGrpSpPr>
            <p:grpSpPr>
              <a:xfrm>
                <a:off x="2298228" y="750688"/>
                <a:ext cx="202053" cy="285630"/>
                <a:chOff x="6974158" y="2789537"/>
                <a:chExt cx="255247" cy="327458"/>
              </a:xfrm>
              <a:grpFill/>
            </p:grpSpPr>
            <p:sp>
              <p:nvSpPr>
                <p:cNvPr id="2713" name="Google Shape;9269;p71">
                  <a:extLst>
                    <a:ext uri="{FF2B5EF4-FFF2-40B4-BE49-F238E27FC236}">
                      <a16:creationId xmlns:a16="http://schemas.microsoft.com/office/drawing/2014/main" id="{FB99A840-D5F6-4A1A-8E56-582451DF3DD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9270;p71">
                  <a:extLst>
                    <a:ext uri="{FF2B5EF4-FFF2-40B4-BE49-F238E27FC236}">
                      <a16:creationId xmlns:a16="http://schemas.microsoft.com/office/drawing/2014/main" id="{96A8EE75-5BDA-4CA0-A4A7-59E61737162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9271;p71">
                  <a:extLst>
                    <a:ext uri="{FF2B5EF4-FFF2-40B4-BE49-F238E27FC236}">
                      <a16:creationId xmlns:a16="http://schemas.microsoft.com/office/drawing/2014/main" id="{39DF4CC1-2CEE-4272-971F-6691C79D97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9272;p71">
                  <a:extLst>
                    <a:ext uri="{FF2B5EF4-FFF2-40B4-BE49-F238E27FC236}">
                      <a16:creationId xmlns:a16="http://schemas.microsoft.com/office/drawing/2014/main" id="{271B7034-53F9-4709-BB8F-B352BC7A51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17" name="Google Shape;9273;p71">
                  <a:extLst>
                    <a:ext uri="{FF2B5EF4-FFF2-40B4-BE49-F238E27FC236}">
                      <a16:creationId xmlns:a16="http://schemas.microsoft.com/office/drawing/2014/main" id="{D03331F7-8046-4FF9-BB7F-64F9AEB18DC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9274;p71">
                  <a:extLst>
                    <a:ext uri="{FF2B5EF4-FFF2-40B4-BE49-F238E27FC236}">
                      <a16:creationId xmlns:a16="http://schemas.microsoft.com/office/drawing/2014/main" id="{B0EF56BC-D22A-4B95-836E-8B20ADF7B2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8" name="Google Shape;9268;p71">
                <a:extLst>
                  <a:ext uri="{FF2B5EF4-FFF2-40B4-BE49-F238E27FC236}">
                    <a16:creationId xmlns:a16="http://schemas.microsoft.com/office/drawing/2014/main" id="{627945EB-27DB-4697-9F04-107F505CAFA7}"/>
                  </a:ext>
                </a:extLst>
              </p:cNvPr>
              <p:cNvGrpSpPr/>
              <p:nvPr/>
            </p:nvGrpSpPr>
            <p:grpSpPr>
              <a:xfrm>
                <a:off x="2609822" y="750688"/>
                <a:ext cx="202053" cy="285630"/>
                <a:chOff x="6974158" y="2789537"/>
                <a:chExt cx="255247" cy="327458"/>
              </a:xfrm>
              <a:grpFill/>
            </p:grpSpPr>
            <p:sp>
              <p:nvSpPr>
                <p:cNvPr id="2707" name="Google Shape;9269;p71">
                  <a:extLst>
                    <a:ext uri="{FF2B5EF4-FFF2-40B4-BE49-F238E27FC236}">
                      <a16:creationId xmlns:a16="http://schemas.microsoft.com/office/drawing/2014/main" id="{1695E243-1E29-415A-819C-77EF709B479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9270;p71">
                  <a:extLst>
                    <a:ext uri="{FF2B5EF4-FFF2-40B4-BE49-F238E27FC236}">
                      <a16:creationId xmlns:a16="http://schemas.microsoft.com/office/drawing/2014/main" id="{C29B3EBE-1FC8-4D3C-AB1D-968A31F295D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9271;p71">
                  <a:extLst>
                    <a:ext uri="{FF2B5EF4-FFF2-40B4-BE49-F238E27FC236}">
                      <a16:creationId xmlns:a16="http://schemas.microsoft.com/office/drawing/2014/main" id="{A1EA17A3-7EA5-44BF-B489-F4F316AF197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9272;p71">
                  <a:extLst>
                    <a:ext uri="{FF2B5EF4-FFF2-40B4-BE49-F238E27FC236}">
                      <a16:creationId xmlns:a16="http://schemas.microsoft.com/office/drawing/2014/main" id="{BD02E4E1-8E73-4352-8ADA-AA67DEE9EDE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711" name="Google Shape;9273;p71">
                  <a:extLst>
                    <a:ext uri="{FF2B5EF4-FFF2-40B4-BE49-F238E27FC236}">
                      <a16:creationId xmlns:a16="http://schemas.microsoft.com/office/drawing/2014/main" id="{D47B0272-A16A-4BC3-BB47-F0FB8828A8B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9274;p71">
                  <a:extLst>
                    <a:ext uri="{FF2B5EF4-FFF2-40B4-BE49-F238E27FC236}">
                      <a16:creationId xmlns:a16="http://schemas.microsoft.com/office/drawing/2014/main" id="{A35162BE-5610-4DDE-847D-D0C4398B6CD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9" name="Google Shape;9268;p71">
                <a:extLst>
                  <a:ext uri="{FF2B5EF4-FFF2-40B4-BE49-F238E27FC236}">
                    <a16:creationId xmlns:a16="http://schemas.microsoft.com/office/drawing/2014/main" id="{A834D0BC-5F3A-4309-AA2E-D70F70183F55}"/>
                  </a:ext>
                </a:extLst>
              </p:cNvPr>
              <p:cNvGrpSpPr/>
              <p:nvPr/>
            </p:nvGrpSpPr>
            <p:grpSpPr>
              <a:xfrm>
                <a:off x="2920013" y="755286"/>
                <a:ext cx="202053" cy="285630"/>
                <a:chOff x="6974158" y="2789537"/>
                <a:chExt cx="255247" cy="327458"/>
              </a:xfrm>
              <a:grpFill/>
            </p:grpSpPr>
            <p:sp>
              <p:nvSpPr>
                <p:cNvPr id="2701" name="Google Shape;9269;p71">
                  <a:extLst>
                    <a:ext uri="{FF2B5EF4-FFF2-40B4-BE49-F238E27FC236}">
                      <a16:creationId xmlns:a16="http://schemas.microsoft.com/office/drawing/2014/main" id="{221F7FF1-DDD2-4015-8789-BF0058C9CA6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9270;p71">
                  <a:extLst>
                    <a:ext uri="{FF2B5EF4-FFF2-40B4-BE49-F238E27FC236}">
                      <a16:creationId xmlns:a16="http://schemas.microsoft.com/office/drawing/2014/main" id="{E102DC86-0A82-4160-A6F2-C829527960D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9271;p71">
                  <a:extLst>
                    <a:ext uri="{FF2B5EF4-FFF2-40B4-BE49-F238E27FC236}">
                      <a16:creationId xmlns:a16="http://schemas.microsoft.com/office/drawing/2014/main" id="{610D1632-E3C0-4DD9-9714-D5A16D12345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9272;p71">
                  <a:extLst>
                    <a:ext uri="{FF2B5EF4-FFF2-40B4-BE49-F238E27FC236}">
                      <a16:creationId xmlns:a16="http://schemas.microsoft.com/office/drawing/2014/main" id="{B439AEC2-9ABB-4418-B242-A0DF3B57257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9273;p71">
                  <a:extLst>
                    <a:ext uri="{FF2B5EF4-FFF2-40B4-BE49-F238E27FC236}">
                      <a16:creationId xmlns:a16="http://schemas.microsoft.com/office/drawing/2014/main" id="{481F0D40-6480-4D47-83B0-F44CB57DD5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9274;p71">
                  <a:extLst>
                    <a:ext uri="{FF2B5EF4-FFF2-40B4-BE49-F238E27FC236}">
                      <a16:creationId xmlns:a16="http://schemas.microsoft.com/office/drawing/2014/main" id="{89218A29-4273-40C9-8D05-26F84436988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80" name="Google Shape;9268;p71">
                <a:extLst>
                  <a:ext uri="{FF2B5EF4-FFF2-40B4-BE49-F238E27FC236}">
                    <a16:creationId xmlns:a16="http://schemas.microsoft.com/office/drawing/2014/main" id="{DB1F41A5-C63F-49E1-9EB3-F01741E6C52B}"/>
                  </a:ext>
                </a:extLst>
              </p:cNvPr>
              <p:cNvGrpSpPr/>
              <p:nvPr/>
            </p:nvGrpSpPr>
            <p:grpSpPr>
              <a:xfrm>
                <a:off x="3243579" y="755286"/>
                <a:ext cx="202053" cy="285630"/>
                <a:chOff x="6974158" y="2789537"/>
                <a:chExt cx="255247" cy="327458"/>
              </a:xfrm>
              <a:grpFill/>
            </p:grpSpPr>
            <p:sp>
              <p:nvSpPr>
                <p:cNvPr id="2695" name="Google Shape;9269;p71">
                  <a:extLst>
                    <a:ext uri="{FF2B5EF4-FFF2-40B4-BE49-F238E27FC236}">
                      <a16:creationId xmlns:a16="http://schemas.microsoft.com/office/drawing/2014/main" id="{61E45AE9-CC58-4BB6-BDB2-B0C3D4E081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9270;p71">
                  <a:extLst>
                    <a:ext uri="{FF2B5EF4-FFF2-40B4-BE49-F238E27FC236}">
                      <a16:creationId xmlns:a16="http://schemas.microsoft.com/office/drawing/2014/main" id="{85A59C2B-F45C-4056-8385-F3F5205718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9271;p71">
                  <a:extLst>
                    <a:ext uri="{FF2B5EF4-FFF2-40B4-BE49-F238E27FC236}">
                      <a16:creationId xmlns:a16="http://schemas.microsoft.com/office/drawing/2014/main" id="{2CF58104-5AB7-480E-9C35-D40EF30D5B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9272;p71">
                  <a:extLst>
                    <a:ext uri="{FF2B5EF4-FFF2-40B4-BE49-F238E27FC236}">
                      <a16:creationId xmlns:a16="http://schemas.microsoft.com/office/drawing/2014/main" id="{CBBC4F0B-D11F-4D81-B1EB-3F1811CAB4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9273;p71">
                  <a:extLst>
                    <a:ext uri="{FF2B5EF4-FFF2-40B4-BE49-F238E27FC236}">
                      <a16:creationId xmlns:a16="http://schemas.microsoft.com/office/drawing/2014/main" id="{9C7B53D4-6B81-4F2A-A676-D4B9E0F2EC9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9274;p71">
                  <a:extLst>
                    <a:ext uri="{FF2B5EF4-FFF2-40B4-BE49-F238E27FC236}">
                      <a16:creationId xmlns:a16="http://schemas.microsoft.com/office/drawing/2014/main" id="{ED3B20DF-BCC5-4DDE-AEE7-E283194BF8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81" name="Google Shape;9268;p71">
                <a:extLst>
                  <a:ext uri="{FF2B5EF4-FFF2-40B4-BE49-F238E27FC236}">
                    <a16:creationId xmlns:a16="http://schemas.microsoft.com/office/drawing/2014/main" id="{4741E559-0FA9-49EC-B107-4C61BD790FE7}"/>
                  </a:ext>
                </a:extLst>
              </p:cNvPr>
              <p:cNvGrpSpPr/>
              <p:nvPr/>
            </p:nvGrpSpPr>
            <p:grpSpPr>
              <a:xfrm>
                <a:off x="3561576" y="746090"/>
                <a:ext cx="202053" cy="285630"/>
                <a:chOff x="6974158" y="2789537"/>
                <a:chExt cx="255247" cy="327458"/>
              </a:xfrm>
              <a:grpFill/>
            </p:grpSpPr>
            <p:sp>
              <p:nvSpPr>
                <p:cNvPr id="2689" name="Google Shape;9269;p71">
                  <a:extLst>
                    <a:ext uri="{FF2B5EF4-FFF2-40B4-BE49-F238E27FC236}">
                      <a16:creationId xmlns:a16="http://schemas.microsoft.com/office/drawing/2014/main" id="{5F325BDE-88D8-4BCC-9E8B-A672EDB1094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9270;p71">
                  <a:extLst>
                    <a:ext uri="{FF2B5EF4-FFF2-40B4-BE49-F238E27FC236}">
                      <a16:creationId xmlns:a16="http://schemas.microsoft.com/office/drawing/2014/main" id="{43596BAB-DA4D-4D04-B554-BFF86EF88C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9271;p71">
                  <a:extLst>
                    <a:ext uri="{FF2B5EF4-FFF2-40B4-BE49-F238E27FC236}">
                      <a16:creationId xmlns:a16="http://schemas.microsoft.com/office/drawing/2014/main" id="{DD13371C-0EBE-4867-8B74-28820D32CFB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9272;p71">
                  <a:extLst>
                    <a:ext uri="{FF2B5EF4-FFF2-40B4-BE49-F238E27FC236}">
                      <a16:creationId xmlns:a16="http://schemas.microsoft.com/office/drawing/2014/main" id="{5313F0F9-6218-4171-A0B4-48FF58437D6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9273;p71">
                  <a:extLst>
                    <a:ext uri="{FF2B5EF4-FFF2-40B4-BE49-F238E27FC236}">
                      <a16:creationId xmlns:a16="http://schemas.microsoft.com/office/drawing/2014/main" id="{347171DC-D43F-4EE8-8E65-F5EA43B049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9274;p71">
                  <a:extLst>
                    <a:ext uri="{FF2B5EF4-FFF2-40B4-BE49-F238E27FC236}">
                      <a16:creationId xmlns:a16="http://schemas.microsoft.com/office/drawing/2014/main" id="{5587ED1D-53AF-49D9-9813-17534C8C692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82" name="Google Shape;9268;p71">
                <a:extLst>
                  <a:ext uri="{FF2B5EF4-FFF2-40B4-BE49-F238E27FC236}">
                    <a16:creationId xmlns:a16="http://schemas.microsoft.com/office/drawing/2014/main" id="{ECF62212-C99A-4AC9-B079-933E8EB652E3}"/>
                  </a:ext>
                </a:extLst>
              </p:cNvPr>
              <p:cNvGrpSpPr/>
              <p:nvPr/>
            </p:nvGrpSpPr>
            <p:grpSpPr>
              <a:xfrm>
                <a:off x="3878126" y="755286"/>
                <a:ext cx="202053" cy="285630"/>
                <a:chOff x="6974158" y="2789537"/>
                <a:chExt cx="255247" cy="327458"/>
              </a:xfrm>
              <a:grpFill/>
            </p:grpSpPr>
            <p:sp>
              <p:nvSpPr>
                <p:cNvPr id="2683" name="Google Shape;9269;p71">
                  <a:extLst>
                    <a:ext uri="{FF2B5EF4-FFF2-40B4-BE49-F238E27FC236}">
                      <a16:creationId xmlns:a16="http://schemas.microsoft.com/office/drawing/2014/main" id="{402BCD5D-3940-429D-9EAC-84B2C6F54FC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9270;p71">
                  <a:extLst>
                    <a:ext uri="{FF2B5EF4-FFF2-40B4-BE49-F238E27FC236}">
                      <a16:creationId xmlns:a16="http://schemas.microsoft.com/office/drawing/2014/main" id="{F543F42F-770C-4FFC-ADF8-0D325D72732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9271;p71">
                  <a:extLst>
                    <a:ext uri="{FF2B5EF4-FFF2-40B4-BE49-F238E27FC236}">
                      <a16:creationId xmlns:a16="http://schemas.microsoft.com/office/drawing/2014/main" id="{FA048D5A-CDA0-41AC-9FEE-777EA51BE2B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9272;p71">
                  <a:extLst>
                    <a:ext uri="{FF2B5EF4-FFF2-40B4-BE49-F238E27FC236}">
                      <a16:creationId xmlns:a16="http://schemas.microsoft.com/office/drawing/2014/main" id="{447542F7-63B7-430D-8E68-9F5D7D49816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687" name="Google Shape;9273;p71">
                  <a:extLst>
                    <a:ext uri="{FF2B5EF4-FFF2-40B4-BE49-F238E27FC236}">
                      <a16:creationId xmlns:a16="http://schemas.microsoft.com/office/drawing/2014/main" id="{617BB313-95D6-4523-9938-4A634E80FB6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9274;p71">
                  <a:extLst>
                    <a:ext uri="{FF2B5EF4-FFF2-40B4-BE49-F238E27FC236}">
                      <a16:creationId xmlns:a16="http://schemas.microsoft.com/office/drawing/2014/main" id="{E872C087-6A36-424C-B3C0-7BAA78D55E1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2657" name="TextBox 2656">
            <a:extLst>
              <a:ext uri="{FF2B5EF4-FFF2-40B4-BE49-F238E27FC236}">
                <a16:creationId xmlns:a16="http://schemas.microsoft.com/office/drawing/2014/main" id="{D7C72EF7-BDF2-4506-984C-4BEF4B25BAAF}"/>
              </a:ext>
            </a:extLst>
          </p:cNvPr>
          <p:cNvSpPr txBox="1"/>
          <p:nvPr/>
        </p:nvSpPr>
        <p:spPr>
          <a:xfrm>
            <a:off x="4039052" y="727216"/>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Lora" panose="020B0604020202020204" charset="0"/>
                <a:cs typeface="Arial"/>
                <a:sym typeface="Arial"/>
              </a:rPr>
              <a:t>CG1</a:t>
            </a:r>
          </a:p>
        </p:txBody>
      </p:sp>
      <p:sp>
        <p:nvSpPr>
          <p:cNvPr id="2658" name="TextBox 2657">
            <a:extLst>
              <a:ext uri="{FF2B5EF4-FFF2-40B4-BE49-F238E27FC236}">
                <a16:creationId xmlns:a16="http://schemas.microsoft.com/office/drawing/2014/main" id="{65B5B0DA-0D2B-4B8E-B292-F5D5D738DB83}"/>
              </a:ext>
            </a:extLst>
          </p:cNvPr>
          <p:cNvSpPr txBox="1"/>
          <p:nvPr/>
        </p:nvSpPr>
        <p:spPr>
          <a:xfrm>
            <a:off x="4039053" y="11392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CG2</a:t>
            </a:r>
          </a:p>
        </p:txBody>
      </p:sp>
      <p:sp>
        <p:nvSpPr>
          <p:cNvPr id="2659" name="TextBox 2658">
            <a:extLst>
              <a:ext uri="{FF2B5EF4-FFF2-40B4-BE49-F238E27FC236}">
                <a16:creationId xmlns:a16="http://schemas.microsoft.com/office/drawing/2014/main" id="{18A6324B-FFDA-4A3C-8A8F-9D2B1F54F899}"/>
              </a:ext>
            </a:extLst>
          </p:cNvPr>
          <p:cNvSpPr txBox="1"/>
          <p:nvPr/>
        </p:nvSpPr>
        <p:spPr>
          <a:xfrm>
            <a:off x="4039052" y="1590477"/>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CC"/>
                </a:solidFill>
                <a:effectLst/>
                <a:uLnTx/>
                <a:uFillTx/>
                <a:latin typeface="Lora" panose="020B0604020202020204" charset="0"/>
                <a:cs typeface="Arial"/>
                <a:sym typeface="Arial"/>
              </a:rPr>
              <a:t>CG3</a:t>
            </a:r>
          </a:p>
        </p:txBody>
      </p:sp>
      <p:sp>
        <p:nvSpPr>
          <p:cNvPr id="2660" name="TextBox 2659">
            <a:extLst>
              <a:ext uri="{FF2B5EF4-FFF2-40B4-BE49-F238E27FC236}">
                <a16:creationId xmlns:a16="http://schemas.microsoft.com/office/drawing/2014/main" id="{8FC544C2-A654-4E0B-AFD8-798F2F72F9B5}"/>
              </a:ext>
            </a:extLst>
          </p:cNvPr>
          <p:cNvSpPr txBox="1"/>
          <p:nvPr/>
        </p:nvSpPr>
        <p:spPr>
          <a:xfrm>
            <a:off x="4039055" y="20624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3300"/>
                </a:solidFill>
                <a:effectLst/>
                <a:uLnTx/>
                <a:uFillTx/>
                <a:latin typeface="Lora" panose="020B0604020202020204" charset="0"/>
                <a:cs typeface="Arial"/>
                <a:sym typeface="Arial"/>
              </a:rPr>
              <a:t>CG4</a:t>
            </a:r>
          </a:p>
        </p:txBody>
      </p:sp>
      <p:sp>
        <p:nvSpPr>
          <p:cNvPr id="2661" name="TextBox 2660">
            <a:extLst>
              <a:ext uri="{FF2B5EF4-FFF2-40B4-BE49-F238E27FC236}">
                <a16:creationId xmlns:a16="http://schemas.microsoft.com/office/drawing/2014/main" id="{8E947773-58AB-41FF-A6FB-BF82ABDC9930}"/>
              </a:ext>
            </a:extLst>
          </p:cNvPr>
          <p:cNvSpPr txBox="1"/>
          <p:nvPr/>
        </p:nvSpPr>
        <p:spPr>
          <a:xfrm>
            <a:off x="4039052" y="248775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6600"/>
                </a:solidFill>
                <a:effectLst/>
                <a:uLnTx/>
                <a:uFillTx/>
                <a:latin typeface="Lora" panose="020B0604020202020204" charset="0"/>
                <a:cs typeface="Arial"/>
                <a:sym typeface="Arial"/>
              </a:rPr>
              <a:t>CG5</a:t>
            </a:r>
          </a:p>
        </p:txBody>
      </p:sp>
      <p:sp>
        <p:nvSpPr>
          <p:cNvPr id="2662" name="TextBox 2661">
            <a:extLst>
              <a:ext uri="{FF2B5EF4-FFF2-40B4-BE49-F238E27FC236}">
                <a16:creationId xmlns:a16="http://schemas.microsoft.com/office/drawing/2014/main" id="{98E183A6-7ACE-4A4B-87F0-017F3A398165}"/>
              </a:ext>
            </a:extLst>
          </p:cNvPr>
          <p:cNvSpPr txBox="1"/>
          <p:nvPr/>
        </p:nvSpPr>
        <p:spPr>
          <a:xfrm>
            <a:off x="4039051" y="2949838"/>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DE5A00"/>
                </a:solidFill>
                <a:effectLst/>
                <a:uLnTx/>
                <a:uFillTx/>
                <a:latin typeface="Lora" panose="020B0604020202020204" charset="0"/>
                <a:cs typeface="Arial"/>
                <a:sym typeface="Arial"/>
              </a:rPr>
              <a:t>CG6</a:t>
            </a:r>
          </a:p>
        </p:txBody>
      </p:sp>
      <p:sp>
        <p:nvSpPr>
          <p:cNvPr id="2663" name="TextBox 2662">
            <a:extLst>
              <a:ext uri="{FF2B5EF4-FFF2-40B4-BE49-F238E27FC236}">
                <a16:creationId xmlns:a16="http://schemas.microsoft.com/office/drawing/2014/main" id="{4FC62E00-2449-4914-830B-86A1B9BF3FC7}"/>
              </a:ext>
            </a:extLst>
          </p:cNvPr>
          <p:cNvSpPr txBox="1"/>
          <p:nvPr/>
        </p:nvSpPr>
        <p:spPr>
          <a:xfrm>
            <a:off x="4039050" y="3389162"/>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9900"/>
                </a:solidFill>
                <a:effectLst/>
                <a:uLnTx/>
                <a:uFillTx/>
                <a:latin typeface="Lora" panose="020B0604020202020204" charset="0"/>
                <a:cs typeface="Arial"/>
                <a:sym typeface="Arial"/>
              </a:rPr>
              <a:t>CG7</a:t>
            </a:r>
          </a:p>
        </p:txBody>
      </p:sp>
      <p:sp>
        <p:nvSpPr>
          <p:cNvPr id="2664" name="TextBox 2663">
            <a:extLst>
              <a:ext uri="{FF2B5EF4-FFF2-40B4-BE49-F238E27FC236}">
                <a16:creationId xmlns:a16="http://schemas.microsoft.com/office/drawing/2014/main" id="{32400F61-723D-4849-A857-709751B39E4B}"/>
              </a:ext>
            </a:extLst>
          </p:cNvPr>
          <p:cNvSpPr txBox="1"/>
          <p:nvPr/>
        </p:nvSpPr>
        <p:spPr>
          <a:xfrm>
            <a:off x="4039049" y="384552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00"/>
                </a:solidFill>
                <a:effectLst/>
                <a:uLnTx/>
                <a:uFillTx/>
                <a:latin typeface="Lora" panose="020B0604020202020204" charset="0"/>
                <a:cs typeface="Arial"/>
                <a:sym typeface="Arial"/>
              </a:rPr>
              <a:t>CG8</a:t>
            </a:r>
          </a:p>
        </p:txBody>
      </p:sp>
      <p:grpSp>
        <p:nvGrpSpPr>
          <p:cNvPr id="5009" name="Google Shape;9268;p71">
            <a:extLst>
              <a:ext uri="{FF2B5EF4-FFF2-40B4-BE49-F238E27FC236}">
                <a16:creationId xmlns:a16="http://schemas.microsoft.com/office/drawing/2014/main" id="{6F6507EF-A001-4A67-B67D-820F3C547109}"/>
              </a:ext>
            </a:extLst>
          </p:cNvPr>
          <p:cNvGrpSpPr/>
          <p:nvPr/>
        </p:nvGrpSpPr>
        <p:grpSpPr>
          <a:xfrm>
            <a:off x="6525953" y="891391"/>
            <a:ext cx="133670" cy="199341"/>
            <a:chOff x="6974158" y="2789537"/>
            <a:chExt cx="255247" cy="327458"/>
          </a:xfrm>
          <a:solidFill>
            <a:srgbClr val="000066"/>
          </a:solidFill>
        </p:grpSpPr>
        <p:sp>
          <p:nvSpPr>
            <p:cNvPr id="5103" name="Google Shape;9269;p71">
              <a:extLst>
                <a:ext uri="{FF2B5EF4-FFF2-40B4-BE49-F238E27FC236}">
                  <a16:creationId xmlns:a16="http://schemas.microsoft.com/office/drawing/2014/main" id="{2501F981-C1E8-4A1D-8F6C-016E6A9CF18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4" name="Google Shape;9270;p71">
              <a:extLst>
                <a:ext uri="{FF2B5EF4-FFF2-40B4-BE49-F238E27FC236}">
                  <a16:creationId xmlns:a16="http://schemas.microsoft.com/office/drawing/2014/main" id="{1DA94A7D-85BC-4059-9A73-F61CC9095DB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5" name="Google Shape;9271;p71">
              <a:extLst>
                <a:ext uri="{FF2B5EF4-FFF2-40B4-BE49-F238E27FC236}">
                  <a16:creationId xmlns:a16="http://schemas.microsoft.com/office/drawing/2014/main" id="{CADE94E3-7959-4E10-BA35-5ECECE788C1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6" name="Google Shape;9272;p71">
              <a:extLst>
                <a:ext uri="{FF2B5EF4-FFF2-40B4-BE49-F238E27FC236}">
                  <a16:creationId xmlns:a16="http://schemas.microsoft.com/office/drawing/2014/main" id="{43511301-0B10-420B-A812-9B0DAF7E60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7" name="Google Shape;9273;p71">
              <a:extLst>
                <a:ext uri="{FF2B5EF4-FFF2-40B4-BE49-F238E27FC236}">
                  <a16:creationId xmlns:a16="http://schemas.microsoft.com/office/drawing/2014/main" id="{637FD0F0-211E-4D18-B517-5B23C64D31A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8" name="Google Shape;9274;p71">
              <a:extLst>
                <a:ext uri="{FF2B5EF4-FFF2-40B4-BE49-F238E27FC236}">
                  <a16:creationId xmlns:a16="http://schemas.microsoft.com/office/drawing/2014/main" id="{E5854205-78B3-4A71-A24A-7028D21BB65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1" name="Google Shape;9268;p71">
            <a:extLst>
              <a:ext uri="{FF2B5EF4-FFF2-40B4-BE49-F238E27FC236}">
                <a16:creationId xmlns:a16="http://schemas.microsoft.com/office/drawing/2014/main" id="{C571D604-A03A-4EB5-9003-96B5198F7A99}"/>
              </a:ext>
            </a:extLst>
          </p:cNvPr>
          <p:cNvGrpSpPr/>
          <p:nvPr/>
        </p:nvGrpSpPr>
        <p:grpSpPr>
          <a:xfrm>
            <a:off x="4783957" y="735760"/>
            <a:ext cx="133670" cy="199341"/>
            <a:chOff x="6974158" y="2789537"/>
            <a:chExt cx="255247" cy="327458"/>
          </a:xfrm>
          <a:solidFill>
            <a:srgbClr val="000066"/>
          </a:solidFill>
        </p:grpSpPr>
        <p:sp>
          <p:nvSpPr>
            <p:cNvPr id="5097" name="Google Shape;9269;p71">
              <a:extLst>
                <a:ext uri="{FF2B5EF4-FFF2-40B4-BE49-F238E27FC236}">
                  <a16:creationId xmlns:a16="http://schemas.microsoft.com/office/drawing/2014/main" id="{CE3F6BBE-3846-4F04-8644-0C7AA170079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8" name="Google Shape;9270;p71">
              <a:extLst>
                <a:ext uri="{FF2B5EF4-FFF2-40B4-BE49-F238E27FC236}">
                  <a16:creationId xmlns:a16="http://schemas.microsoft.com/office/drawing/2014/main" id="{35DE838B-B18C-4E05-85E5-7BC40909E1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9271;p71">
              <a:extLst>
                <a:ext uri="{FF2B5EF4-FFF2-40B4-BE49-F238E27FC236}">
                  <a16:creationId xmlns:a16="http://schemas.microsoft.com/office/drawing/2014/main" id="{BE524181-EB14-4A94-AF1A-3F161E5A30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9272;p71">
              <a:extLst>
                <a:ext uri="{FF2B5EF4-FFF2-40B4-BE49-F238E27FC236}">
                  <a16:creationId xmlns:a16="http://schemas.microsoft.com/office/drawing/2014/main" id="{E63FDD28-ACAD-47D8-AFB2-EEEA080969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1" name="Google Shape;9273;p71">
              <a:extLst>
                <a:ext uri="{FF2B5EF4-FFF2-40B4-BE49-F238E27FC236}">
                  <a16:creationId xmlns:a16="http://schemas.microsoft.com/office/drawing/2014/main" id="{53ADA235-E7B3-4E33-A3A5-1152BD0FAA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9274;p71">
              <a:extLst>
                <a:ext uri="{FF2B5EF4-FFF2-40B4-BE49-F238E27FC236}">
                  <a16:creationId xmlns:a16="http://schemas.microsoft.com/office/drawing/2014/main" id="{402DC2EE-6282-44EE-9F94-3D81E053010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 name="Group 26">
            <a:extLst>
              <a:ext uri="{FF2B5EF4-FFF2-40B4-BE49-F238E27FC236}">
                <a16:creationId xmlns:a16="http://schemas.microsoft.com/office/drawing/2014/main" id="{B00F9F51-3318-44B2-BA20-D331CD992242}"/>
              </a:ext>
            </a:extLst>
          </p:cNvPr>
          <p:cNvGrpSpPr/>
          <p:nvPr/>
        </p:nvGrpSpPr>
        <p:grpSpPr>
          <a:xfrm>
            <a:off x="4990094" y="732551"/>
            <a:ext cx="972725" cy="205759"/>
            <a:chOff x="4990094" y="732551"/>
            <a:chExt cx="972725" cy="205759"/>
          </a:xfrm>
        </p:grpSpPr>
        <p:grpSp>
          <p:nvGrpSpPr>
            <p:cNvPr id="5062" name="Google Shape;9268;p71">
              <a:extLst>
                <a:ext uri="{FF2B5EF4-FFF2-40B4-BE49-F238E27FC236}">
                  <a16:creationId xmlns:a16="http://schemas.microsoft.com/office/drawing/2014/main" id="{69CE675D-BD06-44EE-8E3E-01F02A69F2F2}"/>
                </a:ext>
              </a:extLst>
            </p:cNvPr>
            <p:cNvGrpSpPr/>
            <p:nvPr/>
          </p:nvGrpSpPr>
          <p:grpSpPr>
            <a:xfrm>
              <a:off x="4990094" y="735760"/>
              <a:ext cx="133670" cy="199341"/>
              <a:chOff x="6974158" y="2789537"/>
              <a:chExt cx="255247" cy="327458"/>
            </a:xfrm>
            <a:solidFill>
              <a:srgbClr val="000066"/>
            </a:solidFill>
          </p:grpSpPr>
          <p:sp>
            <p:nvSpPr>
              <p:cNvPr id="5091" name="Google Shape;9269;p71">
                <a:extLst>
                  <a:ext uri="{FF2B5EF4-FFF2-40B4-BE49-F238E27FC236}">
                    <a16:creationId xmlns:a16="http://schemas.microsoft.com/office/drawing/2014/main" id="{AF9AB7F0-C9FD-4632-97AF-A4C9FAA7AB0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2" name="Google Shape;9270;p71">
                <a:extLst>
                  <a:ext uri="{FF2B5EF4-FFF2-40B4-BE49-F238E27FC236}">
                    <a16:creationId xmlns:a16="http://schemas.microsoft.com/office/drawing/2014/main" id="{FAEFDB14-9450-43C1-BA1E-6DA2219E49E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3" name="Google Shape;9271;p71">
                <a:extLst>
                  <a:ext uri="{FF2B5EF4-FFF2-40B4-BE49-F238E27FC236}">
                    <a16:creationId xmlns:a16="http://schemas.microsoft.com/office/drawing/2014/main" id="{1EA4E944-3EBF-4813-A099-7597728E7E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4" name="Google Shape;9272;p71">
                <a:extLst>
                  <a:ext uri="{FF2B5EF4-FFF2-40B4-BE49-F238E27FC236}">
                    <a16:creationId xmlns:a16="http://schemas.microsoft.com/office/drawing/2014/main" id="{A5F6D489-2296-4A7A-9EFA-1FF0CEB3EDC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5" name="Google Shape;9273;p71">
                <a:extLst>
                  <a:ext uri="{FF2B5EF4-FFF2-40B4-BE49-F238E27FC236}">
                    <a16:creationId xmlns:a16="http://schemas.microsoft.com/office/drawing/2014/main" id="{4780EA5D-1B50-43A8-86F6-C2B0EDFEE24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6" name="Google Shape;9274;p71">
                <a:extLst>
                  <a:ext uri="{FF2B5EF4-FFF2-40B4-BE49-F238E27FC236}">
                    <a16:creationId xmlns:a16="http://schemas.microsoft.com/office/drawing/2014/main" id="{78DC58B1-B701-417A-BF81-693A471A5B5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3" name="Google Shape;9268;p71">
              <a:extLst>
                <a:ext uri="{FF2B5EF4-FFF2-40B4-BE49-F238E27FC236}">
                  <a16:creationId xmlns:a16="http://schemas.microsoft.com/office/drawing/2014/main" id="{58DA68D5-49A6-41B9-BF37-68E1B05484BC}"/>
                </a:ext>
              </a:extLst>
            </p:cNvPr>
            <p:cNvGrpSpPr/>
            <p:nvPr/>
          </p:nvGrpSpPr>
          <p:grpSpPr>
            <a:xfrm>
              <a:off x="5195303" y="738969"/>
              <a:ext cx="133670" cy="199341"/>
              <a:chOff x="6974158" y="2789537"/>
              <a:chExt cx="255247" cy="327458"/>
            </a:xfrm>
            <a:solidFill>
              <a:srgbClr val="000066"/>
            </a:solidFill>
          </p:grpSpPr>
          <p:sp>
            <p:nvSpPr>
              <p:cNvPr id="5085" name="Google Shape;9269;p71">
                <a:extLst>
                  <a:ext uri="{FF2B5EF4-FFF2-40B4-BE49-F238E27FC236}">
                    <a16:creationId xmlns:a16="http://schemas.microsoft.com/office/drawing/2014/main" id="{39111C78-B0D8-4282-A433-E633E6800FE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6" name="Google Shape;9270;p71">
                <a:extLst>
                  <a:ext uri="{FF2B5EF4-FFF2-40B4-BE49-F238E27FC236}">
                    <a16:creationId xmlns:a16="http://schemas.microsoft.com/office/drawing/2014/main" id="{DC39EBA7-63C9-4F56-BF0C-2391AF2238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7" name="Google Shape;9271;p71">
                <a:extLst>
                  <a:ext uri="{FF2B5EF4-FFF2-40B4-BE49-F238E27FC236}">
                    <a16:creationId xmlns:a16="http://schemas.microsoft.com/office/drawing/2014/main" id="{20B4B6F9-66B1-4845-A818-F57BC25FE30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8" name="Google Shape;9272;p71">
                <a:extLst>
                  <a:ext uri="{FF2B5EF4-FFF2-40B4-BE49-F238E27FC236}">
                    <a16:creationId xmlns:a16="http://schemas.microsoft.com/office/drawing/2014/main" id="{4DAE884E-A9C5-47B3-A680-6710A6DECF3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9" name="Google Shape;9273;p71">
                <a:extLst>
                  <a:ext uri="{FF2B5EF4-FFF2-40B4-BE49-F238E27FC236}">
                    <a16:creationId xmlns:a16="http://schemas.microsoft.com/office/drawing/2014/main" id="{D97C051C-66A3-4D11-9334-372C96F645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0" name="Google Shape;9274;p71">
                <a:extLst>
                  <a:ext uri="{FF2B5EF4-FFF2-40B4-BE49-F238E27FC236}">
                    <a16:creationId xmlns:a16="http://schemas.microsoft.com/office/drawing/2014/main" id="{7B3D612C-2B34-4872-AD66-4C17311F311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4" name="Google Shape;9268;p71">
              <a:extLst>
                <a:ext uri="{FF2B5EF4-FFF2-40B4-BE49-F238E27FC236}">
                  <a16:creationId xmlns:a16="http://schemas.microsoft.com/office/drawing/2014/main" id="{5260BB45-6A40-4672-B88A-49294C5E6066}"/>
                </a:ext>
              </a:extLst>
            </p:cNvPr>
            <p:cNvGrpSpPr/>
            <p:nvPr/>
          </p:nvGrpSpPr>
          <p:grpSpPr>
            <a:xfrm>
              <a:off x="5409360" y="738969"/>
              <a:ext cx="133670" cy="199341"/>
              <a:chOff x="6974158" y="2789537"/>
              <a:chExt cx="255247" cy="327458"/>
            </a:xfrm>
            <a:solidFill>
              <a:srgbClr val="000066"/>
            </a:solidFill>
          </p:grpSpPr>
          <p:sp>
            <p:nvSpPr>
              <p:cNvPr id="5079" name="Google Shape;9269;p71">
                <a:extLst>
                  <a:ext uri="{FF2B5EF4-FFF2-40B4-BE49-F238E27FC236}">
                    <a16:creationId xmlns:a16="http://schemas.microsoft.com/office/drawing/2014/main" id="{38C4ADA7-2DFC-44C3-B7D3-95C6BC2034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0" name="Google Shape;9270;p71">
                <a:extLst>
                  <a:ext uri="{FF2B5EF4-FFF2-40B4-BE49-F238E27FC236}">
                    <a16:creationId xmlns:a16="http://schemas.microsoft.com/office/drawing/2014/main" id="{5247CCCB-0BD8-4963-BB0D-F9D129D68FC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1" name="Google Shape;9271;p71">
                <a:extLst>
                  <a:ext uri="{FF2B5EF4-FFF2-40B4-BE49-F238E27FC236}">
                    <a16:creationId xmlns:a16="http://schemas.microsoft.com/office/drawing/2014/main" id="{37A202E4-42BD-4D0C-BEBC-6611B28C42E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2" name="Google Shape;9272;p71">
                <a:extLst>
                  <a:ext uri="{FF2B5EF4-FFF2-40B4-BE49-F238E27FC236}">
                    <a16:creationId xmlns:a16="http://schemas.microsoft.com/office/drawing/2014/main" id="{8EF372CC-E119-4CEB-8A5D-061BC29E547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3" name="Google Shape;9273;p71">
                <a:extLst>
                  <a:ext uri="{FF2B5EF4-FFF2-40B4-BE49-F238E27FC236}">
                    <a16:creationId xmlns:a16="http://schemas.microsoft.com/office/drawing/2014/main" id="{EFFEAB84-1D6F-4806-980E-5D64476D234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4" name="Google Shape;9274;p71">
                <a:extLst>
                  <a:ext uri="{FF2B5EF4-FFF2-40B4-BE49-F238E27FC236}">
                    <a16:creationId xmlns:a16="http://schemas.microsoft.com/office/drawing/2014/main" id="{67BE7106-A05B-41F6-B7D8-C3B51134BFE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5" name="Google Shape;9268;p71">
              <a:extLst>
                <a:ext uri="{FF2B5EF4-FFF2-40B4-BE49-F238E27FC236}">
                  <a16:creationId xmlns:a16="http://schemas.microsoft.com/office/drawing/2014/main" id="{E9A10206-1F18-4808-A6C7-4D60DFD64358}"/>
                </a:ext>
              </a:extLst>
            </p:cNvPr>
            <p:cNvGrpSpPr/>
            <p:nvPr/>
          </p:nvGrpSpPr>
          <p:grpSpPr>
            <a:xfrm>
              <a:off x="5619734" y="732551"/>
              <a:ext cx="133670" cy="199341"/>
              <a:chOff x="6974158" y="2789537"/>
              <a:chExt cx="255247" cy="327458"/>
            </a:xfrm>
            <a:solidFill>
              <a:srgbClr val="000066"/>
            </a:solidFill>
          </p:grpSpPr>
          <p:sp>
            <p:nvSpPr>
              <p:cNvPr id="5073" name="Google Shape;9269;p71">
                <a:extLst>
                  <a:ext uri="{FF2B5EF4-FFF2-40B4-BE49-F238E27FC236}">
                    <a16:creationId xmlns:a16="http://schemas.microsoft.com/office/drawing/2014/main" id="{FC38F59F-FD17-43C7-9A78-1CB7AF24E0B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4" name="Google Shape;9270;p71">
                <a:extLst>
                  <a:ext uri="{FF2B5EF4-FFF2-40B4-BE49-F238E27FC236}">
                    <a16:creationId xmlns:a16="http://schemas.microsoft.com/office/drawing/2014/main" id="{81F5C4C9-E7DD-4946-A997-D7AF3F27FFD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5" name="Google Shape;9271;p71">
                <a:extLst>
                  <a:ext uri="{FF2B5EF4-FFF2-40B4-BE49-F238E27FC236}">
                    <a16:creationId xmlns:a16="http://schemas.microsoft.com/office/drawing/2014/main" id="{64E5DDEE-0EEB-4671-AEA0-80C858CB1C8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6" name="Google Shape;9272;p71">
                <a:extLst>
                  <a:ext uri="{FF2B5EF4-FFF2-40B4-BE49-F238E27FC236}">
                    <a16:creationId xmlns:a16="http://schemas.microsoft.com/office/drawing/2014/main" id="{D796E12C-EE89-4B92-8753-6AB38E5DD76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7" name="Google Shape;9273;p71">
                <a:extLst>
                  <a:ext uri="{FF2B5EF4-FFF2-40B4-BE49-F238E27FC236}">
                    <a16:creationId xmlns:a16="http://schemas.microsoft.com/office/drawing/2014/main" id="{A1E8AA3B-4B0E-4DE3-89F4-F770F46D80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8" name="Google Shape;9274;p71">
                <a:extLst>
                  <a:ext uri="{FF2B5EF4-FFF2-40B4-BE49-F238E27FC236}">
                    <a16:creationId xmlns:a16="http://schemas.microsoft.com/office/drawing/2014/main" id="{E6451F93-D0D3-4FEF-9924-95C978EB7A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6" name="Google Shape;9268;p71">
              <a:extLst>
                <a:ext uri="{FF2B5EF4-FFF2-40B4-BE49-F238E27FC236}">
                  <a16:creationId xmlns:a16="http://schemas.microsoft.com/office/drawing/2014/main" id="{015F9082-2C84-48CC-ABCD-841942B1398A}"/>
                </a:ext>
              </a:extLst>
            </p:cNvPr>
            <p:cNvGrpSpPr/>
            <p:nvPr/>
          </p:nvGrpSpPr>
          <p:grpSpPr>
            <a:xfrm>
              <a:off x="5829149" y="738969"/>
              <a:ext cx="133670" cy="199341"/>
              <a:chOff x="6974158" y="2789537"/>
              <a:chExt cx="255247" cy="327458"/>
            </a:xfrm>
            <a:solidFill>
              <a:srgbClr val="000066"/>
            </a:solidFill>
          </p:grpSpPr>
          <p:sp>
            <p:nvSpPr>
              <p:cNvPr id="5067" name="Google Shape;9269;p71">
                <a:extLst>
                  <a:ext uri="{FF2B5EF4-FFF2-40B4-BE49-F238E27FC236}">
                    <a16:creationId xmlns:a16="http://schemas.microsoft.com/office/drawing/2014/main" id="{09DB22EE-E6FE-42A6-AFDA-4707F9834BC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8" name="Google Shape;9270;p71">
                <a:extLst>
                  <a:ext uri="{FF2B5EF4-FFF2-40B4-BE49-F238E27FC236}">
                    <a16:creationId xmlns:a16="http://schemas.microsoft.com/office/drawing/2014/main" id="{D4C82CE6-BEA6-4A8F-89AF-9B26E8CA9AE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9" name="Google Shape;9271;p71">
                <a:extLst>
                  <a:ext uri="{FF2B5EF4-FFF2-40B4-BE49-F238E27FC236}">
                    <a16:creationId xmlns:a16="http://schemas.microsoft.com/office/drawing/2014/main" id="{5AB4F1A7-9030-4C3B-AD73-7107E9250AC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0" name="Google Shape;9272;p71">
                <a:extLst>
                  <a:ext uri="{FF2B5EF4-FFF2-40B4-BE49-F238E27FC236}">
                    <a16:creationId xmlns:a16="http://schemas.microsoft.com/office/drawing/2014/main" id="{07903469-44B4-48B6-94CB-56668AA11B3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1" name="Google Shape;9273;p71">
                <a:extLst>
                  <a:ext uri="{FF2B5EF4-FFF2-40B4-BE49-F238E27FC236}">
                    <a16:creationId xmlns:a16="http://schemas.microsoft.com/office/drawing/2014/main" id="{6CEA3168-02FA-4350-B7AB-8D153102F12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2" name="Google Shape;9274;p71">
                <a:extLst>
                  <a:ext uri="{FF2B5EF4-FFF2-40B4-BE49-F238E27FC236}">
                    <a16:creationId xmlns:a16="http://schemas.microsoft.com/office/drawing/2014/main" id="{8454C3C2-24FE-4C81-B174-ADE541B8A42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 name="Group 10">
            <a:extLst>
              <a:ext uri="{FF2B5EF4-FFF2-40B4-BE49-F238E27FC236}">
                <a16:creationId xmlns:a16="http://schemas.microsoft.com/office/drawing/2014/main" id="{A7A8B9C0-D023-4D4B-A57F-782A815B9B52}"/>
              </a:ext>
            </a:extLst>
          </p:cNvPr>
          <p:cNvGrpSpPr/>
          <p:nvPr/>
        </p:nvGrpSpPr>
        <p:grpSpPr>
          <a:xfrm>
            <a:off x="7315131" y="880299"/>
            <a:ext cx="1390425" cy="205759"/>
            <a:chOff x="4570684" y="963885"/>
            <a:chExt cx="1390425" cy="205759"/>
          </a:xfrm>
        </p:grpSpPr>
        <p:grpSp>
          <p:nvGrpSpPr>
            <p:cNvPr id="5011" name="Google Shape;9275;p71">
              <a:extLst>
                <a:ext uri="{FF2B5EF4-FFF2-40B4-BE49-F238E27FC236}">
                  <a16:creationId xmlns:a16="http://schemas.microsoft.com/office/drawing/2014/main" id="{1901A4CA-281D-4D05-BBBF-873996E0B1F5}"/>
                </a:ext>
              </a:extLst>
            </p:cNvPr>
            <p:cNvGrpSpPr/>
            <p:nvPr/>
          </p:nvGrpSpPr>
          <p:grpSpPr>
            <a:xfrm>
              <a:off x="4570684" y="963885"/>
              <a:ext cx="140757" cy="199341"/>
              <a:chOff x="7530697" y="2790299"/>
              <a:chExt cx="244291" cy="326314"/>
            </a:xfrm>
            <a:solidFill>
              <a:srgbClr val="000066"/>
            </a:solidFill>
          </p:grpSpPr>
          <p:sp>
            <p:nvSpPr>
              <p:cNvPr id="5055" name="Google Shape;9276;p71">
                <a:extLst>
                  <a:ext uri="{FF2B5EF4-FFF2-40B4-BE49-F238E27FC236}">
                    <a16:creationId xmlns:a16="http://schemas.microsoft.com/office/drawing/2014/main" id="{FF006F9B-98ED-420B-ACAC-ED30ACD9A2D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6" name="Google Shape;9277;p71">
                <a:extLst>
                  <a:ext uri="{FF2B5EF4-FFF2-40B4-BE49-F238E27FC236}">
                    <a16:creationId xmlns:a16="http://schemas.microsoft.com/office/drawing/2014/main" id="{18C950AF-5FC0-41B8-A6AA-83457E593EAB}"/>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7" name="Google Shape;9278;p71">
                <a:extLst>
                  <a:ext uri="{FF2B5EF4-FFF2-40B4-BE49-F238E27FC236}">
                    <a16:creationId xmlns:a16="http://schemas.microsoft.com/office/drawing/2014/main" id="{24442C8F-FD53-49FA-AC07-8E11B1C4D5C9}"/>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8" name="Google Shape;9279;p71">
                <a:extLst>
                  <a:ext uri="{FF2B5EF4-FFF2-40B4-BE49-F238E27FC236}">
                    <a16:creationId xmlns:a16="http://schemas.microsoft.com/office/drawing/2014/main" id="{C9095809-C2BF-4D29-A566-365F3A94282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9" name="Google Shape;9280;p71">
                <a:extLst>
                  <a:ext uri="{FF2B5EF4-FFF2-40B4-BE49-F238E27FC236}">
                    <a16:creationId xmlns:a16="http://schemas.microsoft.com/office/drawing/2014/main" id="{7D5AA910-F0BD-4F5D-88D0-9ADCB3B960FF}"/>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0" name="Google Shape;9281;p71">
                <a:extLst>
                  <a:ext uri="{FF2B5EF4-FFF2-40B4-BE49-F238E27FC236}">
                    <a16:creationId xmlns:a16="http://schemas.microsoft.com/office/drawing/2014/main" id="{D30DC23F-3B63-424A-93E9-B2ED9AAB7A88}"/>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2" name="Group 5011">
              <a:extLst>
                <a:ext uri="{FF2B5EF4-FFF2-40B4-BE49-F238E27FC236}">
                  <a16:creationId xmlns:a16="http://schemas.microsoft.com/office/drawing/2014/main" id="{945E0C3A-29AB-4EA4-9CE9-B978ADF0143B}"/>
                </a:ext>
              </a:extLst>
            </p:cNvPr>
            <p:cNvGrpSpPr/>
            <p:nvPr/>
          </p:nvGrpSpPr>
          <p:grpSpPr>
            <a:xfrm>
              <a:off x="4782247" y="963885"/>
              <a:ext cx="1178862" cy="205759"/>
              <a:chOff x="2298228" y="746090"/>
              <a:chExt cx="1781951" cy="294826"/>
            </a:xfrm>
            <a:solidFill>
              <a:srgbClr val="000066"/>
            </a:solidFill>
          </p:grpSpPr>
          <p:grpSp>
            <p:nvGrpSpPr>
              <p:cNvPr id="5013" name="Google Shape;9268;p71">
                <a:extLst>
                  <a:ext uri="{FF2B5EF4-FFF2-40B4-BE49-F238E27FC236}">
                    <a16:creationId xmlns:a16="http://schemas.microsoft.com/office/drawing/2014/main" id="{3E340C45-694E-41FC-AF10-3D61C76520EA}"/>
                  </a:ext>
                </a:extLst>
              </p:cNvPr>
              <p:cNvGrpSpPr/>
              <p:nvPr/>
            </p:nvGrpSpPr>
            <p:grpSpPr>
              <a:xfrm>
                <a:off x="2298228" y="750688"/>
                <a:ext cx="202053" cy="285630"/>
                <a:chOff x="6974158" y="2789537"/>
                <a:chExt cx="255247" cy="327458"/>
              </a:xfrm>
              <a:grpFill/>
            </p:grpSpPr>
            <p:sp>
              <p:nvSpPr>
                <p:cNvPr id="5049" name="Google Shape;9269;p71">
                  <a:extLst>
                    <a:ext uri="{FF2B5EF4-FFF2-40B4-BE49-F238E27FC236}">
                      <a16:creationId xmlns:a16="http://schemas.microsoft.com/office/drawing/2014/main" id="{A6865CCC-D4DB-4977-8C10-51F63CDB4AA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0" name="Google Shape;9270;p71">
                  <a:extLst>
                    <a:ext uri="{FF2B5EF4-FFF2-40B4-BE49-F238E27FC236}">
                      <a16:creationId xmlns:a16="http://schemas.microsoft.com/office/drawing/2014/main" id="{EADB377F-02AA-4A7D-95D2-9D43F06C137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1" name="Google Shape;9271;p71">
                  <a:extLst>
                    <a:ext uri="{FF2B5EF4-FFF2-40B4-BE49-F238E27FC236}">
                      <a16:creationId xmlns:a16="http://schemas.microsoft.com/office/drawing/2014/main" id="{E9113CC9-B710-46A7-8837-7CB4142F7DA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2" name="Google Shape;9272;p71">
                  <a:extLst>
                    <a:ext uri="{FF2B5EF4-FFF2-40B4-BE49-F238E27FC236}">
                      <a16:creationId xmlns:a16="http://schemas.microsoft.com/office/drawing/2014/main" id="{2FB7D226-D88E-4A86-9386-222E0623FB6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3" name="Google Shape;9273;p71">
                  <a:extLst>
                    <a:ext uri="{FF2B5EF4-FFF2-40B4-BE49-F238E27FC236}">
                      <a16:creationId xmlns:a16="http://schemas.microsoft.com/office/drawing/2014/main" id="{4F88D960-F6FA-40FC-A997-F386C1C42E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4" name="Google Shape;9274;p71">
                  <a:extLst>
                    <a:ext uri="{FF2B5EF4-FFF2-40B4-BE49-F238E27FC236}">
                      <a16:creationId xmlns:a16="http://schemas.microsoft.com/office/drawing/2014/main" id="{46C5841C-2E17-4209-BB1A-FAE936615E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4" name="Google Shape;9268;p71">
                <a:extLst>
                  <a:ext uri="{FF2B5EF4-FFF2-40B4-BE49-F238E27FC236}">
                    <a16:creationId xmlns:a16="http://schemas.microsoft.com/office/drawing/2014/main" id="{F7375085-B122-40E5-990F-91163335227A}"/>
                  </a:ext>
                </a:extLst>
              </p:cNvPr>
              <p:cNvGrpSpPr/>
              <p:nvPr/>
            </p:nvGrpSpPr>
            <p:grpSpPr>
              <a:xfrm>
                <a:off x="2609822" y="750688"/>
                <a:ext cx="202053" cy="285630"/>
                <a:chOff x="6974158" y="2789537"/>
                <a:chExt cx="255247" cy="327458"/>
              </a:xfrm>
              <a:grpFill/>
            </p:grpSpPr>
            <p:sp>
              <p:nvSpPr>
                <p:cNvPr id="5043" name="Google Shape;9269;p71">
                  <a:extLst>
                    <a:ext uri="{FF2B5EF4-FFF2-40B4-BE49-F238E27FC236}">
                      <a16:creationId xmlns:a16="http://schemas.microsoft.com/office/drawing/2014/main" id="{F27D56F6-E27E-46B6-92BB-773B863653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4" name="Google Shape;9270;p71">
                  <a:extLst>
                    <a:ext uri="{FF2B5EF4-FFF2-40B4-BE49-F238E27FC236}">
                      <a16:creationId xmlns:a16="http://schemas.microsoft.com/office/drawing/2014/main" id="{D9E2A5AA-EF7C-4596-A609-FE8712C0476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5" name="Google Shape;9271;p71">
                  <a:extLst>
                    <a:ext uri="{FF2B5EF4-FFF2-40B4-BE49-F238E27FC236}">
                      <a16:creationId xmlns:a16="http://schemas.microsoft.com/office/drawing/2014/main" id="{4BBD1A6A-4C12-43F6-A285-925DE4DE858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6" name="Google Shape;9272;p71">
                  <a:extLst>
                    <a:ext uri="{FF2B5EF4-FFF2-40B4-BE49-F238E27FC236}">
                      <a16:creationId xmlns:a16="http://schemas.microsoft.com/office/drawing/2014/main" id="{BF723C54-F474-4205-8E8E-EB89FF32621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7" name="Google Shape;9273;p71">
                  <a:extLst>
                    <a:ext uri="{FF2B5EF4-FFF2-40B4-BE49-F238E27FC236}">
                      <a16:creationId xmlns:a16="http://schemas.microsoft.com/office/drawing/2014/main" id="{FEBB7F91-7802-415B-9041-C9AA39DB08E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8" name="Google Shape;9274;p71">
                  <a:extLst>
                    <a:ext uri="{FF2B5EF4-FFF2-40B4-BE49-F238E27FC236}">
                      <a16:creationId xmlns:a16="http://schemas.microsoft.com/office/drawing/2014/main" id="{AA274A82-1401-4C5C-B310-293793496A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5" name="Google Shape;9268;p71">
                <a:extLst>
                  <a:ext uri="{FF2B5EF4-FFF2-40B4-BE49-F238E27FC236}">
                    <a16:creationId xmlns:a16="http://schemas.microsoft.com/office/drawing/2014/main" id="{934B314F-E8C3-4320-B0DD-B6DCC2E72D82}"/>
                  </a:ext>
                </a:extLst>
              </p:cNvPr>
              <p:cNvGrpSpPr/>
              <p:nvPr/>
            </p:nvGrpSpPr>
            <p:grpSpPr>
              <a:xfrm>
                <a:off x="2920013" y="755286"/>
                <a:ext cx="202053" cy="285630"/>
                <a:chOff x="6974158" y="2789537"/>
                <a:chExt cx="255247" cy="327458"/>
              </a:xfrm>
              <a:grpFill/>
            </p:grpSpPr>
            <p:sp>
              <p:nvSpPr>
                <p:cNvPr id="5037" name="Google Shape;9269;p71">
                  <a:extLst>
                    <a:ext uri="{FF2B5EF4-FFF2-40B4-BE49-F238E27FC236}">
                      <a16:creationId xmlns:a16="http://schemas.microsoft.com/office/drawing/2014/main" id="{1CA6EC38-181C-49D6-814A-0C0D09C5F97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8" name="Google Shape;9270;p71">
                  <a:extLst>
                    <a:ext uri="{FF2B5EF4-FFF2-40B4-BE49-F238E27FC236}">
                      <a16:creationId xmlns:a16="http://schemas.microsoft.com/office/drawing/2014/main" id="{099354E0-8DBC-42E2-8D64-050B5C3FFD1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9" name="Google Shape;9271;p71">
                  <a:extLst>
                    <a:ext uri="{FF2B5EF4-FFF2-40B4-BE49-F238E27FC236}">
                      <a16:creationId xmlns:a16="http://schemas.microsoft.com/office/drawing/2014/main" id="{EE6A3B83-37EE-4D0F-A7C3-D3C75B7CC3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0" name="Google Shape;9272;p71">
                  <a:extLst>
                    <a:ext uri="{FF2B5EF4-FFF2-40B4-BE49-F238E27FC236}">
                      <a16:creationId xmlns:a16="http://schemas.microsoft.com/office/drawing/2014/main" id="{C1963B9A-B345-4B68-8824-3485F23499C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1" name="Google Shape;9273;p71">
                  <a:extLst>
                    <a:ext uri="{FF2B5EF4-FFF2-40B4-BE49-F238E27FC236}">
                      <a16:creationId xmlns:a16="http://schemas.microsoft.com/office/drawing/2014/main" id="{FC975745-50A2-4EEF-BE86-E31212985A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2" name="Google Shape;9274;p71">
                  <a:extLst>
                    <a:ext uri="{FF2B5EF4-FFF2-40B4-BE49-F238E27FC236}">
                      <a16:creationId xmlns:a16="http://schemas.microsoft.com/office/drawing/2014/main" id="{26DA65F7-C758-42B4-9EBF-A69FA8E8B49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6" name="Google Shape;9268;p71">
                <a:extLst>
                  <a:ext uri="{FF2B5EF4-FFF2-40B4-BE49-F238E27FC236}">
                    <a16:creationId xmlns:a16="http://schemas.microsoft.com/office/drawing/2014/main" id="{956BBC5E-FFD8-4655-94B9-208F29A753C3}"/>
                  </a:ext>
                </a:extLst>
              </p:cNvPr>
              <p:cNvGrpSpPr/>
              <p:nvPr/>
            </p:nvGrpSpPr>
            <p:grpSpPr>
              <a:xfrm>
                <a:off x="3243579" y="755286"/>
                <a:ext cx="202053" cy="285630"/>
                <a:chOff x="6974158" y="2789537"/>
                <a:chExt cx="255247" cy="327458"/>
              </a:xfrm>
              <a:grpFill/>
            </p:grpSpPr>
            <p:sp>
              <p:nvSpPr>
                <p:cNvPr id="5031" name="Google Shape;9269;p71">
                  <a:extLst>
                    <a:ext uri="{FF2B5EF4-FFF2-40B4-BE49-F238E27FC236}">
                      <a16:creationId xmlns:a16="http://schemas.microsoft.com/office/drawing/2014/main" id="{F047AA91-7686-424C-8582-B7575FA8FFF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2" name="Google Shape;9270;p71">
                  <a:extLst>
                    <a:ext uri="{FF2B5EF4-FFF2-40B4-BE49-F238E27FC236}">
                      <a16:creationId xmlns:a16="http://schemas.microsoft.com/office/drawing/2014/main" id="{711AC891-F87A-4C25-9D93-4F1D3D5204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3" name="Google Shape;9271;p71">
                  <a:extLst>
                    <a:ext uri="{FF2B5EF4-FFF2-40B4-BE49-F238E27FC236}">
                      <a16:creationId xmlns:a16="http://schemas.microsoft.com/office/drawing/2014/main" id="{76630EB9-A7BE-441C-B1D4-10E504BBFDD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4" name="Google Shape;9272;p71">
                  <a:extLst>
                    <a:ext uri="{FF2B5EF4-FFF2-40B4-BE49-F238E27FC236}">
                      <a16:creationId xmlns:a16="http://schemas.microsoft.com/office/drawing/2014/main" id="{A7008606-9D54-4DC9-86E1-9C09BAB0A2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5" name="Google Shape;9273;p71">
                  <a:extLst>
                    <a:ext uri="{FF2B5EF4-FFF2-40B4-BE49-F238E27FC236}">
                      <a16:creationId xmlns:a16="http://schemas.microsoft.com/office/drawing/2014/main" id="{42216CAA-8926-44DE-9C1B-4D57D2B7645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6" name="Google Shape;9274;p71">
                  <a:extLst>
                    <a:ext uri="{FF2B5EF4-FFF2-40B4-BE49-F238E27FC236}">
                      <a16:creationId xmlns:a16="http://schemas.microsoft.com/office/drawing/2014/main" id="{977D4E3B-1656-4B51-AC3A-1316162FB9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7" name="Google Shape;9268;p71">
                <a:extLst>
                  <a:ext uri="{FF2B5EF4-FFF2-40B4-BE49-F238E27FC236}">
                    <a16:creationId xmlns:a16="http://schemas.microsoft.com/office/drawing/2014/main" id="{15B831A8-10FB-42DA-A96A-9F80733584C6}"/>
                  </a:ext>
                </a:extLst>
              </p:cNvPr>
              <p:cNvGrpSpPr/>
              <p:nvPr/>
            </p:nvGrpSpPr>
            <p:grpSpPr>
              <a:xfrm>
                <a:off x="3561576" y="746090"/>
                <a:ext cx="202053" cy="285630"/>
                <a:chOff x="6974158" y="2789537"/>
                <a:chExt cx="255247" cy="327458"/>
              </a:xfrm>
              <a:grpFill/>
            </p:grpSpPr>
            <p:sp>
              <p:nvSpPr>
                <p:cNvPr id="5025" name="Google Shape;9269;p71">
                  <a:extLst>
                    <a:ext uri="{FF2B5EF4-FFF2-40B4-BE49-F238E27FC236}">
                      <a16:creationId xmlns:a16="http://schemas.microsoft.com/office/drawing/2014/main" id="{4A0B590C-A6BF-4349-88E6-BA6E69044E3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6" name="Google Shape;9270;p71">
                  <a:extLst>
                    <a:ext uri="{FF2B5EF4-FFF2-40B4-BE49-F238E27FC236}">
                      <a16:creationId xmlns:a16="http://schemas.microsoft.com/office/drawing/2014/main" id="{D26F8DF5-B44F-4DB2-BD17-A69D2FE2A91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7" name="Google Shape;9271;p71">
                  <a:extLst>
                    <a:ext uri="{FF2B5EF4-FFF2-40B4-BE49-F238E27FC236}">
                      <a16:creationId xmlns:a16="http://schemas.microsoft.com/office/drawing/2014/main" id="{8E201AD3-C077-4984-A35F-3F364E64F71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8" name="Google Shape;9272;p71">
                  <a:extLst>
                    <a:ext uri="{FF2B5EF4-FFF2-40B4-BE49-F238E27FC236}">
                      <a16:creationId xmlns:a16="http://schemas.microsoft.com/office/drawing/2014/main" id="{150553A8-1F06-4B22-819C-73B9E07BB0D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9" name="Google Shape;9273;p71">
                  <a:extLst>
                    <a:ext uri="{FF2B5EF4-FFF2-40B4-BE49-F238E27FC236}">
                      <a16:creationId xmlns:a16="http://schemas.microsoft.com/office/drawing/2014/main" id="{F5F9D5A0-7050-4FF4-B8F0-1375F7944F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0" name="Google Shape;9274;p71">
                  <a:extLst>
                    <a:ext uri="{FF2B5EF4-FFF2-40B4-BE49-F238E27FC236}">
                      <a16:creationId xmlns:a16="http://schemas.microsoft.com/office/drawing/2014/main" id="{18742E8B-BB01-45E8-941B-BF9D75CBB5B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18" name="Google Shape;9268;p71">
                <a:extLst>
                  <a:ext uri="{FF2B5EF4-FFF2-40B4-BE49-F238E27FC236}">
                    <a16:creationId xmlns:a16="http://schemas.microsoft.com/office/drawing/2014/main" id="{A17CDDDE-F5D1-491D-B3DA-68891C8D79AA}"/>
                  </a:ext>
                </a:extLst>
              </p:cNvPr>
              <p:cNvGrpSpPr/>
              <p:nvPr/>
            </p:nvGrpSpPr>
            <p:grpSpPr>
              <a:xfrm>
                <a:off x="3878126" y="755286"/>
                <a:ext cx="202053" cy="285630"/>
                <a:chOff x="6974158" y="2789537"/>
                <a:chExt cx="255247" cy="327458"/>
              </a:xfrm>
              <a:grpFill/>
            </p:grpSpPr>
            <p:sp>
              <p:nvSpPr>
                <p:cNvPr id="5019" name="Google Shape;9269;p71">
                  <a:extLst>
                    <a:ext uri="{FF2B5EF4-FFF2-40B4-BE49-F238E27FC236}">
                      <a16:creationId xmlns:a16="http://schemas.microsoft.com/office/drawing/2014/main" id="{8C3ABEC1-5198-4FE2-951D-0BEB8D518F3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0" name="Google Shape;9270;p71">
                  <a:extLst>
                    <a:ext uri="{FF2B5EF4-FFF2-40B4-BE49-F238E27FC236}">
                      <a16:creationId xmlns:a16="http://schemas.microsoft.com/office/drawing/2014/main" id="{93966F59-6AEE-4186-8743-6B76B40EB94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1" name="Google Shape;9271;p71">
                  <a:extLst>
                    <a:ext uri="{FF2B5EF4-FFF2-40B4-BE49-F238E27FC236}">
                      <a16:creationId xmlns:a16="http://schemas.microsoft.com/office/drawing/2014/main" id="{BF8FD002-1C06-49D1-8894-2B97295B810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2" name="Google Shape;9272;p71">
                  <a:extLst>
                    <a:ext uri="{FF2B5EF4-FFF2-40B4-BE49-F238E27FC236}">
                      <a16:creationId xmlns:a16="http://schemas.microsoft.com/office/drawing/2014/main" id="{8DD3E640-2D9F-4FD1-AC0D-17179CF0B5E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3" name="Google Shape;9273;p71">
                  <a:extLst>
                    <a:ext uri="{FF2B5EF4-FFF2-40B4-BE49-F238E27FC236}">
                      <a16:creationId xmlns:a16="http://schemas.microsoft.com/office/drawing/2014/main" id="{608F3E5D-6071-42EE-B2CB-9A8F22B18BA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4" name="Google Shape;9274;p71">
                  <a:extLst>
                    <a:ext uri="{FF2B5EF4-FFF2-40B4-BE49-F238E27FC236}">
                      <a16:creationId xmlns:a16="http://schemas.microsoft.com/office/drawing/2014/main" id="{D053AEA2-A39A-4281-B07E-F7E7856DC3F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909" name="Google Shape;9268;p71">
            <a:extLst>
              <a:ext uri="{FF2B5EF4-FFF2-40B4-BE49-F238E27FC236}">
                <a16:creationId xmlns:a16="http://schemas.microsoft.com/office/drawing/2014/main" id="{9936E422-56CC-457C-99E1-3EDB69A6B6EC}"/>
              </a:ext>
            </a:extLst>
          </p:cNvPr>
          <p:cNvGrpSpPr/>
          <p:nvPr/>
        </p:nvGrpSpPr>
        <p:grpSpPr>
          <a:xfrm>
            <a:off x="6525008" y="2390654"/>
            <a:ext cx="134355" cy="194801"/>
            <a:chOff x="6974158" y="2789537"/>
            <a:chExt cx="255247" cy="327458"/>
          </a:xfrm>
          <a:solidFill>
            <a:schemeClr val="accent6"/>
          </a:solidFill>
        </p:grpSpPr>
        <p:sp>
          <p:nvSpPr>
            <p:cNvPr id="5003" name="Google Shape;9269;p71">
              <a:extLst>
                <a:ext uri="{FF2B5EF4-FFF2-40B4-BE49-F238E27FC236}">
                  <a16:creationId xmlns:a16="http://schemas.microsoft.com/office/drawing/2014/main" id="{704B128A-46C8-4674-979A-BFD05C65C4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4" name="Google Shape;9270;p71">
              <a:extLst>
                <a:ext uri="{FF2B5EF4-FFF2-40B4-BE49-F238E27FC236}">
                  <a16:creationId xmlns:a16="http://schemas.microsoft.com/office/drawing/2014/main" id="{68F58203-A9A6-4587-8B5E-C3607F5F81D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5" name="Google Shape;9271;p71">
              <a:extLst>
                <a:ext uri="{FF2B5EF4-FFF2-40B4-BE49-F238E27FC236}">
                  <a16:creationId xmlns:a16="http://schemas.microsoft.com/office/drawing/2014/main" id="{9DC3B5C3-7E27-4438-89BC-23EB0184F85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6" name="Google Shape;9272;p71">
              <a:extLst>
                <a:ext uri="{FF2B5EF4-FFF2-40B4-BE49-F238E27FC236}">
                  <a16:creationId xmlns:a16="http://schemas.microsoft.com/office/drawing/2014/main" id="{E2070D12-F9E0-49D6-8D52-A491F05624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7" name="Google Shape;9273;p71">
              <a:extLst>
                <a:ext uri="{FF2B5EF4-FFF2-40B4-BE49-F238E27FC236}">
                  <a16:creationId xmlns:a16="http://schemas.microsoft.com/office/drawing/2014/main" id="{80DE26B9-81E9-4C85-B954-7F32923DACC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9274;p71">
              <a:extLst>
                <a:ext uri="{FF2B5EF4-FFF2-40B4-BE49-F238E27FC236}">
                  <a16:creationId xmlns:a16="http://schemas.microsoft.com/office/drawing/2014/main" id="{E314A1F2-CE19-4F5F-B474-1DA2CA0B636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1" name="Google Shape;9268;p71">
            <a:extLst>
              <a:ext uri="{FF2B5EF4-FFF2-40B4-BE49-F238E27FC236}">
                <a16:creationId xmlns:a16="http://schemas.microsoft.com/office/drawing/2014/main" id="{F63ADBB5-33CD-4814-8FCA-D744E2068E62}"/>
              </a:ext>
            </a:extLst>
          </p:cNvPr>
          <p:cNvGrpSpPr/>
          <p:nvPr/>
        </p:nvGrpSpPr>
        <p:grpSpPr>
          <a:xfrm>
            <a:off x="4784065" y="2102192"/>
            <a:ext cx="134355" cy="194801"/>
            <a:chOff x="6974158" y="2789537"/>
            <a:chExt cx="255247" cy="327458"/>
          </a:xfrm>
          <a:solidFill>
            <a:schemeClr val="accent6"/>
          </a:solidFill>
        </p:grpSpPr>
        <p:sp>
          <p:nvSpPr>
            <p:cNvPr id="4997" name="Google Shape;9269;p71">
              <a:extLst>
                <a:ext uri="{FF2B5EF4-FFF2-40B4-BE49-F238E27FC236}">
                  <a16:creationId xmlns:a16="http://schemas.microsoft.com/office/drawing/2014/main" id="{7427856B-42C1-4F0A-85A2-C0F4ABB028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8" name="Google Shape;9270;p71">
              <a:extLst>
                <a:ext uri="{FF2B5EF4-FFF2-40B4-BE49-F238E27FC236}">
                  <a16:creationId xmlns:a16="http://schemas.microsoft.com/office/drawing/2014/main" id="{0FA04AEF-6453-49B6-A34E-A0DA8776720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9" name="Google Shape;9271;p71">
              <a:extLst>
                <a:ext uri="{FF2B5EF4-FFF2-40B4-BE49-F238E27FC236}">
                  <a16:creationId xmlns:a16="http://schemas.microsoft.com/office/drawing/2014/main" id="{EBDB085E-7553-4552-B7C0-08F17B06B27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0" name="Google Shape;9272;p71">
              <a:extLst>
                <a:ext uri="{FF2B5EF4-FFF2-40B4-BE49-F238E27FC236}">
                  <a16:creationId xmlns:a16="http://schemas.microsoft.com/office/drawing/2014/main" id="{01B93ED1-9A4A-4E25-81D1-59343EC3F54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1" name="Google Shape;9273;p71">
              <a:extLst>
                <a:ext uri="{FF2B5EF4-FFF2-40B4-BE49-F238E27FC236}">
                  <a16:creationId xmlns:a16="http://schemas.microsoft.com/office/drawing/2014/main" id="{597B6BEC-9BA9-42B4-A32B-1C84A61632F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2" name="Google Shape;9274;p71">
              <a:extLst>
                <a:ext uri="{FF2B5EF4-FFF2-40B4-BE49-F238E27FC236}">
                  <a16:creationId xmlns:a16="http://schemas.microsoft.com/office/drawing/2014/main" id="{47EF0835-0AA3-4B7D-958D-F8B380FE8EE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 name="Group 29">
            <a:extLst>
              <a:ext uri="{FF2B5EF4-FFF2-40B4-BE49-F238E27FC236}">
                <a16:creationId xmlns:a16="http://schemas.microsoft.com/office/drawing/2014/main" id="{180DF435-134F-4DE4-A3DD-D5418D93CBBB}"/>
              </a:ext>
            </a:extLst>
          </p:cNvPr>
          <p:cNvGrpSpPr/>
          <p:nvPr/>
        </p:nvGrpSpPr>
        <p:grpSpPr>
          <a:xfrm>
            <a:off x="4991259" y="2099056"/>
            <a:ext cx="977711" cy="201073"/>
            <a:chOff x="4991259" y="2099056"/>
            <a:chExt cx="977711" cy="201073"/>
          </a:xfrm>
        </p:grpSpPr>
        <p:grpSp>
          <p:nvGrpSpPr>
            <p:cNvPr id="4962" name="Google Shape;9268;p71">
              <a:extLst>
                <a:ext uri="{FF2B5EF4-FFF2-40B4-BE49-F238E27FC236}">
                  <a16:creationId xmlns:a16="http://schemas.microsoft.com/office/drawing/2014/main" id="{CAA7FE76-B9FC-434E-83B6-7F1C659839ED}"/>
                </a:ext>
              </a:extLst>
            </p:cNvPr>
            <p:cNvGrpSpPr/>
            <p:nvPr/>
          </p:nvGrpSpPr>
          <p:grpSpPr>
            <a:xfrm>
              <a:off x="4991259" y="2102192"/>
              <a:ext cx="134355" cy="194801"/>
              <a:chOff x="6974158" y="2789537"/>
              <a:chExt cx="255247" cy="327458"/>
            </a:xfrm>
            <a:solidFill>
              <a:schemeClr val="accent6"/>
            </a:solidFill>
          </p:grpSpPr>
          <p:sp>
            <p:nvSpPr>
              <p:cNvPr id="4991" name="Google Shape;9269;p71">
                <a:extLst>
                  <a:ext uri="{FF2B5EF4-FFF2-40B4-BE49-F238E27FC236}">
                    <a16:creationId xmlns:a16="http://schemas.microsoft.com/office/drawing/2014/main" id="{6E306683-E279-4BD3-9F5C-50B3DD188C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2" name="Google Shape;9270;p71">
                <a:extLst>
                  <a:ext uri="{FF2B5EF4-FFF2-40B4-BE49-F238E27FC236}">
                    <a16:creationId xmlns:a16="http://schemas.microsoft.com/office/drawing/2014/main" id="{598E7B26-8164-4028-9107-608E091D2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3" name="Google Shape;9271;p71">
                <a:extLst>
                  <a:ext uri="{FF2B5EF4-FFF2-40B4-BE49-F238E27FC236}">
                    <a16:creationId xmlns:a16="http://schemas.microsoft.com/office/drawing/2014/main" id="{FEB641A0-C054-4947-A92C-A7F559BA27D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4" name="Google Shape;9272;p71">
                <a:extLst>
                  <a:ext uri="{FF2B5EF4-FFF2-40B4-BE49-F238E27FC236}">
                    <a16:creationId xmlns:a16="http://schemas.microsoft.com/office/drawing/2014/main" id="{1B6FF118-0F98-42A5-A52A-E765989248B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5" name="Google Shape;9273;p71">
                <a:extLst>
                  <a:ext uri="{FF2B5EF4-FFF2-40B4-BE49-F238E27FC236}">
                    <a16:creationId xmlns:a16="http://schemas.microsoft.com/office/drawing/2014/main" id="{5847ACFB-DEEA-4A49-A0AB-BB0E3DBC3A8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6" name="Google Shape;9274;p71">
                <a:extLst>
                  <a:ext uri="{FF2B5EF4-FFF2-40B4-BE49-F238E27FC236}">
                    <a16:creationId xmlns:a16="http://schemas.microsoft.com/office/drawing/2014/main" id="{8277611E-B6D8-48B3-B34F-797D62E3AE3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3" name="Google Shape;9268;p71">
              <a:extLst>
                <a:ext uri="{FF2B5EF4-FFF2-40B4-BE49-F238E27FC236}">
                  <a16:creationId xmlns:a16="http://schemas.microsoft.com/office/drawing/2014/main" id="{5C006A8D-4816-4396-877F-284808FB2EFE}"/>
                </a:ext>
              </a:extLst>
            </p:cNvPr>
            <p:cNvGrpSpPr/>
            <p:nvPr/>
          </p:nvGrpSpPr>
          <p:grpSpPr>
            <a:xfrm>
              <a:off x="5197520" y="2105328"/>
              <a:ext cx="134355" cy="194801"/>
              <a:chOff x="6974158" y="2789537"/>
              <a:chExt cx="255247" cy="327458"/>
            </a:xfrm>
            <a:solidFill>
              <a:schemeClr val="accent6"/>
            </a:solidFill>
          </p:grpSpPr>
          <p:sp>
            <p:nvSpPr>
              <p:cNvPr id="4985" name="Google Shape;9269;p71">
                <a:extLst>
                  <a:ext uri="{FF2B5EF4-FFF2-40B4-BE49-F238E27FC236}">
                    <a16:creationId xmlns:a16="http://schemas.microsoft.com/office/drawing/2014/main" id="{1A7E69A7-25C6-4861-BEAB-85AA419636F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6" name="Google Shape;9270;p71">
                <a:extLst>
                  <a:ext uri="{FF2B5EF4-FFF2-40B4-BE49-F238E27FC236}">
                    <a16:creationId xmlns:a16="http://schemas.microsoft.com/office/drawing/2014/main" id="{1D59C61E-1FBC-4D73-8577-45651DFFA73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7" name="Google Shape;9271;p71">
                <a:extLst>
                  <a:ext uri="{FF2B5EF4-FFF2-40B4-BE49-F238E27FC236}">
                    <a16:creationId xmlns:a16="http://schemas.microsoft.com/office/drawing/2014/main" id="{733DFE39-E394-440C-BFCA-00EAC815270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8" name="Google Shape;9272;p71">
                <a:extLst>
                  <a:ext uri="{FF2B5EF4-FFF2-40B4-BE49-F238E27FC236}">
                    <a16:creationId xmlns:a16="http://schemas.microsoft.com/office/drawing/2014/main" id="{74AEC2ED-59B1-41C9-812B-FD174BAE81B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9" name="Google Shape;9273;p71">
                <a:extLst>
                  <a:ext uri="{FF2B5EF4-FFF2-40B4-BE49-F238E27FC236}">
                    <a16:creationId xmlns:a16="http://schemas.microsoft.com/office/drawing/2014/main" id="{6EFBBAF5-DC86-44DE-ACC5-FB42B1FF20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0" name="Google Shape;9274;p71">
                <a:extLst>
                  <a:ext uri="{FF2B5EF4-FFF2-40B4-BE49-F238E27FC236}">
                    <a16:creationId xmlns:a16="http://schemas.microsoft.com/office/drawing/2014/main" id="{92B1C7A2-72B0-4926-B66B-59F56B7F5EE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4" name="Google Shape;9268;p71">
              <a:extLst>
                <a:ext uri="{FF2B5EF4-FFF2-40B4-BE49-F238E27FC236}">
                  <a16:creationId xmlns:a16="http://schemas.microsoft.com/office/drawing/2014/main" id="{4979D679-BD9D-43AF-85DF-EB9C4A4FAFA4}"/>
                </a:ext>
              </a:extLst>
            </p:cNvPr>
            <p:cNvGrpSpPr/>
            <p:nvPr/>
          </p:nvGrpSpPr>
          <p:grpSpPr>
            <a:xfrm>
              <a:off x="5412674" y="2105328"/>
              <a:ext cx="134355" cy="194801"/>
              <a:chOff x="6974158" y="2789537"/>
              <a:chExt cx="255247" cy="327458"/>
            </a:xfrm>
            <a:solidFill>
              <a:schemeClr val="accent6"/>
            </a:solidFill>
          </p:grpSpPr>
          <p:sp>
            <p:nvSpPr>
              <p:cNvPr id="4979" name="Google Shape;9269;p71">
                <a:extLst>
                  <a:ext uri="{FF2B5EF4-FFF2-40B4-BE49-F238E27FC236}">
                    <a16:creationId xmlns:a16="http://schemas.microsoft.com/office/drawing/2014/main" id="{D17CBF66-C7A7-45BA-957D-B3C1277E7CB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0" name="Google Shape;9270;p71">
                <a:extLst>
                  <a:ext uri="{FF2B5EF4-FFF2-40B4-BE49-F238E27FC236}">
                    <a16:creationId xmlns:a16="http://schemas.microsoft.com/office/drawing/2014/main" id="{85AD80D5-3C99-46FB-97BC-3651A8B6CC0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1" name="Google Shape;9271;p71">
                <a:extLst>
                  <a:ext uri="{FF2B5EF4-FFF2-40B4-BE49-F238E27FC236}">
                    <a16:creationId xmlns:a16="http://schemas.microsoft.com/office/drawing/2014/main" id="{830D8AF5-03C1-4550-9A66-2ADC6DE2FF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2" name="Google Shape;9272;p71">
                <a:extLst>
                  <a:ext uri="{FF2B5EF4-FFF2-40B4-BE49-F238E27FC236}">
                    <a16:creationId xmlns:a16="http://schemas.microsoft.com/office/drawing/2014/main" id="{AACA7165-133A-45BE-A20E-05DA8858D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3" name="Google Shape;9273;p71">
                <a:extLst>
                  <a:ext uri="{FF2B5EF4-FFF2-40B4-BE49-F238E27FC236}">
                    <a16:creationId xmlns:a16="http://schemas.microsoft.com/office/drawing/2014/main" id="{6F85F20A-6433-4465-828E-C2885A77622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4" name="Google Shape;9274;p71">
                <a:extLst>
                  <a:ext uri="{FF2B5EF4-FFF2-40B4-BE49-F238E27FC236}">
                    <a16:creationId xmlns:a16="http://schemas.microsoft.com/office/drawing/2014/main" id="{8A3D65A0-F22D-4D9E-8738-D06EB334B32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5" name="Google Shape;9268;p71">
              <a:extLst>
                <a:ext uri="{FF2B5EF4-FFF2-40B4-BE49-F238E27FC236}">
                  <a16:creationId xmlns:a16="http://schemas.microsoft.com/office/drawing/2014/main" id="{EC84A62A-A929-4E07-AA2D-2D372219FB9D}"/>
                </a:ext>
              </a:extLst>
            </p:cNvPr>
            <p:cNvGrpSpPr/>
            <p:nvPr/>
          </p:nvGrpSpPr>
          <p:grpSpPr>
            <a:xfrm>
              <a:off x="5624126" y="2099056"/>
              <a:ext cx="134355" cy="194801"/>
              <a:chOff x="6974158" y="2789537"/>
              <a:chExt cx="255247" cy="327458"/>
            </a:xfrm>
            <a:solidFill>
              <a:schemeClr val="accent6"/>
            </a:solidFill>
          </p:grpSpPr>
          <p:sp>
            <p:nvSpPr>
              <p:cNvPr id="4973" name="Google Shape;9269;p71">
                <a:extLst>
                  <a:ext uri="{FF2B5EF4-FFF2-40B4-BE49-F238E27FC236}">
                    <a16:creationId xmlns:a16="http://schemas.microsoft.com/office/drawing/2014/main" id="{283270D9-7F58-4EE3-BE56-A452F85E83A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4" name="Google Shape;9270;p71">
                <a:extLst>
                  <a:ext uri="{FF2B5EF4-FFF2-40B4-BE49-F238E27FC236}">
                    <a16:creationId xmlns:a16="http://schemas.microsoft.com/office/drawing/2014/main" id="{A4790CBA-F8D6-48E0-9B2A-DF29C096694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5" name="Google Shape;9271;p71">
                <a:extLst>
                  <a:ext uri="{FF2B5EF4-FFF2-40B4-BE49-F238E27FC236}">
                    <a16:creationId xmlns:a16="http://schemas.microsoft.com/office/drawing/2014/main" id="{6838BB2F-9714-4764-BFA7-E4621E4B365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6" name="Google Shape;9272;p71">
                <a:extLst>
                  <a:ext uri="{FF2B5EF4-FFF2-40B4-BE49-F238E27FC236}">
                    <a16:creationId xmlns:a16="http://schemas.microsoft.com/office/drawing/2014/main" id="{6B7AE1EB-C21D-434E-AC93-58D9C7E640A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7" name="Google Shape;9273;p71">
                <a:extLst>
                  <a:ext uri="{FF2B5EF4-FFF2-40B4-BE49-F238E27FC236}">
                    <a16:creationId xmlns:a16="http://schemas.microsoft.com/office/drawing/2014/main" id="{3EFAA8EC-0A59-4233-A1E4-734E5F76A2D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8" name="Google Shape;9274;p71">
                <a:extLst>
                  <a:ext uri="{FF2B5EF4-FFF2-40B4-BE49-F238E27FC236}">
                    <a16:creationId xmlns:a16="http://schemas.microsoft.com/office/drawing/2014/main" id="{EFE8DF8A-AEA6-42E2-BACB-CCFD27A97E3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66" name="Google Shape;9268;p71">
              <a:extLst>
                <a:ext uri="{FF2B5EF4-FFF2-40B4-BE49-F238E27FC236}">
                  <a16:creationId xmlns:a16="http://schemas.microsoft.com/office/drawing/2014/main" id="{6320F7AA-83A1-44B5-83C7-242F50FDC84E}"/>
                </a:ext>
              </a:extLst>
            </p:cNvPr>
            <p:cNvGrpSpPr/>
            <p:nvPr/>
          </p:nvGrpSpPr>
          <p:grpSpPr>
            <a:xfrm>
              <a:off x="5834615" y="2105328"/>
              <a:ext cx="134355" cy="194801"/>
              <a:chOff x="6974158" y="2789537"/>
              <a:chExt cx="255247" cy="327458"/>
            </a:xfrm>
            <a:solidFill>
              <a:schemeClr val="accent6"/>
            </a:solidFill>
          </p:grpSpPr>
          <p:sp>
            <p:nvSpPr>
              <p:cNvPr id="4967" name="Google Shape;9269;p71">
                <a:extLst>
                  <a:ext uri="{FF2B5EF4-FFF2-40B4-BE49-F238E27FC236}">
                    <a16:creationId xmlns:a16="http://schemas.microsoft.com/office/drawing/2014/main" id="{5C3ABCC7-221D-4CE9-ADC4-2C3692819DC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8" name="Google Shape;9270;p71">
                <a:extLst>
                  <a:ext uri="{FF2B5EF4-FFF2-40B4-BE49-F238E27FC236}">
                    <a16:creationId xmlns:a16="http://schemas.microsoft.com/office/drawing/2014/main" id="{DC0FA4D1-9CBC-41DB-B7F9-22E205DAE62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9" name="Google Shape;9271;p71">
                <a:extLst>
                  <a:ext uri="{FF2B5EF4-FFF2-40B4-BE49-F238E27FC236}">
                    <a16:creationId xmlns:a16="http://schemas.microsoft.com/office/drawing/2014/main" id="{59437B03-3DD7-4867-BDD0-99DD8333AC8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0" name="Google Shape;9272;p71">
                <a:extLst>
                  <a:ext uri="{FF2B5EF4-FFF2-40B4-BE49-F238E27FC236}">
                    <a16:creationId xmlns:a16="http://schemas.microsoft.com/office/drawing/2014/main" id="{F8742142-0ACE-4562-96DB-F112AF45D0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1" name="Google Shape;9273;p71">
                <a:extLst>
                  <a:ext uri="{FF2B5EF4-FFF2-40B4-BE49-F238E27FC236}">
                    <a16:creationId xmlns:a16="http://schemas.microsoft.com/office/drawing/2014/main" id="{3B782426-D2EA-4FB2-9DBA-D7ED1A49A5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2" name="Google Shape;9274;p71">
                <a:extLst>
                  <a:ext uri="{FF2B5EF4-FFF2-40B4-BE49-F238E27FC236}">
                    <a16:creationId xmlns:a16="http://schemas.microsoft.com/office/drawing/2014/main" id="{184AD964-64BD-4869-A737-E12907A04B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 name="Group 13">
            <a:extLst>
              <a:ext uri="{FF2B5EF4-FFF2-40B4-BE49-F238E27FC236}">
                <a16:creationId xmlns:a16="http://schemas.microsoft.com/office/drawing/2014/main" id="{E7776AF4-26AB-49E3-A276-180FAA8207ED}"/>
              </a:ext>
            </a:extLst>
          </p:cNvPr>
          <p:cNvGrpSpPr/>
          <p:nvPr/>
        </p:nvGrpSpPr>
        <p:grpSpPr>
          <a:xfrm>
            <a:off x="7313846" y="2379290"/>
            <a:ext cx="1397553" cy="201073"/>
            <a:chOff x="4569698" y="2325121"/>
            <a:chExt cx="1397553" cy="201073"/>
          </a:xfrm>
        </p:grpSpPr>
        <p:grpSp>
          <p:nvGrpSpPr>
            <p:cNvPr id="4911" name="Google Shape;9275;p71">
              <a:extLst>
                <a:ext uri="{FF2B5EF4-FFF2-40B4-BE49-F238E27FC236}">
                  <a16:creationId xmlns:a16="http://schemas.microsoft.com/office/drawing/2014/main" id="{00370489-D42C-4767-9134-3A0A0C8F3008}"/>
                </a:ext>
              </a:extLst>
            </p:cNvPr>
            <p:cNvGrpSpPr/>
            <p:nvPr/>
          </p:nvGrpSpPr>
          <p:grpSpPr>
            <a:xfrm>
              <a:off x="4569698" y="2325121"/>
              <a:ext cx="141479" cy="194801"/>
              <a:chOff x="7530697" y="2790299"/>
              <a:chExt cx="244291" cy="326314"/>
            </a:xfrm>
            <a:solidFill>
              <a:schemeClr val="accent6"/>
            </a:solidFill>
          </p:grpSpPr>
          <p:sp>
            <p:nvSpPr>
              <p:cNvPr id="4955" name="Google Shape;9276;p71">
                <a:extLst>
                  <a:ext uri="{FF2B5EF4-FFF2-40B4-BE49-F238E27FC236}">
                    <a16:creationId xmlns:a16="http://schemas.microsoft.com/office/drawing/2014/main" id="{EF48EF72-B1EF-4DE3-9783-D80B3DBD0EB3}"/>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6" name="Google Shape;9277;p71">
                <a:extLst>
                  <a:ext uri="{FF2B5EF4-FFF2-40B4-BE49-F238E27FC236}">
                    <a16:creationId xmlns:a16="http://schemas.microsoft.com/office/drawing/2014/main" id="{32D630E8-AD97-437C-A26E-DC7EF20F6BBD}"/>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7" name="Google Shape;9278;p71">
                <a:extLst>
                  <a:ext uri="{FF2B5EF4-FFF2-40B4-BE49-F238E27FC236}">
                    <a16:creationId xmlns:a16="http://schemas.microsoft.com/office/drawing/2014/main" id="{73B0661A-F680-4F01-A0F3-A7F1994A4CE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8" name="Google Shape;9279;p71">
                <a:extLst>
                  <a:ext uri="{FF2B5EF4-FFF2-40B4-BE49-F238E27FC236}">
                    <a16:creationId xmlns:a16="http://schemas.microsoft.com/office/drawing/2014/main" id="{F5078908-21F8-4006-9049-B5B9C3662D2F}"/>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9" name="Google Shape;9280;p71">
                <a:extLst>
                  <a:ext uri="{FF2B5EF4-FFF2-40B4-BE49-F238E27FC236}">
                    <a16:creationId xmlns:a16="http://schemas.microsoft.com/office/drawing/2014/main" id="{3132BE86-93F6-44B8-8EAF-4BCA46750B92}"/>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0" name="Google Shape;9281;p71">
                <a:extLst>
                  <a:ext uri="{FF2B5EF4-FFF2-40B4-BE49-F238E27FC236}">
                    <a16:creationId xmlns:a16="http://schemas.microsoft.com/office/drawing/2014/main" id="{85D29791-522D-4E69-95D9-149F0CDBDE63}"/>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2" name="Group 4911">
              <a:extLst>
                <a:ext uri="{FF2B5EF4-FFF2-40B4-BE49-F238E27FC236}">
                  <a16:creationId xmlns:a16="http://schemas.microsoft.com/office/drawing/2014/main" id="{B6B371D0-BC5B-41C7-AA89-B0D5D18FD877}"/>
                </a:ext>
              </a:extLst>
            </p:cNvPr>
            <p:cNvGrpSpPr/>
            <p:nvPr/>
          </p:nvGrpSpPr>
          <p:grpSpPr>
            <a:xfrm>
              <a:off x="4782346" y="2325121"/>
              <a:ext cx="1184905" cy="201073"/>
              <a:chOff x="2298228" y="746090"/>
              <a:chExt cx="1781951" cy="294826"/>
            </a:xfrm>
            <a:solidFill>
              <a:schemeClr val="accent6"/>
            </a:solidFill>
          </p:grpSpPr>
          <p:grpSp>
            <p:nvGrpSpPr>
              <p:cNvPr id="4913" name="Google Shape;9268;p71">
                <a:extLst>
                  <a:ext uri="{FF2B5EF4-FFF2-40B4-BE49-F238E27FC236}">
                    <a16:creationId xmlns:a16="http://schemas.microsoft.com/office/drawing/2014/main" id="{4AF59209-B4B2-418A-A6AC-AEF6E86B042B}"/>
                  </a:ext>
                </a:extLst>
              </p:cNvPr>
              <p:cNvGrpSpPr/>
              <p:nvPr/>
            </p:nvGrpSpPr>
            <p:grpSpPr>
              <a:xfrm>
                <a:off x="2298228" y="750688"/>
                <a:ext cx="202053" cy="285630"/>
                <a:chOff x="6974158" y="2789537"/>
                <a:chExt cx="255247" cy="327458"/>
              </a:xfrm>
              <a:grpFill/>
            </p:grpSpPr>
            <p:sp>
              <p:nvSpPr>
                <p:cNvPr id="4949" name="Google Shape;9269;p71">
                  <a:extLst>
                    <a:ext uri="{FF2B5EF4-FFF2-40B4-BE49-F238E27FC236}">
                      <a16:creationId xmlns:a16="http://schemas.microsoft.com/office/drawing/2014/main" id="{E14A1CB0-831F-42C7-AE97-1766D3A9A74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0" name="Google Shape;9270;p71">
                  <a:extLst>
                    <a:ext uri="{FF2B5EF4-FFF2-40B4-BE49-F238E27FC236}">
                      <a16:creationId xmlns:a16="http://schemas.microsoft.com/office/drawing/2014/main" id="{39E27870-6807-447C-97E7-410C16EDBF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1" name="Google Shape;9271;p71">
                  <a:extLst>
                    <a:ext uri="{FF2B5EF4-FFF2-40B4-BE49-F238E27FC236}">
                      <a16:creationId xmlns:a16="http://schemas.microsoft.com/office/drawing/2014/main" id="{D980DCFD-42FF-4A9F-86D5-A0305FDDC9A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2" name="Google Shape;9272;p71">
                  <a:extLst>
                    <a:ext uri="{FF2B5EF4-FFF2-40B4-BE49-F238E27FC236}">
                      <a16:creationId xmlns:a16="http://schemas.microsoft.com/office/drawing/2014/main" id="{4EF041BB-1E30-4CD3-A9C5-7B9B08BC2CC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3" name="Google Shape;9273;p71">
                  <a:extLst>
                    <a:ext uri="{FF2B5EF4-FFF2-40B4-BE49-F238E27FC236}">
                      <a16:creationId xmlns:a16="http://schemas.microsoft.com/office/drawing/2014/main" id="{EF89BFFE-DC82-4A75-BC57-8F09C2DB01C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4" name="Google Shape;9274;p71">
                  <a:extLst>
                    <a:ext uri="{FF2B5EF4-FFF2-40B4-BE49-F238E27FC236}">
                      <a16:creationId xmlns:a16="http://schemas.microsoft.com/office/drawing/2014/main" id="{C95DF445-5303-449E-B52F-A13B2A6A82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4" name="Google Shape;9268;p71">
                <a:extLst>
                  <a:ext uri="{FF2B5EF4-FFF2-40B4-BE49-F238E27FC236}">
                    <a16:creationId xmlns:a16="http://schemas.microsoft.com/office/drawing/2014/main" id="{EA14D298-8F42-441D-8959-7B866AEBD8F6}"/>
                  </a:ext>
                </a:extLst>
              </p:cNvPr>
              <p:cNvGrpSpPr/>
              <p:nvPr/>
            </p:nvGrpSpPr>
            <p:grpSpPr>
              <a:xfrm>
                <a:off x="2609822" y="750688"/>
                <a:ext cx="202053" cy="285630"/>
                <a:chOff x="6974158" y="2789537"/>
                <a:chExt cx="255247" cy="327458"/>
              </a:xfrm>
              <a:grpFill/>
            </p:grpSpPr>
            <p:sp>
              <p:nvSpPr>
                <p:cNvPr id="4943" name="Google Shape;9269;p71">
                  <a:extLst>
                    <a:ext uri="{FF2B5EF4-FFF2-40B4-BE49-F238E27FC236}">
                      <a16:creationId xmlns:a16="http://schemas.microsoft.com/office/drawing/2014/main" id="{89F62D5E-AAC2-483F-9B40-313AFCFB23B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4" name="Google Shape;9270;p71">
                  <a:extLst>
                    <a:ext uri="{FF2B5EF4-FFF2-40B4-BE49-F238E27FC236}">
                      <a16:creationId xmlns:a16="http://schemas.microsoft.com/office/drawing/2014/main" id="{55D9E54C-1FCB-426C-8C1F-D8944523165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5" name="Google Shape;9271;p71">
                  <a:extLst>
                    <a:ext uri="{FF2B5EF4-FFF2-40B4-BE49-F238E27FC236}">
                      <a16:creationId xmlns:a16="http://schemas.microsoft.com/office/drawing/2014/main" id="{41E6C997-2729-41B5-BB18-79E93DEA230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6" name="Google Shape;9272;p71">
                  <a:extLst>
                    <a:ext uri="{FF2B5EF4-FFF2-40B4-BE49-F238E27FC236}">
                      <a16:creationId xmlns:a16="http://schemas.microsoft.com/office/drawing/2014/main" id="{06AF16E8-9402-40FE-AC1D-25D1AFB7D9C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7" name="Google Shape;9273;p71">
                  <a:extLst>
                    <a:ext uri="{FF2B5EF4-FFF2-40B4-BE49-F238E27FC236}">
                      <a16:creationId xmlns:a16="http://schemas.microsoft.com/office/drawing/2014/main" id="{13F90512-5862-4606-B127-8B4D9FD8A3B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8" name="Google Shape;9274;p71">
                  <a:extLst>
                    <a:ext uri="{FF2B5EF4-FFF2-40B4-BE49-F238E27FC236}">
                      <a16:creationId xmlns:a16="http://schemas.microsoft.com/office/drawing/2014/main" id="{998CE4E2-41A3-4E74-8A38-F8BCF1976B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5" name="Google Shape;9268;p71">
                <a:extLst>
                  <a:ext uri="{FF2B5EF4-FFF2-40B4-BE49-F238E27FC236}">
                    <a16:creationId xmlns:a16="http://schemas.microsoft.com/office/drawing/2014/main" id="{EDDA1F21-7AE9-40D2-81B3-FAB7F8527776}"/>
                  </a:ext>
                </a:extLst>
              </p:cNvPr>
              <p:cNvGrpSpPr/>
              <p:nvPr/>
            </p:nvGrpSpPr>
            <p:grpSpPr>
              <a:xfrm>
                <a:off x="2920013" y="755286"/>
                <a:ext cx="202053" cy="285630"/>
                <a:chOff x="6974158" y="2789537"/>
                <a:chExt cx="255247" cy="327458"/>
              </a:xfrm>
              <a:grpFill/>
            </p:grpSpPr>
            <p:sp>
              <p:nvSpPr>
                <p:cNvPr id="4937" name="Google Shape;9269;p71">
                  <a:extLst>
                    <a:ext uri="{FF2B5EF4-FFF2-40B4-BE49-F238E27FC236}">
                      <a16:creationId xmlns:a16="http://schemas.microsoft.com/office/drawing/2014/main" id="{915E347F-F39B-465C-84DF-B5DA0CFF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8" name="Google Shape;9270;p71">
                  <a:extLst>
                    <a:ext uri="{FF2B5EF4-FFF2-40B4-BE49-F238E27FC236}">
                      <a16:creationId xmlns:a16="http://schemas.microsoft.com/office/drawing/2014/main" id="{1D2A8E90-D024-42F8-AB3D-D375D63CF57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9" name="Google Shape;9271;p71">
                  <a:extLst>
                    <a:ext uri="{FF2B5EF4-FFF2-40B4-BE49-F238E27FC236}">
                      <a16:creationId xmlns:a16="http://schemas.microsoft.com/office/drawing/2014/main" id="{3D1E294D-5F6A-49D9-8046-D0A86C8E41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0" name="Google Shape;9272;p71">
                  <a:extLst>
                    <a:ext uri="{FF2B5EF4-FFF2-40B4-BE49-F238E27FC236}">
                      <a16:creationId xmlns:a16="http://schemas.microsoft.com/office/drawing/2014/main" id="{2F6C7F80-5D7C-4D77-99E4-560AD715F17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1" name="Google Shape;9273;p71">
                  <a:extLst>
                    <a:ext uri="{FF2B5EF4-FFF2-40B4-BE49-F238E27FC236}">
                      <a16:creationId xmlns:a16="http://schemas.microsoft.com/office/drawing/2014/main" id="{1CD76E77-2758-4170-891D-1169AE38E16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2" name="Google Shape;9274;p71">
                  <a:extLst>
                    <a:ext uri="{FF2B5EF4-FFF2-40B4-BE49-F238E27FC236}">
                      <a16:creationId xmlns:a16="http://schemas.microsoft.com/office/drawing/2014/main" id="{07B41F05-A96E-432F-9344-65D1B72E1B8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6" name="Google Shape;9268;p71">
                <a:extLst>
                  <a:ext uri="{FF2B5EF4-FFF2-40B4-BE49-F238E27FC236}">
                    <a16:creationId xmlns:a16="http://schemas.microsoft.com/office/drawing/2014/main" id="{F2220696-3715-4C1D-AE1F-9DC5036A89C7}"/>
                  </a:ext>
                </a:extLst>
              </p:cNvPr>
              <p:cNvGrpSpPr/>
              <p:nvPr/>
            </p:nvGrpSpPr>
            <p:grpSpPr>
              <a:xfrm>
                <a:off x="3243579" y="755286"/>
                <a:ext cx="202053" cy="285630"/>
                <a:chOff x="6974158" y="2789537"/>
                <a:chExt cx="255247" cy="327458"/>
              </a:xfrm>
              <a:grpFill/>
            </p:grpSpPr>
            <p:sp>
              <p:nvSpPr>
                <p:cNvPr id="4931" name="Google Shape;9269;p71">
                  <a:extLst>
                    <a:ext uri="{FF2B5EF4-FFF2-40B4-BE49-F238E27FC236}">
                      <a16:creationId xmlns:a16="http://schemas.microsoft.com/office/drawing/2014/main" id="{17A42870-1D23-4BCF-B8E3-CD9E0251FA5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2" name="Google Shape;9270;p71">
                  <a:extLst>
                    <a:ext uri="{FF2B5EF4-FFF2-40B4-BE49-F238E27FC236}">
                      <a16:creationId xmlns:a16="http://schemas.microsoft.com/office/drawing/2014/main" id="{5B5896E3-BF2A-4FE5-8AAB-076A4301EC4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9271;p71">
                  <a:extLst>
                    <a:ext uri="{FF2B5EF4-FFF2-40B4-BE49-F238E27FC236}">
                      <a16:creationId xmlns:a16="http://schemas.microsoft.com/office/drawing/2014/main" id="{28C37130-291E-4E4E-B6AF-F772845AFF3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9272;p71">
                  <a:extLst>
                    <a:ext uri="{FF2B5EF4-FFF2-40B4-BE49-F238E27FC236}">
                      <a16:creationId xmlns:a16="http://schemas.microsoft.com/office/drawing/2014/main" id="{AF4919FE-30DF-4B48-AD40-7C352BAEBA9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9273;p71">
                  <a:extLst>
                    <a:ext uri="{FF2B5EF4-FFF2-40B4-BE49-F238E27FC236}">
                      <a16:creationId xmlns:a16="http://schemas.microsoft.com/office/drawing/2014/main" id="{C2595135-CAB2-47AF-8376-D74932B56F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6" name="Google Shape;9274;p71">
                  <a:extLst>
                    <a:ext uri="{FF2B5EF4-FFF2-40B4-BE49-F238E27FC236}">
                      <a16:creationId xmlns:a16="http://schemas.microsoft.com/office/drawing/2014/main" id="{532D9D48-2C72-4575-9DD0-D0684C0EE26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7" name="Google Shape;9268;p71">
                <a:extLst>
                  <a:ext uri="{FF2B5EF4-FFF2-40B4-BE49-F238E27FC236}">
                    <a16:creationId xmlns:a16="http://schemas.microsoft.com/office/drawing/2014/main" id="{95F86847-9930-40AD-8639-AEF569E95BCA}"/>
                  </a:ext>
                </a:extLst>
              </p:cNvPr>
              <p:cNvGrpSpPr/>
              <p:nvPr/>
            </p:nvGrpSpPr>
            <p:grpSpPr>
              <a:xfrm>
                <a:off x="3561576" y="746090"/>
                <a:ext cx="202053" cy="285630"/>
                <a:chOff x="6974158" y="2789537"/>
                <a:chExt cx="255247" cy="327458"/>
              </a:xfrm>
              <a:grpFill/>
            </p:grpSpPr>
            <p:sp>
              <p:nvSpPr>
                <p:cNvPr id="4925" name="Google Shape;9269;p71">
                  <a:extLst>
                    <a:ext uri="{FF2B5EF4-FFF2-40B4-BE49-F238E27FC236}">
                      <a16:creationId xmlns:a16="http://schemas.microsoft.com/office/drawing/2014/main" id="{22CF24A9-1D27-45DF-A03E-1F3B2595706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6" name="Google Shape;9270;p71">
                  <a:extLst>
                    <a:ext uri="{FF2B5EF4-FFF2-40B4-BE49-F238E27FC236}">
                      <a16:creationId xmlns:a16="http://schemas.microsoft.com/office/drawing/2014/main" id="{A8A0B644-0346-4939-8CD8-2F78C457F5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7" name="Google Shape;9271;p71">
                  <a:extLst>
                    <a:ext uri="{FF2B5EF4-FFF2-40B4-BE49-F238E27FC236}">
                      <a16:creationId xmlns:a16="http://schemas.microsoft.com/office/drawing/2014/main" id="{E8723815-2267-4C46-92D1-22E80E3071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8" name="Google Shape;9272;p71">
                  <a:extLst>
                    <a:ext uri="{FF2B5EF4-FFF2-40B4-BE49-F238E27FC236}">
                      <a16:creationId xmlns:a16="http://schemas.microsoft.com/office/drawing/2014/main" id="{5B71CF0E-A4CB-4EB8-B19B-70F0DFADE89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9" name="Google Shape;9273;p71">
                  <a:extLst>
                    <a:ext uri="{FF2B5EF4-FFF2-40B4-BE49-F238E27FC236}">
                      <a16:creationId xmlns:a16="http://schemas.microsoft.com/office/drawing/2014/main" id="{A1D62C96-D91B-4186-830A-F737B519A2B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0" name="Google Shape;9274;p71">
                  <a:extLst>
                    <a:ext uri="{FF2B5EF4-FFF2-40B4-BE49-F238E27FC236}">
                      <a16:creationId xmlns:a16="http://schemas.microsoft.com/office/drawing/2014/main" id="{D62FCF7A-B9E0-4D7C-87A6-6D80EFB2B88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8" name="Google Shape;9268;p71">
                <a:extLst>
                  <a:ext uri="{FF2B5EF4-FFF2-40B4-BE49-F238E27FC236}">
                    <a16:creationId xmlns:a16="http://schemas.microsoft.com/office/drawing/2014/main" id="{C8CD7342-9625-43DE-B885-743ED8367658}"/>
                  </a:ext>
                </a:extLst>
              </p:cNvPr>
              <p:cNvGrpSpPr/>
              <p:nvPr/>
            </p:nvGrpSpPr>
            <p:grpSpPr>
              <a:xfrm>
                <a:off x="3878126" y="755286"/>
                <a:ext cx="202053" cy="285630"/>
                <a:chOff x="6974158" y="2789537"/>
                <a:chExt cx="255247" cy="327458"/>
              </a:xfrm>
              <a:grpFill/>
            </p:grpSpPr>
            <p:sp>
              <p:nvSpPr>
                <p:cNvPr id="4919" name="Google Shape;9269;p71">
                  <a:extLst>
                    <a:ext uri="{FF2B5EF4-FFF2-40B4-BE49-F238E27FC236}">
                      <a16:creationId xmlns:a16="http://schemas.microsoft.com/office/drawing/2014/main" id="{554CF073-ACEE-4800-BE5B-E27714D9856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0" name="Google Shape;9270;p71">
                  <a:extLst>
                    <a:ext uri="{FF2B5EF4-FFF2-40B4-BE49-F238E27FC236}">
                      <a16:creationId xmlns:a16="http://schemas.microsoft.com/office/drawing/2014/main" id="{F1B2BB45-0CAD-486E-B6D5-6F331F79265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1" name="Google Shape;9271;p71">
                  <a:extLst>
                    <a:ext uri="{FF2B5EF4-FFF2-40B4-BE49-F238E27FC236}">
                      <a16:creationId xmlns:a16="http://schemas.microsoft.com/office/drawing/2014/main" id="{445A68BD-EA7B-4D6F-B038-1816B51697D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2" name="Google Shape;9272;p71">
                  <a:extLst>
                    <a:ext uri="{FF2B5EF4-FFF2-40B4-BE49-F238E27FC236}">
                      <a16:creationId xmlns:a16="http://schemas.microsoft.com/office/drawing/2014/main" id="{E84D56A8-9E80-4CC2-84F3-99BE318E383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3" name="Google Shape;9273;p71">
                  <a:extLst>
                    <a:ext uri="{FF2B5EF4-FFF2-40B4-BE49-F238E27FC236}">
                      <a16:creationId xmlns:a16="http://schemas.microsoft.com/office/drawing/2014/main" id="{962BCD38-2B43-49A0-8703-ECCE0298BEB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4" name="Google Shape;9274;p71">
                  <a:extLst>
                    <a:ext uri="{FF2B5EF4-FFF2-40B4-BE49-F238E27FC236}">
                      <a16:creationId xmlns:a16="http://schemas.microsoft.com/office/drawing/2014/main" id="{697B2434-0812-49F1-8F73-268E1307484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809" name="Google Shape;9268;p71">
            <a:extLst>
              <a:ext uri="{FF2B5EF4-FFF2-40B4-BE49-F238E27FC236}">
                <a16:creationId xmlns:a16="http://schemas.microsoft.com/office/drawing/2014/main" id="{0332F2FD-8BAF-4333-B002-2F6F10C204B0}"/>
              </a:ext>
            </a:extLst>
          </p:cNvPr>
          <p:cNvGrpSpPr/>
          <p:nvPr/>
        </p:nvGrpSpPr>
        <p:grpSpPr>
          <a:xfrm>
            <a:off x="6525008" y="1871281"/>
            <a:ext cx="134355" cy="194801"/>
            <a:chOff x="6974158" y="2789537"/>
            <a:chExt cx="255247" cy="327458"/>
          </a:xfrm>
          <a:solidFill>
            <a:srgbClr val="008000"/>
          </a:solidFill>
        </p:grpSpPr>
        <p:sp>
          <p:nvSpPr>
            <p:cNvPr id="4903" name="Google Shape;9269;p71">
              <a:extLst>
                <a:ext uri="{FF2B5EF4-FFF2-40B4-BE49-F238E27FC236}">
                  <a16:creationId xmlns:a16="http://schemas.microsoft.com/office/drawing/2014/main" id="{0A532146-DB99-4A53-AF2B-3C3B2DD8234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4" name="Google Shape;9270;p71">
              <a:extLst>
                <a:ext uri="{FF2B5EF4-FFF2-40B4-BE49-F238E27FC236}">
                  <a16:creationId xmlns:a16="http://schemas.microsoft.com/office/drawing/2014/main" id="{0D0F99FA-15A3-45A9-AC18-A556E4BB931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5" name="Google Shape;9271;p71">
              <a:extLst>
                <a:ext uri="{FF2B5EF4-FFF2-40B4-BE49-F238E27FC236}">
                  <a16:creationId xmlns:a16="http://schemas.microsoft.com/office/drawing/2014/main" id="{0434A13F-4731-4AE7-9FD4-DA6F1ECBCA8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6" name="Google Shape;9272;p71">
              <a:extLst>
                <a:ext uri="{FF2B5EF4-FFF2-40B4-BE49-F238E27FC236}">
                  <a16:creationId xmlns:a16="http://schemas.microsoft.com/office/drawing/2014/main" id="{3DDAD48F-0C61-4B4F-8014-F30F8C6E071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7" name="Google Shape;9273;p71">
              <a:extLst>
                <a:ext uri="{FF2B5EF4-FFF2-40B4-BE49-F238E27FC236}">
                  <a16:creationId xmlns:a16="http://schemas.microsoft.com/office/drawing/2014/main" id="{BD684A96-D86D-4BC1-AFE9-B05901C7B6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8" name="Google Shape;9274;p71">
              <a:extLst>
                <a:ext uri="{FF2B5EF4-FFF2-40B4-BE49-F238E27FC236}">
                  <a16:creationId xmlns:a16="http://schemas.microsoft.com/office/drawing/2014/main" id="{38265441-4601-473E-81DB-416FDA28FA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1" name="Google Shape;9268;p71">
            <a:extLst>
              <a:ext uri="{FF2B5EF4-FFF2-40B4-BE49-F238E27FC236}">
                <a16:creationId xmlns:a16="http://schemas.microsoft.com/office/drawing/2014/main" id="{CE41501B-D685-4ABD-9583-5F2026067E3B}"/>
              </a:ext>
            </a:extLst>
          </p:cNvPr>
          <p:cNvGrpSpPr/>
          <p:nvPr/>
        </p:nvGrpSpPr>
        <p:grpSpPr>
          <a:xfrm>
            <a:off x="4781100" y="1651730"/>
            <a:ext cx="134355" cy="194801"/>
            <a:chOff x="6974158" y="2789537"/>
            <a:chExt cx="255247" cy="327458"/>
          </a:xfrm>
          <a:solidFill>
            <a:srgbClr val="008000"/>
          </a:solidFill>
        </p:grpSpPr>
        <p:sp>
          <p:nvSpPr>
            <p:cNvPr id="4897" name="Google Shape;9269;p71">
              <a:extLst>
                <a:ext uri="{FF2B5EF4-FFF2-40B4-BE49-F238E27FC236}">
                  <a16:creationId xmlns:a16="http://schemas.microsoft.com/office/drawing/2014/main" id="{2774D8C2-AD7F-439E-9A97-6A6CB9DBB82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8" name="Google Shape;9270;p71">
              <a:extLst>
                <a:ext uri="{FF2B5EF4-FFF2-40B4-BE49-F238E27FC236}">
                  <a16:creationId xmlns:a16="http://schemas.microsoft.com/office/drawing/2014/main" id="{E2B14784-60ED-4097-A6BD-7C6BBF57187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9" name="Google Shape;9271;p71">
              <a:extLst>
                <a:ext uri="{FF2B5EF4-FFF2-40B4-BE49-F238E27FC236}">
                  <a16:creationId xmlns:a16="http://schemas.microsoft.com/office/drawing/2014/main" id="{1F9E8713-3E82-43B6-9EEF-F3EF9B7E651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0" name="Google Shape;9272;p71">
              <a:extLst>
                <a:ext uri="{FF2B5EF4-FFF2-40B4-BE49-F238E27FC236}">
                  <a16:creationId xmlns:a16="http://schemas.microsoft.com/office/drawing/2014/main" id="{B21332F2-9814-43F7-8608-A0459B20739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1" name="Google Shape;9273;p71">
              <a:extLst>
                <a:ext uri="{FF2B5EF4-FFF2-40B4-BE49-F238E27FC236}">
                  <a16:creationId xmlns:a16="http://schemas.microsoft.com/office/drawing/2014/main" id="{E0B82AF5-0DFA-4692-993E-EF0E4C2C99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2" name="Google Shape;9274;p71">
              <a:extLst>
                <a:ext uri="{FF2B5EF4-FFF2-40B4-BE49-F238E27FC236}">
                  <a16:creationId xmlns:a16="http://schemas.microsoft.com/office/drawing/2014/main" id="{40FA9B13-E690-4E32-A242-BA02D81F96A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 name="Group 28">
            <a:extLst>
              <a:ext uri="{FF2B5EF4-FFF2-40B4-BE49-F238E27FC236}">
                <a16:creationId xmlns:a16="http://schemas.microsoft.com/office/drawing/2014/main" id="{AC778C23-2624-4540-9C6E-64312791603A}"/>
              </a:ext>
            </a:extLst>
          </p:cNvPr>
          <p:cNvGrpSpPr/>
          <p:nvPr/>
        </p:nvGrpSpPr>
        <p:grpSpPr>
          <a:xfrm>
            <a:off x="4988294" y="1648594"/>
            <a:ext cx="977711" cy="201073"/>
            <a:chOff x="4988294" y="1648594"/>
            <a:chExt cx="977711" cy="201073"/>
          </a:xfrm>
        </p:grpSpPr>
        <p:grpSp>
          <p:nvGrpSpPr>
            <p:cNvPr id="4862" name="Google Shape;9268;p71">
              <a:extLst>
                <a:ext uri="{FF2B5EF4-FFF2-40B4-BE49-F238E27FC236}">
                  <a16:creationId xmlns:a16="http://schemas.microsoft.com/office/drawing/2014/main" id="{8B19F095-5D9F-490D-8792-C80C42E57B35}"/>
                </a:ext>
              </a:extLst>
            </p:cNvPr>
            <p:cNvGrpSpPr/>
            <p:nvPr/>
          </p:nvGrpSpPr>
          <p:grpSpPr>
            <a:xfrm>
              <a:off x="4988294" y="1651730"/>
              <a:ext cx="134355" cy="194801"/>
              <a:chOff x="6974158" y="2789537"/>
              <a:chExt cx="255247" cy="327458"/>
            </a:xfrm>
            <a:solidFill>
              <a:srgbClr val="008000"/>
            </a:solidFill>
          </p:grpSpPr>
          <p:sp>
            <p:nvSpPr>
              <p:cNvPr id="4891" name="Google Shape;9269;p71">
                <a:extLst>
                  <a:ext uri="{FF2B5EF4-FFF2-40B4-BE49-F238E27FC236}">
                    <a16:creationId xmlns:a16="http://schemas.microsoft.com/office/drawing/2014/main" id="{4CDC61F7-ECEA-4642-B8DA-6A69C360001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2" name="Google Shape;9270;p71">
                <a:extLst>
                  <a:ext uri="{FF2B5EF4-FFF2-40B4-BE49-F238E27FC236}">
                    <a16:creationId xmlns:a16="http://schemas.microsoft.com/office/drawing/2014/main" id="{2C8F7EFC-9873-4D5B-BFF4-0D1340109D2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3" name="Google Shape;9271;p71">
                <a:extLst>
                  <a:ext uri="{FF2B5EF4-FFF2-40B4-BE49-F238E27FC236}">
                    <a16:creationId xmlns:a16="http://schemas.microsoft.com/office/drawing/2014/main" id="{6EA45357-800D-4084-BF9C-E4B5CF4F388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4" name="Google Shape;9272;p71">
                <a:extLst>
                  <a:ext uri="{FF2B5EF4-FFF2-40B4-BE49-F238E27FC236}">
                    <a16:creationId xmlns:a16="http://schemas.microsoft.com/office/drawing/2014/main" id="{43B88F17-24DA-4959-B017-56833318F2F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5" name="Google Shape;9273;p71">
                <a:extLst>
                  <a:ext uri="{FF2B5EF4-FFF2-40B4-BE49-F238E27FC236}">
                    <a16:creationId xmlns:a16="http://schemas.microsoft.com/office/drawing/2014/main" id="{F77D59A8-4429-4F73-8B29-9C070B01F8D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6" name="Google Shape;9274;p71">
                <a:extLst>
                  <a:ext uri="{FF2B5EF4-FFF2-40B4-BE49-F238E27FC236}">
                    <a16:creationId xmlns:a16="http://schemas.microsoft.com/office/drawing/2014/main" id="{50E1B72A-E928-4809-B103-A7B51631F0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3" name="Google Shape;9268;p71">
              <a:extLst>
                <a:ext uri="{FF2B5EF4-FFF2-40B4-BE49-F238E27FC236}">
                  <a16:creationId xmlns:a16="http://schemas.microsoft.com/office/drawing/2014/main" id="{C077EAE7-DCEF-4F35-B392-90C6F04A67E5}"/>
                </a:ext>
              </a:extLst>
            </p:cNvPr>
            <p:cNvGrpSpPr/>
            <p:nvPr/>
          </p:nvGrpSpPr>
          <p:grpSpPr>
            <a:xfrm>
              <a:off x="5194555" y="1654866"/>
              <a:ext cx="134355" cy="194801"/>
              <a:chOff x="6974158" y="2789537"/>
              <a:chExt cx="255247" cy="327458"/>
            </a:xfrm>
            <a:solidFill>
              <a:srgbClr val="008000"/>
            </a:solidFill>
          </p:grpSpPr>
          <p:sp>
            <p:nvSpPr>
              <p:cNvPr id="4885" name="Google Shape;9269;p71">
                <a:extLst>
                  <a:ext uri="{FF2B5EF4-FFF2-40B4-BE49-F238E27FC236}">
                    <a16:creationId xmlns:a16="http://schemas.microsoft.com/office/drawing/2014/main" id="{D80DE88F-98AC-48F1-B231-0AADBE16B1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6" name="Google Shape;9270;p71">
                <a:extLst>
                  <a:ext uri="{FF2B5EF4-FFF2-40B4-BE49-F238E27FC236}">
                    <a16:creationId xmlns:a16="http://schemas.microsoft.com/office/drawing/2014/main" id="{75F6477D-FD95-49EC-8219-D796A65F06E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7" name="Google Shape;9271;p71">
                <a:extLst>
                  <a:ext uri="{FF2B5EF4-FFF2-40B4-BE49-F238E27FC236}">
                    <a16:creationId xmlns:a16="http://schemas.microsoft.com/office/drawing/2014/main" id="{41F511CC-9064-4E08-9566-29E2B18A1D5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8" name="Google Shape;9272;p71">
                <a:extLst>
                  <a:ext uri="{FF2B5EF4-FFF2-40B4-BE49-F238E27FC236}">
                    <a16:creationId xmlns:a16="http://schemas.microsoft.com/office/drawing/2014/main" id="{AE50D9D8-0B09-44B2-9ED2-79D508A2C34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9" name="Google Shape;9273;p71">
                <a:extLst>
                  <a:ext uri="{FF2B5EF4-FFF2-40B4-BE49-F238E27FC236}">
                    <a16:creationId xmlns:a16="http://schemas.microsoft.com/office/drawing/2014/main" id="{E835E289-B9D2-4999-9023-4F57DF6A2B8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0" name="Google Shape;9274;p71">
                <a:extLst>
                  <a:ext uri="{FF2B5EF4-FFF2-40B4-BE49-F238E27FC236}">
                    <a16:creationId xmlns:a16="http://schemas.microsoft.com/office/drawing/2014/main" id="{B9C66329-D53C-4E84-A451-AB4E66F2317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4" name="Google Shape;9268;p71">
              <a:extLst>
                <a:ext uri="{FF2B5EF4-FFF2-40B4-BE49-F238E27FC236}">
                  <a16:creationId xmlns:a16="http://schemas.microsoft.com/office/drawing/2014/main" id="{C7A0ABDE-6D87-4F1C-B7F4-E8B8C1D4E6F3}"/>
                </a:ext>
              </a:extLst>
            </p:cNvPr>
            <p:cNvGrpSpPr/>
            <p:nvPr/>
          </p:nvGrpSpPr>
          <p:grpSpPr>
            <a:xfrm>
              <a:off x="5409709" y="1654866"/>
              <a:ext cx="134355" cy="194801"/>
              <a:chOff x="6974158" y="2789537"/>
              <a:chExt cx="255247" cy="327458"/>
            </a:xfrm>
            <a:solidFill>
              <a:srgbClr val="008000"/>
            </a:solidFill>
          </p:grpSpPr>
          <p:sp>
            <p:nvSpPr>
              <p:cNvPr id="4879" name="Google Shape;9269;p71">
                <a:extLst>
                  <a:ext uri="{FF2B5EF4-FFF2-40B4-BE49-F238E27FC236}">
                    <a16:creationId xmlns:a16="http://schemas.microsoft.com/office/drawing/2014/main" id="{3D3E3187-18D7-4F3A-BCCC-2C4EB6F51B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0" name="Google Shape;9270;p71">
                <a:extLst>
                  <a:ext uri="{FF2B5EF4-FFF2-40B4-BE49-F238E27FC236}">
                    <a16:creationId xmlns:a16="http://schemas.microsoft.com/office/drawing/2014/main" id="{D26C3733-A6A2-4E9E-8B68-251F269F45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1" name="Google Shape;9271;p71">
                <a:extLst>
                  <a:ext uri="{FF2B5EF4-FFF2-40B4-BE49-F238E27FC236}">
                    <a16:creationId xmlns:a16="http://schemas.microsoft.com/office/drawing/2014/main" id="{C7D1C9A2-514C-4CDC-886D-D564AAF3FAD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2" name="Google Shape;9272;p71">
                <a:extLst>
                  <a:ext uri="{FF2B5EF4-FFF2-40B4-BE49-F238E27FC236}">
                    <a16:creationId xmlns:a16="http://schemas.microsoft.com/office/drawing/2014/main" id="{437386A8-FD5E-4AE6-8ADC-CCAFFE768CE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9273;p71">
                <a:extLst>
                  <a:ext uri="{FF2B5EF4-FFF2-40B4-BE49-F238E27FC236}">
                    <a16:creationId xmlns:a16="http://schemas.microsoft.com/office/drawing/2014/main" id="{F514B86C-A096-4156-BD1B-17FA873C2D4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9274;p71">
                <a:extLst>
                  <a:ext uri="{FF2B5EF4-FFF2-40B4-BE49-F238E27FC236}">
                    <a16:creationId xmlns:a16="http://schemas.microsoft.com/office/drawing/2014/main" id="{45ABE25A-C1EC-4EC3-A245-F050C2CD0D5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5" name="Google Shape;9268;p71">
              <a:extLst>
                <a:ext uri="{FF2B5EF4-FFF2-40B4-BE49-F238E27FC236}">
                  <a16:creationId xmlns:a16="http://schemas.microsoft.com/office/drawing/2014/main" id="{0324932A-954A-4370-859D-011A2C626B95}"/>
                </a:ext>
              </a:extLst>
            </p:cNvPr>
            <p:cNvGrpSpPr/>
            <p:nvPr/>
          </p:nvGrpSpPr>
          <p:grpSpPr>
            <a:xfrm>
              <a:off x="5621161" y="1648594"/>
              <a:ext cx="134355" cy="194801"/>
              <a:chOff x="6974158" y="2789537"/>
              <a:chExt cx="255247" cy="327458"/>
            </a:xfrm>
            <a:solidFill>
              <a:srgbClr val="008000"/>
            </a:solidFill>
          </p:grpSpPr>
          <p:sp>
            <p:nvSpPr>
              <p:cNvPr id="4873" name="Google Shape;9269;p71">
                <a:extLst>
                  <a:ext uri="{FF2B5EF4-FFF2-40B4-BE49-F238E27FC236}">
                    <a16:creationId xmlns:a16="http://schemas.microsoft.com/office/drawing/2014/main" id="{B6298FE0-9255-41D3-ADF2-99487FDA37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4" name="Google Shape;9270;p71">
                <a:extLst>
                  <a:ext uri="{FF2B5EF4-FFF2-40B4-BE49-F238E27FC236}">
                    <a16:creationId xmlns:a16="http://schemas.microsoft.com/office/drawing/2014/main" id="{B7B28833-8F28-4B61-B216-CE4B0B3F5B6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9271;p71">
                <a:extLst>
                  <a:ext uri="{FF2B5EF4-FFF2-40B4-BE49-F238E27FC236}">
                    <a16:creationId xmlns:a16="http://schemas.microsoft.com/office/drawing/2014/main" id="{15B5E6C7-86C8-47AA-8632-69650791E1C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9272;p71">
                <a:extLst>
                  <a:ext uri="{FF2B5EF4-FFF2-40B4-BE49-F238E27FC236}">
                    <a16:creationId xmlns:a16="http://schemas.microsoft.com/office/drawing/2014/main" id="{D2587CC3-D0A0-4D56-9437-ECC2A48E233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7" name="Google Shape;9273;p71">
                <a:extLst>
                  <a:ext uri="{FF2B5EF4-FFF2-40B4-BE49-F238E27FC236}">
                    <a16:creationId xmlns:a16="http://schemas.microsoft.com/office/drawing/2014/main" id="{C533C0E6-D9C4-4627-9798-4BE791BDF68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8" name="Google Shape;9274;p71">
                <a:extLst>
                  <a:ext uri="{FF2B5EF4-FFF2-40B4-BE49-F238E27FC236}">
                    <a16:creationId xmlns:a16="http://schemas.microsoft.com/office/drawing/2014/main" id="{FDB286EF-AB9B-487C-B0F5-738DD21637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66" name="Google Shape;9268;p71">
              <a:extLst>
                <a:ext uri="{FF2B5EF4-FFF2-40B4-BE49-F238E27FC236}">
                  <a16:creationId xmlns:a16="http://schemas.microsoft.com/office/drawing/2014/main" id="{D49D4262-2608-403B-8FD4-2ED20532C206}"/>
                </a:ext>
              </a:extLst>
            </p:cNvPr>
            <p:cNvGrpSpPr/>
            <p:nvPr/>
          </p:nvGrpSpPr>
          <p:grpSpPr>
            <a:xfrm>
              <a:off x="5831650" y="1654866"/>
              <a:ext cx="134355" cy="194801"/>
              <a:chOff x="6974158" y="2789537"/>
              <a:chExt cx="255247" cy="327458"/>
            </a:xfrm>
            <a:solidFill>
              <a:srgbClr val="008000"/>
            </a:solidFill>
          </p:grpSpPr>
          <p:sp>
            <p:nvSpPr>
              <p:cNvPr id="4867" name="Google Shape;9269;p71">
                <a:extLst>
                  <a:ext uri="{FF2B5EF4-FFF2-40B4-BE49-F238E27FC236}">
                    <a16:creationId xmlns:a16="http://schemas.microsoft.com/office/drawing/2014/main" id="{378125F2-ADEF-4554-837E-9379A4A63C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8" name="Google Shape;9270;p71">
                <a:extLst>
                  <a:ext uri="{FF2B5EF4-FFF2-40B4-BE49-F238E27FC236}">
                    <a16:creationId xmlns:a16="http://schemas.microsoft.com/office/drawing/2014/main" id="{BD61ECC7-1AA5-45CB-86AE-4CF0FA3A9E8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9" name="Google Shape;9271;p71">
                <a:extLst>
                  <a:ext uri="{FF2B5EF4-FFF2-40B4-BE49-F238E27FC236}">
                    <a16:creationId xmlns:a16="http://schemas.microsoft.com/office/drawing/2014/main" id="{BD868E3F-C74D-41CA-8932-9DA10824804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0" name="Google Shape;9272;p71">
                <a:extLst>
                  <a:ext uri="{FF2B5EF4-FFF2-40B4-BE49-F238E27FC236}">
                    <a16:creationId xmlns:a16="http://schemas.microsoft.com/office/drawing/2014/main" id="{27DA453B-8316-4431-8630-E17B74999F8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1" name="Google Shape;9273;p71">
                <a:extLst>
                  <a:ext uri="{FF2B5EF4-FFF2-40B4-BE49-F238E27FC236}">
                    <a16:creationId xmlns:a16="http://schemas.microsoft.com/office/drawing/2014/main" id="{6B97F554-FC4F-4848-B6F3-12C7214A9DE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2" name="Google Shape;9274;p71">
                <a:extLst>
                  <a:ext uri="{FF2B5EF4-FFF2-40B4-BE49-F238E27FC236}">
                    <a16:creationId xmlns:a16="http://schemas.microsoft.com/office/drawing/2014/main" id="{22C5BD90-EC2F-465C-B476-4B23784F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 name="Group 12">
            <a:extLst>
              <a:ext uri="{FF2B5EF4-FFF2-40B4-BE49-F238E27FC236}">
                <a16:creationId xmlns:a16="http://schemas.microsoft.com/office/drawing/2014/main" id="{A3CF0552-9457-4048-96E6-51744CA7F75C}"/>
              </a:ext>
            </a:extLst>
          </p:cNvPr>
          <p:cNvGrpSpPr/>
          <p:nvPr/>
        </p:nvGrpSpPr>
        <p:grpSpPr>
          <a:xfrm>
            <a:off x="7327017" y="1874396"/>
            <a:ext cx="1397553" cy="201073"/>
            <a:chOff x="4566733" y="1874659"/>
            <a:chExt cx="1397553" cy="201073"/>
          </a:xfrm>
        </p:grpSpPr>
        <p:grpSp>
          <p:nvGrpSpPr>
            <p:cNvPr id="4811" name="Google Shape;9275;p71">
              <a:extLst>
                <a:ext uri="{FF2B5EF4-FFF2-40B4-BE49-F238E27FC236}">
                  <a16:creationId xmlns:a16="http://schemas.microsoft.com/office/drawing/2014/main" id="{55568F00-378D-4760-B702-BA9F5B653CB6}"/>
                </a:ext>
              </a:extLst>
            </p:cNvPr>
            <p:cNvGrpSpPr/>
            <p:nvPr/>
          </p:nvGrpSpPr>
          <p:grpSpPr>
            <a:xfrm>
              <a:off x="4566733" y="1874659"/>
              <a:ext cx="141479" cy="194801"/>
              <a:chOff x="7530697" y="2790299"/>
              <a:chExt cx="244291" cy="326314"/>
            </a:xfrm>
            <a:solidFill>
              <a:srgbClr val="008000"/>
            </a:solidFill>
          </p:grpSpPr>
          <p:sp>
            <p:nvSpPr>
              <p:cNvPr id="4855" name="Google Shape;9276;p71">
                <a:extLst>
                  <a:ext uri="{FF2B5EF4-FFF2-40B4-BE49-F238E27FC236}">
                    <a16:creationId xmlns:a16="http://schemas.microsoft.com/office/drawing/2014/main" id="{A1E2BA52-B8AE-4E3B-9857-6F0C88DF0E05}"/>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6" name="Google Shape;9277;p71">
                <a:extLst>
                  <a:ext uri="{FF2B5EF4-FFF2-40B4-BE49-F238E27FC236}">
                    <a16:creationId xmlns:a16="http://schemas.microsoft.com/office/drawing/2014/main" id="{7D41BE4C-B172-4F87-B460-B436D8227588}"/>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7" name="Google Shape;9278;p71">
                <a:extLst>
                  <a:ext uri="{FF2B5EF4-FFF2-40B4-BE49-F238E27FC236}">
                    <a16:creationId xmlns:a16="http://schemas.microsoft.com/office/drawing/2014/main" id="{C70F2BF3-D24A-49B7-9E7D-B0A3EA9E9F1E}"/>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8" name="Google Shape;9279;p71">
                <a:extLst>
                  <a:ext uri="{FF2B5EF4-FFF2-40B4-BE49-F238E27FC236}">
                    <a16:creationId xmlns:a16="http://schemas.microsoft.com/office/drawing/2014/main" id="{18A8F8C6-0936-47A7-B06C-B00DB6AC5F32}"/>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9" name="Google Shape;9280;p71">
                <a:extLst>
                  <a:ext uri="{FF2B5EF4-FFF2-40B4-BE49-F238E27FC236}">
                    <a16:creationId xmlns:a16="http://schemas.microsoft.com/office/drawing/2014/main" id="{E1DEF78D-8EFB-43D0-A1DF-69359B4ECEAC}"/>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0" name="Google Shape;9281;p71">
                <a:extLst>
                  <a:ext uri="{FF2B5EF4-FFF2-40B4-BE49-F238E27FC236}">
                    <a16:creationId xmlns:a16="http://schemas.microsoft.com/office/drawing/2014/main" id="{BEDF1A2C-8C54-4C99-8AA8-89D7859FD892}"/>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2" name="Group 4811">
              <a:extLst>
                <a:ext uri="{FF2B5EF4-FFF2-40B4-BE49-F238E27FC236}">
                  <a16:creationId xmlns:a16="http://schemas.microsoft.com/office/drawing/2014/main" id="{5602EB55-952F-4AA8-8703-2CAB40A7D61D}"/>
                </a:ext>
              </a:extLst>
            </p:cNvPr>
            <p:cNvGrpSpPr/>
            <p:nvPr/>
          </p:nvGrpSpPr>
          <p:grpSpPr>
            <a:xfrm>
              <a:off x="4779381" y="1874659"/>
              <a:ext cx="1184905" cy="201073"/>
              <a:chOff x="2298228" y="746090"/>
              <a:chExt cx="1781951" cy="294826"/>
            </a:xfrm>
            <a:solidFill>
              <a:srgbClr val="008000"/>
            </a:solidFill>
          </p:grpSpPr>
          <p:grpSp>
            <p:nvGrpSpPr>
              <p:cNvPr id="4813" name="Google Shape;9268;p71">
                <a:extLst>
                  <a:ext uri="{FF2B5EF4-FFF2-40B4-BE49-F238E27FC236}">
                    <a16:creationId xmlns:a16="http://schemas.microsoft.com/office/drawing/2014/main" id="{1ABCBD3D-46B8-4165-8C57-632BFC577074}"/>
                  </a:ext>
                </a:extLst>
              </p:cNvPr>
              <p:cNvGrpSpPr/>
              <p:nvPr/>
            </p:nvGrpSpPr>
            <p:grpSpPr>
              <a:xfrm>
                <a:off x="2298228" y="750688"/>
                <a:ext cx="202053" cy="285630"/>
                <a:chOff x="6974158" y="2789537"/>
                <a:chExt cx="255247" cy="327458"/>
              </a:xfrm>
              <a:grpFill/>
            </p:grpSpPr>
            <p:sp>
              <p:nvSpPr>
                <p:cNvPr id="4849" name="Google Shape;9269;p71">
                  <a:extLst>
                    <a:ext uri="{FF2B5EF4-FFF2-40B4-BE49-F238E27FC236}">
                      <a16:creationId xmlns:a16="http://schemas.microsoft.com/office/drawing/2014/main" id="{2D0BFC91-2186-47DB-992E-639815C7088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0" name="Google Shape;9270;p71">
                  <a:extLst>
                    <a:ext uri="{FF2B5EF4-FFF2-40B4-BE49-F238E27FC236}">
                      <a16:creationId xmlns:a16="http://schemas.microsoft.com/office/drawing/2014/main" id="{9EB296DE-715D-410F-B40C-6DF15F56C0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1" name="Google Shape;9271;p71">
                  <a:extLst>
                    <a:ext uri="{FF2B5EF4-FFF2-40B4-BE49-F238E27FC236}">
                      <a16:creationId xmlns:a16="http://schemas.microsoft.com/office/drawing/2014/main" id="{ECFACCC1-6761-448F-827C-828436C5F9F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2" name="Google Shape;9272;p71">
                  <a:extLst>
                    <a:ext uri="{FF2B5EF4-FFF2-40B4-BE49-F238E27FC236}">
                      <a16:creationId xmlns:a16="http://schemas.microsoft.com/office/drawing/2014/main" id="{7886336C-CC25-4582-9B7C-C624130F191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3" name="Google Shape;9273;p71">
                  <a:extLst>
                    <a:ext uri="{FF2B5EF4-FFF2-40B4-BE49-F238E27FC236}">
                      <a16:creationId xmlns:a16="http://schemas.microsoft.com/office/drawing/2014/main" id="{F42AA046-2416-4293-9AEB-F2400F4DDB5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4" name="Google Shape;9274;p71">
                  <a:extLst>
                    <a:ext uri="{FF2B5EF4-FFF2-40B4-BE49-F238E27FC236}">
                      <a16:creationId xmlns:a16="http://schemas.microsoft.com/office/drawing/2014/main" id="{EAA3AA95-29BD-4AAE-BDBA-551CC77A18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4" name="Google Shape;9268;p71">
                <a:extLst>
                  <a:ext uri="{FF2B5EF4-FFF2-40B4-BE49-F238E27FC236}">
                    <a16:creationId xmlns:a16="http://schemas.microsoft.com/office/drawing/2014/main" id="{C0628A9E-7A9E-4428-96AF-B96E9B46E455}"/>
                  </a:ext>
                </a:extLst>
              </p:cNvPr>
              <p:cNvGrpSpPr/>
              <p:nvPr/>
            </p:nvGrpSpPr>
            <p:grpSpPr>
              <a:xfrm>
                <a:off x="2609822" y="750688"/>
                <a:ext cx="202053" cy="285630"/>
                <a:chOff x="6974158" y="2789537"/>
                <a:chExt cx="255247" cy="327458"/>
              </a:xfrm>
              <a:grpFill/>
            </p:grpSpPr>
            <p:sp>
              <p:nvSpPr>
                <p:cNvPr id="4843" name="Google Shape;9269;p71">
                  <a:extLst>
                    <a:ext uri="{FF2B5EF4-FFF2-40B4-BE49-F238E27FC236}">
                      <a16:creationId xmlns:a16="http://schemas.microsoft.com/office/drawing/2014/main" id="{9E3B7CA6-544C-4DD0-923A-7DE3821795A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4" name="Google Shape;9270;p71">
                  <a:extLst>
                    <a:ext uri="{FF2B5EF4-FFF2-40B4-BE49-F238E27FC236}">
                      <a16:creationId xmlns:a16="http://schemas.microsoft.com/office/drawing/2014/main" id="{1215CE89-7C6E-40CE-A73E-1274C497AF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5" name="Google Shape;9271;p71">
                  <a:extLst>
                    <a:ext uri="{FF2B5EF4-FFF2-40B4-BE49-F238E27FC236}">
                      <a16:creationId xmlns:a16="http://schemas.microsoft.com/office/drawing/2014/main" id="{C75FD899-DB64-4FE9-8ECD-3B9CC86B1E0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6" name="Google Shape;9272;p71">
                  <a:extLst>
                    <a:ext uri="{FF2B5EF4-FFF2-40B4-BE49-F238E27FC236}">
                      <a16:creationId xmlns:a16="http://schemas.microsoft.com/office/drawing/2014/main" id="{4A1D0222-6865-421D-BCEB-9B0394E5AC9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7" name="Google Shape;9273;p71">
                  <a:extLst>
                    <a:ext uri="{FF2B5EF4-FFF2-40B4-BE49-F238E27FC236}">
                      <a16:creationId xmlns:a16="http://schemas.microsoft.com/office/drawing/2014/main" id="{4ED7A20A-A287-4942-A33F-B0BCD5978BF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8" name="Google Shape;9274;p71">
                  <a:extLst>
                    <a:ext uri="{FF2B5EF4-FFF2-40B4-BE49-F238E27FC236}">
                      <a16:creationId xmlns:a16="http://schemas.microsoft.com/office/drawing/2014/main" id="{A81C3259-96A7-4C8E-B7B4-A904A1E4DCE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5" name="Google Shape;9268;p71">
                <a:extLst>
                  <a:ext uri="{FF2B5EF4-FFF2-40B4-BE49-F238E27FC236}">
                    <a16:creationId xmlns:a16="http://schemas.microsoft.com/office/drawing/2014/main" id="{DD7C7551-656C-4CB2-B15C-DD3A4F14113F}"/>
                  </a:ext>
                </a:extLst>
              </p:cNvPr>
              <p:cNvGrpSpPr/>
              <p:nvPr/>
            </p:nvGrpSpPr>
            <p:grpSpPr>
              <a:xfrm>
                <a:off x="2920013" y="755286"/>
                <a:ext cx="202053" cy="285630"/>
                <a:chOff x="6974158" y="2789537"/>
                <a:chExt cx="255247" cy="327458"/>
              </a:xfrm>
              <a:grpFill/>
            </p:grpSpPr>
            <p:sp>
              <p:nvSpPr>
                <p:cNvPr id="4837" name="Google Shape;9269;p71">
                  <a:extLst>
                    <a:ext uri="{FF2B5EF4-FFF2-40B4-BE49-F238E27FC236}">
                      <a16:creationId xmlns:a16="http://schemas.microsoft.com/office/drawing/2014/main" id="{8E6884B4-11D0-4C16-9943-5BD3BDFBE50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8" name="Google Shape;9270;p71">
                  <a:extLst>
                    <a:ext uri="{FF2B5EF4-FFF2-40B4-BE49-F238E27FC236}">
                      <a16:creationId xmlns:a16="http://schemas.microsoft.com/office/drawing/2014/main" id="{B3CE3B7C-1F4B-452E-8409-F28FAC02761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9" name="Google Shape;9271;p71">
                  <a:extLst>
                    <a:ext uri="{FF2B5EF4-FFF2-40B4-BE49-F238E27FC236}">
                      <a16:creationId xmlns:a16="http://schemas.microsoft.com/office/drawing/2014/main" id="{C33F73D8-F9E9-43CF-81F6-B41ACA0AB9E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0" name="Google Shape;9272;p71">
                  <a:extLst>
                    <a:ext uri="{FF2B5EF4-FFF2-40B4-BE49-F238E27FC236}">
                      <a16:creationId xmlns:a16="http://schemas.microsoft.com/office/drawing/2014/main" id="{7C59F64C-7700-4FA4-8C09-C7646773C57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1" name="Google Shape;9273;p71">
                  <a:extLst>
                    <a:ext uri="{FF2B5EF4-FFF2-40B4-BE49-F238E27FC236}">
                      <a16:creationId xmlns:a16="http://schemas.microsoft.com/office/drawing/2014/main" id="{4389E7F5-1BAE-445D-BAC7-058F70F443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2" name="Google Shape;9274;p71">
                  <a:extLst>
                    <a:ext uri="{FF2B5EF4-FFF2-40B4-BE49-F238E27FC236}">
                      <a16:creationId xmlns:a16="http://schemas.microsoft.com/office/drawing/2014/main" id="{C12E9B91-E775-41E5-8237-CE21B3D33F7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6" name="Google Shape;9268;p71">
                <a:extLst>
                  <a:ext uri="{FF2B5EF4-FFF2-40B4-BE49-F238E27FC236}">
                    <a16:creationId xmlns:a16="http://schemas.microsoft.com/office/drawing/2014/main" id="{D1E9CBC8-E33E-429B-8FC8-60EA2F24C3FB}"/>
                  </a:ext>
                </a:extLst>
              </p:cNvPr>
              <p:cNvGrpSpPr/>
              <p:nvPr/>
            </p:nvGrpSpPr>
            <p:grpSpPr>
              <a:xfrm>
                <a:off x="3243579" y="755286"/>
                <a:ext cx="202053" cy="285630"/>
                <a:chOff x="6974158" y="2789537"/>
                <a:chExt cx="255247" cy="327458"/>
              </a:xfrm>
              <a:grpFill/>
            </p:grpSpPr>
            <p:sp>
              <p:nvSpPr>
                <p:cNvPr id="4831" name="Google Shape;9269;p71">
                  <a:extLst>
                    <a:ext uri="{FF2B5EF4-FFF2-40B4-BE49-F238E27FC236}">
                      <a16:creationId xmlns:a16="http://schemas.microsoft.com/office/drawing/2014/main" id="{FBE4C84E-4D84-40B7-BE1F-CA936CF55BD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2" name="Google Shape;9270;p71">
                  <a:extLst>
                    <a:ext uri="{FF2B5EF4-FFF2-40B4-BE49-F238E27FC236}">
                      <a16:creationId xmlns:a16="http://schemas.microsoft.com/office/drawing/2014/main" id="{AD5AD7AD-BA7E-4734-8078-8EF57F6994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3" name="Google Shape;9271;p71">
                  <a:extLst>
                    <a:ext uri="{FF2B5EF4-FFF2-40B4-BE49-F238E27FC236}">
                      <a16:creationId xmlns:a16="http://schemas.microsoft.com/office/drawing/2014/main" id="{89C73265-5055-4BA2-8F5F-442CEB570E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4" name="Google Shape;9272;p71">
                  <a:extLst>
                    <a:ext uri="{FF2B5EF4-FFF2-40B4-BE49-F238E27FC236}">
                      <a16:creationId xmlns:a16="http://schemas.microsoft.com/office/drawing/2014/main" id="{7106D719-41AF-46E7-9ED9-3D321AE2037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5" name="Google Shape;9273;p71">
                  <a:extLst>
                    <a:ext uri="{FF2B5EF4-FFF2-40B4-BE49-F238E27FC236}">
                      <a16:creationId xmlns:a16="http://schemas.microsoft.com/office/drawing/2014/main" id="{8BE04A8F-0E86-403A-8AF8-61FD664560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6" name="Google Shape;9274;p71">
                  <a:extLst>
                    <a:ext uri="{FF2B5EF4-FFF2-40B4-BE49-F238E27FC236}">
                      <a16:creationId xmlns:a16="http://schemas.microsoft.com/office/drawing/2014/main" id="{BFE2FA89-F855-4030-AF13-5B29F33E09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7" name="Google Shape;9268;p71">
                <a:extLst>
                  <a:ext uri="{FF2B5EF4-FFF2-40B4-BE49-F238E27FC236}">
                    <a16:creationId xmlns:a16="http://schemas.microsoft.com/office/drawing/2014/main" id="{F18E8FB7-C45D-4CCC-9F0D-CA45A51741D3}"/>
                  </a:ext>
                </a:extLst>
              </p:cNvPr>
              <p:cNvGrpSpPr/>
              <p:nvPr/>
            </p:nvGrpSpPr>
            <p:grpSpPr>
              <a:xfrm>
                <a:off x="3561576" y="746090"/>
                <a:ext cx="202053" cy="285630"/>
                <a:chOff x="6974158" y="2789537"/>
                <a:chExt cx="255247" cy="327458"/>
              </a:xfrm>
              <a:grpFill/>
            </p:grpSpPr>
            <p:sp>
              <p:nvSpPr>
                <p:cNvPr id="4825" name="Google Shape;9269;p71">
                  <a:extLst>
                    <a:ext uri="{FF2B5EF4-FFF2-40B4-BE49-F238E27FC236}">
                      <a16:creationId xmlns:a16="http://schemas.microsoft.com/office/drawing/2014/main" id="{ECD67F8F-A042-4FC3-A68B-3D3267F0BB9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6" name="Google Shape;9270;p71">
                  <a:extLst>
                    <a:ext uri="{FF2B5EF4-FFF2-40B4-BE49-F238E27FC236}">
                      <a16:creationId xmlns:a16="http://schemas.microsoft.com/office/drawing/2014/main" id="{D5F94C86-8630-4158-AC85-2606690B7A4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7" name="Google Shape;9271;p71">
                  <a:extLst>
                    <a:ext uri="{FF2B5EF4-FFF2-40B4-BE49-F238E27FC236}">
                      <a16:creationId xmlns:a16="http://schemas.microsoft.com/office/drawing/2014/main" id="{67199AF4-6497-4C2A-8DB1-CC7A66A48DC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8" name="Google Shape;9272;p71">
                  <a:extLst>
                    <a:ext uri="{FF2B5EF4-FFF2-40B4-BE49-F238E27FC236}">
                      <a16:creationId xmlns:a16="http://schemas.microsoft.com/office/drawing/2014/main" id="{66A65951-A99F-476D-BD0E-62C8DFDD7A6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9" name="Google Shape;9273;p71">
                  <a:extLst>
                    <a:ext uri="{FF2B5EF4-FFF2-40B4-BE49-F238E27FC236}">
                      <a16:creationId xmlns:a16="http://schemas.microsoft.com/office/drawing/2014/main" id="{73480814-AB99-43C0-BE4D-939104FD55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0" name="Google Shape;9274;p71">
                  <a:extLst>
                    <a:ext uri="{FF2B5EF4-FFF2-40B4-BE49-F238E27FC236}">
                      <a16:creationId xmlns:a16="http://schemas.microsoft.com/office/drawing/2014/main" id="{A6562B2E-6620-4CBA-84EB-F05EAB1B9E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18" name="Google Shape;9268;p71">
                <a:extLst>
                  <a:ext uri="{FF2B5EF4-FFF2-40B4-BE49-F238E27FC236}">
                    <a16:creationId xmlns:a16="http://schemas.microsoft.com/office/drawing/2014/main" id="{2B3D8B1E-35EE-46DD-9065-47D7184FFDB4}"/>
                  </a:ext>
                </a:extLst>
              </p:cNvPr>
              <p:cNvGrpSpPr/>
              <p:nvPr/>
            </p:nvGrpSpPr>
            <p:grpSpPr>
              <a:xfrm>
                <a:off x="3878126" y="755286"/>
                <a:ext cx="202053" cy="285630"/>
                <a:chOff x="6974158" y="2789537"/>
                <a:chExt cx="255247" cy="327458"/>
              </a:xfrm>
              <a:grpFill/>
            </p:grpSpPr>
            <p:sp>
              <p:nvSpPr>
                <p:cNvPr id="4819" name="Google Shape;9269;p71">
                  <a:extLst>
                    <a:ext uri="{FF2B5EF4-FFF2-40B4-BE49-F238E27FC236}">
                      <a16:creationId xmlns:a16="http://schemas.microsoft.com/office/drawing/2014/main" id="{12B2A54D-DA60-4182-B765-14F557345FD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9270;p71">
                  <a:extLst>
                    <a:ext uri="{FF2B5EF4-FFF2-40B4-BE49-F238E27FC236}">
                      <a16:creationId xmlns:a16="http://schemas.microsoft.com/office/drawing/2014/main" id="{57695FDC-670C-42BE-8E4A-52F971D9A4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1" name="Google Shape;9271;p71">
                  <a:extLst>
                    <a:ext uri="{FF2B5EF4-FFF2-40B4-BE49-F238E27FC236}">
                      <a16:creationId xmlns:a16="http://schemas.microsoft.com/office/drawing/2014/main" id="{24637B8C-DEC8-43A8-A829-07BB043932E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2" name="Google Shape;9272;p71">
                  <a:extLst>
                    <a:ext uri="{FF2B5EF4-FFF2-40B4-BE49-F238E27FC236}">
                      <a16:creationId xmlns:a16="http://schemas.microsoft.com/office/drawing/2014/main" id="{7E235D8E-60FF-4877-88EC-7EEE425B830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3" name="Google Shape;9273;p71">
                  <a:extLst>
                    <a:ext uri="{FF2B5EF4-FFF2-40B4-BE49-F238E27FC236}">
                      <a16:creationId xmlns:a16="http://schemas.microsoft.com/office/drawing/2014/main" id="{6167D278-109A-43E4-B3F3-3BE00DB3942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4" name="Google Shape;9274;p71">
                  <a:extLst>
                    <a:ext uri="{FF2B5EF4-FFF2-40B4-BE49-F238E27FC236}">
                      <a16:creationId xmlns:a16="http://schemas.microsoft.com/office/drawing/2014/main" id="{A819F662-E686-4D0A-AB30-3CC2E2CB6C7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709" name="Google Shape;9268;p71">
            <a:extLst>
              <a:ext uri="{FF2B5EF4-FFF2-40B4-BE49-F238E27FC236}">
                <a16:creationId xmlns:a16="http://schemas.microsoft.com/office/drawing/2014/main" id="{8A897BE6-EBF4-4F90-9640-7C6EFD48FBF4}"/>
              </a:ext>
            </a:extLst>
          </p:cNvPr>
          <p:cNvGrpSpPr/>
          <p:nvPr/>
        </p:nvGrpSpPr>
        <p:grpSpPr>
          <a:xfrm>
            <a:off x="6524209" y="1388381"/>
            <a:ext cx="134355" cy="194801"/>
            <a:chOff x="6974158" y="2789537"/>
            <a:chExt cx="255247" cy="327458"/>
          </a:xfrm>
          <a:solidFill>
            <a:srgbClr val="FF0066"/>
          </a:solidFill>
        </p:grpSpPr>
        <p:sp>
          <p:nvSpPr>
            <p:cNvPr id="4803" name="Google Shape;9269;p71">
              <a:extLst>
                <a:ext uri="{FF2B5EF4-FFF2-40B4-BE49-F238E27FC236}">
                  <a16:creationId xmlns:a16="http://schemas.microsoft.com/office/drawing/2014/main" id="{0F7E2242-5CF3-47CE-BE05-041D0746788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9270;p71">
              <a:extLst>
                <a:ext uri="{FF2B5EF4-FFF2-40B4-BE49-F238E27FC236}">
                  <a16:creationId xmlns:a16="http://schemas.microsoft.com/office/drawing/2014/main" id="{B4E616E8-EB5B-4A37-8D23-DA3BFBDB62A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9271;p71">
              <a:extLst>
                <a:ext uri="{FF2B5EF4-FFF2-40B4-BE49-F238E27FC236}">
                  <a16:creationId xmlns:a16="http://schemas.microsoft.com/office/drawing/2014/main" id="{E4591442-13AE-4189-AEC7-38D3CD1EEE0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9272;p71">
              <a:extLst>
                <a:ext uri="{FF2B5EF4-FFF2-40B4-BE49-F238E27FC236}">
                  <a16:creationId xmlns:a16="http://schemas.microsoft.com/office/drawing/2014/main" id="{EFAADE49-FE9C-402F-9559-711921E9183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7" name="Google Shape;9273;p71">
              <a:extLst>
                <a:ext uri="{FF2B5EF4-FFF2-40B4-BE49-F238E27FC236}">
                  <a16:creationId xmlns:a16="http://schemas.microsoft.com/office/drawing/2014/main" id="{125EA9F4-E4E3-4FEB-830F-5AD4D2AA7FF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9274;p71">
              <a:extLst>
                <a:ext uri="{FF2B5EF4-FFF2-40B4-BE49-F238E27FC236}">
                  <a16:creationId xmlns:a16="http://schemas.microsoft.com/office/drawing/2014/main" id="{2E874228-C616-4E23-A649-6DBC662E5B2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1" name="Google Shape;9268;p71">
            <a:extLst>
              <a:ext uri="{FF2B5EF4-FFF2-40B4-BE49-F238E27FC236}">
                <a16:creationId xmlns:a16="http://schemas.microsoft.com/office/drawing/2014/main" id="{CE68AFBD-A3FF-480E-9892-A80E77A2595D}"/>
              </a:ext>
            </a:extLst>
          </p:cNvPr>
          <p:cNvGrpSpPr/>
          <p:nvPr/>
        </p:nvGrpSpPr>
        <p:grpSpPr>
          <a:xfrm>
            <a:off x="4778104" y="1196051"/>
            <a:ext cx="134355" cy="194801"/>
            <a:chOff x="6974158" y="2789537"/>
            <a:chExt cx="255247" cy="327458"/>
          </a:xfrm>
          <a:solidFill>
            <a:srgbClr val="FF0066"/>
          </a:solidFill>
        </p:grpSpPr>
        <p:sp>
          <p:nvSpPr>
            <p:cNvPr id="4797" name="Google Shape;9269;p71">
              <a:extLst>
                <a:ext uri="{FF2B5EF4-FFF2-40B4-BE49-F238E27FC236}">
                  <a16:creationId xmlns:a16="http://schemas.microsoft.com/office/drawing/2014/main" id="{AF1BEF8B-04B0-41B8-AD97-258F176930F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9270;p71">
              <a:extLst>
                <a:ext uri="{FF2B5EF4-FFF2-40B4-BE49-F238E27FC236}">
                  <a16:creationId xmlns:a16="http://schemas.microsoft.com/office/drawing/2014/main" id="{CAE2F4E3-BD1E-49A7-8125-27DB7B7C6D4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9271;p71">
              <a:extLst>
                <a:ext uri="{FF2B5EF4-FFF2-40B4-BE49-F238E27FC236}">
                  <a16:creationId xmlns:a16="http://schemas.microsoft.com/office/drawing/2014/main" id="{37E5CEFE-3235-4D59-B96D-1842A580706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9272;p71">
              <a:extLst>
                <a:ext uri="{FF2B5EF4-FFF2-40B4-BE49-F238E27FC236}">
                  <a16:creationId xmlns:a16="http://schemas.microsoft.com/office/drawing/2014/main" id="{F9412131-1C8A-4976-B0EF-BB934112E0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1" name="Google Shape;9273;p71">
              <a:extLst>
                <a:ext uri="{FF2B5EF4-FFF2-40B4-BE49-F238E27FC236}">
                  <a16:creationId xmlns:a16="http://schemas.microsoft.com/office/drawing/2014/main" id="{591C44B0-85D1-497C-A600-68B34FBE1FF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9274;p71">
              <a:extLst>
                <a:ext uri="{FF2B5EF4-FFF2-40B4-BE49-F238E27FC236}">
                  <a16:creationId xmlns:a16="http://schemas.microsoft.com/office/drawing/2014/main" id="{B8329BF2-7960-4AC8-87A5-A170F665520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roup 27">
            <a:extLst>
              <a:ext uri="{FF2B5EF4-FFF2-40B4-BE49-F238E27FC236}">
                <a16:creationId xmlns:a16="http://schemas.microsoft.com/office/drawing/2014/main" id="{1AA96A40-3B6B-4D15-BC6E-2E5BF9ECF1BF}"/>
              </a:ext>
            </a:extLst>
          </p:cNvPr>
          <p:cNvGrpSpPr/>
          <p:nvPr/>
        </p:nvGrpSpPr>
        <p:grpSpPr>
          <a:xfrm>
            <a:off x="4985298" y="1192915"/>
            <a:ext cx="977711" cy="201073"/>
            <a:chOff x="4985298" y="1192915"/>
            <a:chExt cx="977711" cy="201073"/>
          </a:xfrm>
        </p:grpSpPr>
        <p:grpSp>
          <p:nvGrpSpPr>
            <p:cNvPr id="4762" name="Google Shape;9268;p71">
              <a:extLst>
                <a:ext uri="{FF2B5EF4-FFF2-40B4-BE49-F238E27FC236}">
                  <a16:creationId xmlns:a16="http://schemas.microsoft.com/office/drawing/2014/main" id="{43DDFEFA-8FDD-493E-9450-86EE9B5AE197}"/>
                </a:ext>
              </a:extLst>
            </p:cNvPr>
            <p:cNvGrpSpPr/>
            <p:nvPr/>
          </p:nvGrpSpPr>
          <p:grpSpPr>
            <a:xfrm>
              <a:off x="4985298" y="1196051"/>
              <a:ext cx="134355" cy="194801"/>
              <a:chOff x="6974158" y="2789537"/>
              <a:chExt cx="255247" cy="327458"/>
            </a:xfrm>
            <a:solidFill>
              <a:srgbClr val="FF0066"/>
            </a:solidFill>
          </p:grpSpPr>
          <p:sp>
            <p:nvSpPr>
              <p:cNvPr id="4791" name="Google Shape;9269;p71">
                <a:extLst>
                  <a:ext uri="{FF2B5EF4-FFF2-40B4-BE49-F238E27FC236}">
                    <a16:creationId xmlns:a16="http://schemas.microsoft.com/office/drawing/2014/main" id="{F75C886D-9B22-4559-B20F-DE685B67C2F3}"/>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9270;p71">
                <a:extLst>
                  <a:ext uri="{FF2B5EF4-FFF2-40B4-BE49-F238E27FC236}">
                    <a16:creationId xmlns:a16="http://schemas.microsoft.com/office/drawing/2014/main" id="{B5F3C64B-43D0-44F2-9304-76798692D32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9271;p71">
                <a:extLst>
                  <a:ext uri="{FF2B5EF4-FFF2-40B4-BE49-F238E27FC236}">
                    <a16:creationId xmlns:a16="http://schemas.microsoft.com/office/drawing/2014/main" id="{F7FA2F46-CB38-45A3-9BFE-1C12A8A099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9272;p71">
                <a:extLst>
                  <a:ext uri="{FF2B5EF4-FFF2-40B4-BE49-F238E27FC236}">
                    <a16:creationId xmlns:a16="http://schemas.microsoft.com/office/drawing/2014/main" id="{467CCE23-F9E6-4C31-80CB-CB216C9199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5" name="Google Shape;9273;p71">
                <a:extLst>
                  <a:ext uri="{FF2B5EF4-FFF2-40B4-BE49-F238E27FC236}">
                    <a16:creationId xmlns:a16="http://schemas.microsoft.com/office/drawing/2014/main" id="{E37444B2-FAC7-49CF-A243-F6BB7F3FB02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9274;p71">
                <a:extLst>
                  <a:ext uri="{FF2B5EF4-FFF2-40B4-BE49-F238E27FC236}">
                    <a16:creationId xmlns:a16="http://schemas.microsoft.com/office/drawing/2014/main" id="{A3D51F69-C8D8-4502-A81B-E733D903FE6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3" name="Google Shape;9268;p71">
              <a:extLst>
                <a:ext uri="{FF2B5EF4-FFF2-40B4-BE49-F238E27FC236}">
                  <a16:creationId xmlns:a16="http://schemas.microsoft.com/office/drawing/2014/main" id="{8B901C1A-C8B2-485E-A2DC-5C55D6A79E67}"/>
                </a:ext>
              </a:extLst>
            </p:cNvPr>
            <p:cNvGrpSpPr/>
            <p:nvPr/>
          </p:nvGrpSpPr>
          <p:grpSpPr>
            <a:xfrm>
              <a:off x="5191559" y="1199187"/>
              <a:ext cx="134355" cy="194801"/>
              <a:chOff x="6974158" y="2789537"/>
              <a:chExt cx="255247" cy="327458"/>
            </a:xfrm>
            <a:solidFill>
              <a:srgbClr val="FF0066"/>
            </a:solidFill>
          </p:grpSpPr>
          <p:sp>
            <p:nvSpPr>
              <p:cNvPr id="4785" name="Google Shape;9269;p71">
                <a:extLst>
                  <a:ext uri="{FF2B5EF4-FFF2-40B4-BE49-F238E27FC236}">
                    <a16:creationId xmlns:a16="http://schemas.microsoft.com/office/drawing/2014/main" id="{16E40E41-B9F3-4C8C-B77E-5BF7CEBC6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9270;p71">
                <a:extLst>
                  <a:ext uri="{FF2B5EF4-FFF2-40B4-BE49-F238E27FC236}">
                    <a16:creationId xmlns:a16="http://schemas.microsoft.com/office/drawing/2014/main" id="{C5E9DCA0-733A-4FB6-B2E7-7AE99D41E71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9271;p71">
                <a:extLst>
                  <a:ext uri="{FF2B5EF4-FFF2-40B4-BE49-F238E27FC236}">
                    <a16:creationId xmlns:a16="http://schemas.microsoft.com/office/drawing/2014/main" id="{73F22BBE-911D-4106-BF66-39554C1D40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9272;p71">
                <a:extLst>
                  <a:ext uri="{FF2B5EF4-FFF2-40B4-BE49-F238E27FC236}">
                    <a16:creationId xmlns:a16="http://schemas.microsoft.com/office/drawing/2014/main" id="{952954DF-D420-4E86-99C0-6FE08ABA04D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9273;p71">
                <a:extLst>
                  <a:ext uri="{FF2B5EF4-FFF2-40B4-BE49-F238E27FC236}">
                    <a16:creationId xmlns:a16="http://schemas.microsoft.com/office/drawing/2014/main" id="{9E8FDFD8-BDAF-4055-B701-5ED93C0BB0B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9274;p71">
                <a:extLst>
                  <a:ext uri="{FF2B5EF4-FFF2-40B4-BE49-F238E27FC236}">
                    <a16:creationId xmlns:a16="http://schemas.microsoft.com/office/drawing/2014/main" id="{AA3B007A-A254-4952-A321-EFF7D524E1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4" name="Google Shape;9268;p71">
              <a:extLst>
                <a:ext uri="{FF2B5EF4-FFF2-40B4-BE49-F238E27FC236}">
                  <a16:creationId xmlns:a16="http://schemas.microsoft.com/office/drawing/2014/main" id="{0111BB50-2E5A-44FD-9E23-84BBF5AD6C28}"/>
                </a:ext>
              </a:extLst>
            </p:cNvPr>
            <p:cNvGrpSpPr/>
            <p:nvPr/>
          </p:nvGrpSpPr>
          <p:grpSpPr>
            <a:xfrm>
              <a:off x="5406713" y="1199187"/>
              <a:ext cx="134355" cy="194801"/>
              <a:chOff x="6974158" y="2789537"/>
              <a:chExt cx="255247" cy="327458"/>
            </a:xfrm>
            <a:solidFill>
              <a:srgbClr val="FF0066"/>
            </a:solidFill>
          </p:grpSpPr>
          <p:sp>
            <p:nvSpPr>
              <p:cNvPr id="4779" name="Google Shape;9269;p71">
                <a:extLst>
                  <a:ext uri="{FF2B5EF4-FFF2-40B4-BE49-F238E27FC236}">
                    <a16:creationId xmlns:a16="http://schemas.microsoft.com/office/drawing/2014/main" id="{2C9EC240-B73B-4AB3-BCAE-457EB9F2491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9270;p71">
                <a:extLst>
                  <a:ext uri="{FF2B5EF4-FFF2-40B4-BE49-F238E27FC236}">
                    <a16:creationId xmlns:a16="http://schemas.microsoft.com/office/drawing/2014/main" id="{E50CA1D8-B77C-4D46-B800-2EB9E83F3DF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9271;p71">
                <a:extLst>
                  <a:ext uri="{FF2B5EF4-FFF2-40B4-BE49-F238E27FC236}">
                    <a16:creationId xmlns:a16="http://schemas.microsoft.com/office/drawing/2014/main" id="{1A9D66BE-8E8A-4865-A5DC-9A0FB4153AD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9272;p71">
                <a:extLst>
                  <a:ext uri="{FF2B5EF4-FFF2-40B4-BE49-F238E27FC236}">
                    <a16:creationId xmlns:a16="http://schemas.microsoft.com/office/drawing/2014/main" id="{5C48DD26-89CF-438C-A3F3-EA8601FE893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9273;p71">
                <a:extLst>
                  <a:ext uri="{FF2B5EF4-FFF2-40B4-BE49-F238E27FC236}">
                    <a16:creationId xmlns:a16="http://schemas.microsoft.com/office/drawing/2014/main" id="{14FC8CE9-3440-469D-A22A-B9325A61BB9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9274;p71">
                <a:extLst>
                  <a:ext uri="{FF2B5EF4-FFF2-40B4-BE49-F238E27FC236}">
                    <a16:creationId xmlns:a16="http://schemas.microsoft.com/office/drawing/2014/main" id="{244BF403-103F-4668-89FD-273D3EEEDB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5" name="Google Shape;9268;p71">
              <a:extLst>
                <a:ext uri="{FF2B5EF4-FFF2-40B4-BE49-F238E27FC236}">
                  <a16:creationId xmlns:a16="http://schemas.microsoft.com/office/drawing/2014/main" id="{6DA18438-1FC6-4FB3-B3CB-CDA24F7E62E0}"/>
                </a:ext>
              </a:extLst>
            </p:cNvPr>
            <p:cNvGrpSpPr/>
            <p:nvPr/>
          </p:nvGrpSpPr>
          <p:grpSpPr>
            <a:xfrm>
              <a:off x="5618165" y="1192915"/>
              <a:ext cx="134355" cy="194801"/>
              <a:chOff x="6974158" y="2789537"/>
              <a:chExt cx="255247" cy="327458"/>
            </a:xfrm>
            <a:solidFill>
              <a:srgbClr val="FF0066"/>
            </a:solidFill>
          </p:grpSpPr>
          <p:sp>
            <p:nvSpPr>
              <p:cNvPr id="4773" name="Google Shape;9269;p71">
                <a:extLst>
                  <a:ext uri="{FF2B5EF4-FFF2-40B4-BE49-F238E27FC236}">
                    <a16:creationId xmlns:a16="http://schemas.microsoft.com/office/drawing/2014/main" id="{9D155B98-5CD7-43D2-83F2-B1E69147B02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9270;p71">
                <a:extLst>
                  <a:ext uri="{FF2B5EF4-FFF2-40B4-BE49-F238E27FC236}">
                    <a16:creationId xmlns:a16="http://schemas.microsoft.com/office/drawing/2014/main" id="{64424106-65CD-4BDC-9C58-8AE1052C645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9271;p71">
                <a:extLst>
                  <a:ext uri="{FF2B5EF4-FFF2-40B4-BE49-F238E27FC236}">
                    <a16:creationId xmlns:a16="http://schemas.microsoft.com/office/drawing/2014/main" id="{C62BBC13-DF6B-4B13-8062-5059BD8FDF5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9272;p71">
                <a:extLst>
                  <a:ext uri="{FF2B5EF4-FFF2-40B4-BE49-F238E27FC236}">
                    <a16:creationId xmlns:a16="http://schemas.microsoft.com/office/drawing/2014/main" id="{2A69AF06-FD4B-4834-97A5-6CA74502C20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9273;p71">
                <a:extLst>
                  <a:ext uri="{FF2B5EF4-FFF2-40B4-BE49-F238E27FC236}">
                    <a16:creationId xmlns:a16="http://schemas.microsoft.com/office/drawing/2014/main" id="{660323C8-3CE9-4DBE-A2BA-78CC9BFC8DF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9274;p71">
                <a:extLst>
                  <a:ext uri="{FF2B5EF4-FFF2-40B4-BE49-F238E27FC236}">
                    <a16:creationId xmlns:a16="http://schemas.microsoft.com/office/drawing/2014/main" id="{A812721D-ABC5-4B67-843E-7FD138D0B3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66" name="Google Shape;9268;p71">
              <a:extLst>
                <a:ext uri="{FF2B5EF4-FFF2-40B4-BE49-F238E27FC236}">
                  <a16:creationId xmlns:a16="http://schemas.microsoft.com/office/drawing/2014/main" id="{6311785E-C516-4289-B110-166EA22E295B}"/>
                </a:ext>
              </a:extLst>
            </p:cNvPr>
            <p:cNvGrpSpPr/>
            <p:nvPr/>
          </p:nvGrpSpPr>
          <p:grpSpPr>
            <a:xfrm>
              <a:off x="5828654" y="1199187"/>
              <a:ext cx="134355" cy="194801"/>
              <a:chOff x="6974158" y="2789537"/>
              <a:chExt cx="255247" cy="327458"/>
            </a:xfrm>
            <a:solidFill>
              <a:srgbClr val="FF0066"/>
            </a:solidFill>
          </p:grpSpPr>
          <p:sp>
            <p:nvSpPr>
              <p:cNvPr id="4767" name="Google Shape;9269;p71">
                <a:extLst>
                  <a:ext uri="{FF2B5EF4-FFF2-40B4-BE49-F238E27FC236}">
                    <a16:creationId xmlns:a16="http://schemas.microsoft.com/office/drawing/2014/main" id="{933C7F39-01E2-464C-A780-BADB575C3B3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9270;p71">
                <a:extLst>
                  <a:ext uri="{FF2B5EF4-FFF2-40B4-BE49-F238E27FC236}">
                    <a16:creationId xmlns:a16="http://schemas.microsoft.com/office/drawing/2014/main" id="{469F625B-37DB-434D-ACF4-8C412F262B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9271;p71">
                <a:extLst>
                  <a:ext uri="{FF2B5EF4-FFF2-40B4-BE49-F238E27FC236}">
                    <a16:creationId xmlns:a16="http://schemas.microsoft.com/office/drawing/2014/main" id="{1E35DF7C-D7F2-40BA-BA74-FB809A2B678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9272;p71">
                <a:extLst>
                  <a:ext uri="{FF2B5EF4-FFF2-40B4-BE49-F238E27FC236}">
                    <a16:creationId xmlns:a16="http://schemas.microsoft.com/office/drawing/2014/main" id="{8E21C67B-2B90-4DA1-A6B0-B033287E507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1" name="Google Shape;9273;p71">
                <a:extLst>
                  <a:ext uri="{FF2B5EF4-FFF2-40B4-BE49-F238E27FC236}">
                    <a16:creationId xmlns:a16="http://schemas.microsoft.com/office/drawing/2014/main" id="{56ECB6B6-2E6A-4ED1-A9F6-1173DE1F47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2" name="Google Shape;9274;p71">
                <a:extLst>
                  <a:ext uri="{FF2B5EF4-FFF2-40B4-BE49-F238E27FC236}">
                    <a16:creationId xmlns:a16="http://schemas.microsoft.com/office/drawing/2014/main" id="{F4270A53-A97A-4D69-918E-3EEE3D0D1C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 name="Group 11">
            <a:extLst>
              <a:ext uri="{FF2B5EF4-FFF2-40B4-BE49-F238E27FC236}">
                <a16:creationId xmlns:a16="http://schemas.microsoft.com/office/drawing/2014/main" id="{F2FD9004-2374-469D-A265-3E7B48C4C5DC}"/>
              </a:ext>
            </a:extLst>
          </p:cNvPr>
          <p:cNvGrpSpPr/>
          <p:nvPr/>
        </p:nvGrpSpPr>
        <p:grpSpPr>
          <a:xfrm>
            <a:off x="7313846" y="1390507"/>
            <a:ext cx="1397553" cy="201073"/>
            <a:chOff x="4563737" y="1418980"/>
            <a:chExt cx="1397553" cy="201073"/>
          </a:xfrm>
        </p:grpSpPr>
        <p:grpSp>
          <p:nvGrpSpPr>
            <p:cNvPr id="4711" name="Google Shape;9275;p71">
              <a:extLst>
                <a:ext uri="{FF2B5EF4-FFF2-40B4-BE49-F238E27FC236}">
                  <a16:creationId xmlns:a16="http://schemas.microsoft.com/office/drawing/2014/main" id="{E3B1D92E-4EDF-4F5A-9E5D-36E6CBBD99DF}"/>
                </a:ext>
              </a:extLst>
            </p:cNvPr>
            <p:cNvGrpSpPr/>
            <p:nvPr/>
          </p:nvGrpSpPr>
          <p:grpSpPr>
            <a:xfrm>
              <a:off x="4563737" y="1418980"/>
              <a:ext cx="141479" cy="194801"/>
              <a:chOff x="7530697" y="2790299"/>
              <a:chExt cx="244291" cy="326314"/>
            </a:xfrm>
            <a:solidFill>
              <a:srgbClr val="FF0066"/>
            </a:solidFill>
          </p:grpSpPr>
          <p:sp>
            <p:nvSpPr>
              <p:cNvPr id="4755" name="Google Shape;9276;p71">
                <a:extLst>
                  <a:ext uri="{FF2B5EF4-FFF2-40B4-BE49-F238E27FC236}">
                    <a16:creationId xmlns:a16="http://schemas.microsoft.com/office/drawing/2014/main" id="{FCC62E3A-12FC-4380-96AC-3999AAA36DAC}"/>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9277;p71">
                <a:extLst>
                  <a:ext uri="{FF2B5EF4-FFF2-40B4-BE49-F238E27FC236}">
                    <a16:creationId xmlns:a16="http://schemas.microsoft.com/office/drawing/2014/main" id="{EDDCF321-3532-4019-A190-7ABE41928CF2}"/>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9278;p71">
                <a:extLst>
                  <a:ext uri="{FF2B5EF4-FFF2-40B4-BE49-F238E27FC236}">
                    <a16:creationId xmlns:a16="http://schemas.microsoft.com/office/drawing/2014/main" id="{E1257BF3-EEB6-4EC5-B6C5-A77793109E3C}"/>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9279;p71">
                <a:extLst>
                  <a:ext uri="{FF2B5EF4-FFF2-40B4-BE49-F238E27FC236}">
                    <a16:creationId xmlns:a16="http://schemas.microsoft.com/office/drawing/2014/main" id="{34F95AAA-0370-4574-B204-3D35C289821B}"/>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9280;p71">
                <a:extLst>
                  <a:ext uri="{FF2B5EF4-FFF2-40B4-BE49-F238E27FC236}">
                    <a16:creationId xmlns:a16="http://schemas.microsoft.com/office/drawing/2014/main" id="{ADC879FE-446C-428D-BF77-BB1561248D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9281;p71">
                <a:extLst>
                  <a:ext uri="{FF2B5EF4-FFF2-40B4-BE49-F238E27FC236}">
                    <a16:creationId xmlns:a16="http://schemas.microsoft.com/office/drawing/2014/main" id="{00904A06-18A3-466C-9E5B-4A83E2BAED4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2" name="Group 4711">
              <a:extLst>
                <a:ext uri="{FF2B5EF4-FFF2-40B4-BE49-F238E27FC236}">
                  <a16:creationId xmlns:a16="http://schemas.microsoft.com/office/drawing/2014/main" id="{402E4139-3E44-4F61-9E77-D1B51AB7A83C}"/>
                </a:ext>
              </a:extLst>
            </p:cNvPr>
            <p:cNvGrpSpPr/>
            <p:nvPr/>
          </p:nvGrpSpPr>
          <p:grpSpPr>
            <a:xfrm>
              <a:off x="4776385" y="1418980"/>
              <a:ext cx="1184905" cy="201073"/>
              <a:chOff x="2298228" y="746090"/>
              <a:chExt cx="1781951" cy="294826"/>
            </a:xfrm>
            <a:solidFill>
              <a:srgbClr val="FF0066"/>
            </a:solidFill>
          </p:grpSpPr>
          <p:grpSp>
            <p:nvGrpSpPr>
              <p:cNvPr id="4713" name="Google Shape;9268;p71">
                <a:extLst>
                  <a:ext uri="{FF2B5EF4-FFF2-40B4-BE49-F238E27FC236}">
                    <a16:creationId xmlns:a16="http://schemas.microsoft.com/office/drawing/2014/main" id="{A2F258DB-A398-48DA-BD13-2E4DB3A9698A}"/>
                  </a:ext>
                </a:extLst>
              </p:cNvPr>
              <p:cNvGrpSpPr/>
              <p:nvPr/>
            </p:nvGrpSpPr>
            <p:grpSpPr>
              <a:xfrm>
                <a:off x="2298228" y="750688"/>
                <a:ext cx="202053" cy="285630"/>
                <a:chOff x="6974158" y="2789537"/>
                <a:chExt cx="255247" cy="327458"/>
              </a:xfrm>
              <a:grpFill/>
            </p:grpSpPr>
            <p:sp>
              <p:nvSpPr>
                <p:cNvPr id="4749" name="Google Shape;9269;p71">
                  <a:extLst>
                    <a:ext uri="{FF2B5EF4-FFF2-40B4-BE49-F238E27FC236}">
                      <a16:creationId xmlns:a16="http://schemas.microsoft.com/office/drawing/2014/main" id="{A18EF2DC-F4ED-42B7-8D17-26127B3E0E8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9270;p71">
                  <a:extLst>
                    <a:ext uri="{FF2B5EF4-FFF2-40B4-BE49-F238E27FC236}">
                      <a16:creationId xmlns:a16="http://schemas.microsoft.com/office/drawing/2014/main" id="{AE373800-9BC8-4E7C-B83D-468194F6EB0D}"/>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9271;p71">
                  <a:extLst>
                    <a:ext uri="{FF2B5EF4-FFF2-40B4-BE49-F238E27FC236}">
                      <a16:creationId xmlns:a16="http://schemas.microsoft.com/office/drawing/2014/main" id="{645C41EF-B77C-4296-8546-BE420FD8190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9272;p71">
                  <a:extLst>
                    <a:ext uri="{FF2B5EF4-FFF2-40B4-BE49-F238E27FC236}">
                      <a16:creationId xmlns:a16="http://schemas.microsoft.com/office/drawing/2014/main" id="{FF55F32F-15DD-4771-BB92-AC5CF14FE96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3" name="Google Shape;9273;p71">
                  <a:extLst>
                    <a:ext uri="{FF2B5EF4-FFF2-40B4-BE49-F238E27FC236}">
                      <a16:creationId xmlns:a16="http://schemas.microsoft.com/office/drawing/2014/main" id="{D83094A6-EA26-4526-87D0-C6DD87D4A9F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9274;p71">
                  <a:extLst>
                    <a:ext uri="{FF2B5EF4-FFF2-40B4-BE49-F238E27FC236}">
                      <a16:creationId xmlns:a16="http://schemas.microsoft.com/office/drawing/2014/main" id="{35243783-07C4-44C6-A356-59F87957242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4" name="Google Shape;9268;p71">
                <a:extLst>
                  <a:ext uri="{FF2B5EF4-FFF2-40B4-BE49-F238E27FC236}">
                    <a16:creationId xmlns:a16="http://schemas.microsoft.com/office/drawing/2014/main" id="{DAF30364-1800-4823-9D29-2C7884F3AD1A}"/>
                  </a:ext>
                </a:extLst>
              </p:cNvPr>
              <p:cNvGrpSpPr/>
              <p:nvPr/>
            </p:nvGrpSpPr>
            <p:grpSpPr>
              <a:xfrm>
                <a:off x="2609822" y="750688"/>
                <a:ext cx="202053" cy="285630"/>
                <a:chOff x="6974158" y="2789537"/>
                <a:chExt cx="255247" cy="327458"/>
              </a:xfrm>
              <a:grpFill/>
            </p:grpSpPr>
            <p:sp>
              <p:nvSpPr>
                <p:cNvPr id="4743" name="Google Shape;9269;p71">
                  <a:extLst>
                    <a:ext uri="{FF2B5EF4-FFF2-40B4-BE49-F238E27FC236}">
                      <a16:creationId xmlns:a16="http://schemas.microsoft.com/office/drawing/2014/main" id="{C5FF1580-8551-4DCD-A6A1-79972106A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9270;p71">
                  <a:extLst>
                    <a:ext uri="{FF2B5EF4-FFF2-40B4-BE49-F238E27FC236}">
                      <a16:creationId xmlns:a16="http://schemas.microsoft.com/office/drawing/2014/main" id="{78F73419-8814-493A-AC24-3F033F89F76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9271;p71">
                  <a:extLst>
                    <a:ext uri="{FF2B5EF4-FFF2-40B4-BE49-F238E27FC236}">
                      <a16:creationId xmlns:a16="http://schemas.microsoft.com/office/drawing/2014/main" id="{0E6DF12D-D796-4099-AA7B-899566EFF69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9272;p71">
                  <a:extLst>
                    <a:ext uri="{FF2B5EF4-FFF2-40B4-BE49-F238E27FC236}">
                      <a16:creationId xmlns:a16="http://schemas.microsoft.com/office/drawing/2014/main" id="{391CCD37-FF6B-4391-973F-F78754B550B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7" name="Google Shape;9273;p71">
                  <a:extLst>
                    <a:ext uri="{FF2B5EF4-FFF2-40B4-BE49-F238E27FC236}">
                      <a16:creationId xmlns:a16="http://schemas.microsoft.com/office/drawing/2014/main" id="{361A8E8A-B822-4997-A846-EE847EDA754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9274;p71">
                  <a:extLst>
                    <a:ext uri="{FF2B5EF4-FFF2-40B4-BE49-F238E27FC236}">
                      <a16:creationId xmlns:a16="http://schemas.microsoft.com/office/drawing/2014/main" id="{9A77E83C-707E-4585-96E9-3E95A19E494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5" name="Google Shape;9268;p71">
                <a:extLst>
                  <a:ext uri="{FF2B5EF4-FFF2-40B4-BE49-F238E27FC236}">
                    <a16:creationId xmlns:a16="http://schemas.microsoft.com/office/drawing/2014/main" id="{1FD740C2-FC3C-4266-8AC2-D173A1C5C245}"/>
                  </a:ext>
                </a:extLst>
              </p:cNvPr>
              <p:cNvGrpSpPr/>
              <p:nvPr/>
            </p:nvGrpSpPr>
            <p:grpSpPr>
              <a:xfrm>
                <a:off x="2920013" y="755286"/>
                <a:ext cx="202053" cy="285630"/>
                <a:chOff x="6974158" y="2789537"/>
                <a:chExt cx="255247" cy="327458"/>
              </a:xfrm>
              <a:grpFill/>
            </p:grpSpPr>
            <p:sp>
              <p:nvSpPr>
                <p:cNvPr id="4737" name="Google Shape;9269;p71">
                  <a:extLst>
                    <a:ext uri="{FF2B5EF4-FFF2-40B4-BE49-F238E27FC236}">
                      <a16:creationId xmlns:a16="http://schemas.microsoft.com/office/drawing/2014/main" id="{6A108EF1-A9B5-4B26-A6BF-57562D014E1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9270;p71">
                  <a:extLst>
                    <a:ext uri="{FF2B5EF4-FFF2-40B4-BE49-F238E27FC236}">
                      <a16:creationId xmlns:a16="http://schemas.microsoft.com/office/drawing/2014/main" id="{3912647B-D7DC-4CFB-B100-E19A279023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9271;p71">
                  <a:extLst>
                    <a:ext uri="{FF2B5EF4-FFF2-40B4-BE49-F238E27FC236}">
                      <a16:creationId xmlns:a16="http://schemas.microsoft.com/office/drawing/2014/main" id="{ED0BFF53-91FE-44DF-949F-F0AEBB7E7B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9272;p71">
                  <a:extLst>
                    <a:ext uri="{FF2B5EF4-FFF2-40B4-BE49-F238E27FC236}">
                      <a16:creationId xmlns:a16="http://schemas.microsoft.com/office/drawing/2014/main" id="{E6D4DDE9-917E-42B5-941F-E506CB664B0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9273;p71">
                  <a:extLst>
                    <a:ext uri="{FF2B5EF4-FFF2-40B4-BE49-F238E27FC236}">
                      <a16:creationId xmlns:a16="http://schemas.microsoft.com/office/drawing/2014/main" id="{22971E22-A8E2-497A-9B72-BF9409147D5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9274;p71">
                  <a:extLst>
                    <a:ext uri="{FF2B5EF4-FFF2-40B4-BE49-F238E27FC236}">
                      <a16:creationId xmlns:a16="http://schemas.microsoft.com/office/drawing/2014/main" id="{CD930C5D-9062-45E0-9F17-65C0DEC915C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6" name="Google Shape;9268;p71">
                <a:extLst>
                  <a:ext uri="{FF2B5EF4-FFF2-40B4-BE49-F238E27FC236}">
                    <a16:creationId xmlns:a16="http://schemas.microsoft.com/office/drawing/2014/main" id="{DB24073B-8867-42EC-A291-6C924106D8CA}"/>
                  </a:ext>
                </a:extLst>
              </p:cNvPr>
              <p:cNvGrpSpPr/>
              <p:nvPr/>
            </p:nvGrpSpPr>
            <p:grpSpPr>
              <a:xfrm>
                <a:off x="3243579" y="755286"/>
                <a:ext cx="202053" cy="285630"/>
                <a:chOff x="6974158" y="2789537"/>
                <a:chExt cx="255247" cy="327458"/>
              </a:xfrm>
              <a:grpFill/>
            </p:grpSpPr>
            <p:sp>
              <p:nvSpPr>
                <p:cNvPr id="4731" name="Google Shape;9269;p71">
                  <a:extLst>
                    <a:ext uri="{FF2B5EF4-FFF2-40B4-BE49-F238E27FC236}">
                      <a16:creationId xmlns:a16="http://schemas.microsoft.com/office/drawing/2014/main" id="{7610EF79-C1BC-42E2-B1F3-C886BF82AA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9270;p71">
                  <a:extLst>
                    <a:ext uri="{FF2B5EF4-FFF2-40B4-BE49-F238E27FC236}">
                      <a16:creationId xmlns:a16="http://schemas.microsoft.com/office/drawing/2014/main" id="{AA5E9A4B-7FA1-4E87-876F-96C5FB44FF4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9271;p71">
                  <a:extLst>
                    <a:ext uri="{FF2B5EF4-FFF2-40B4-BE49-F238E27FC236}">
                      <a16:creationId xmlns:a16="http://schemas.microsoft.com/office/drawing/2014/main" id="{38D1FD43-D926-4CD5-9A32-664E81D9746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9272;p71">
                  <a:extLst>
                    <a:ext uri="{FF2B5EF4-FFF2-40B4-BE49-F238E27FC236}">
                      <a16:creationId xmlns:a16="http://schemas.microsoft.com/office/drawing/2014/main" id="{F626EA5B-5D78-4711-816B-682FEE2A5B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9273;p71">
                  <a:extLst>
                    <a:ext uri="{FF2B5EF4-FFF2-40B4-BE49-F238E27FC236}">
                      <a16:creationId xmlns:a16="http://schemas.microsoft.com/office/drawing/2014/main" id="{7EBE3E76-C1CB-49CF-9670-634460835E9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9274;p71">
                  <a:extLst>
                    <a:ext uri="{FF2B5EF4-FFF2-40B4-BE49-F238E27FC236}">
                      <a16:creationId xmlns:a16="http://schemas.microsoft.com/office/drawing/2014/main" id="{9087C30D-1E25-4255-8E38-4CA0FF4378E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7" name="Google Shape;9268;p71">
                <a:extLst>
                  <a:ext uri="{FF2B5EF4-FFF2-40B4-BE49-F238E27FC236}">
                    <a16:creationId xmlns:a16="http://schemas.microsoft.com/office/drawing/2014/main" id="{3E8E07D0-B3D4-448D-882E-55E1CE0D0476}"/>
                  </a:ext>
                </a:extLst>
              </p:cNvPr>
              <p:cNvGrpSpPr/>
              <p:nvPr/>
            </p:nvGrpSpPr>
            <p:grpSpPr>
              <a:xfrm>
                <a:off x="3561576" y="746090"/>
                <a:ext cx="202053" cy="285630"/>
                <a:chOff x="6974158" y="2789537"/>
                <a:chExt cx="255247" cy="327458"/>
              </a:xfrm>
              <a:grpFill/>
            </p:grpSpPr>
            <p:sp>
              <p:nvSpPr>
                <p:cNvPr id="4725" name="Google Shape;9269;p71">
                  <a:extLst>
                    <a:ext uri="{FF2B5EF4-FFF2-40B4-BE49-F238E27FC236}">
                      <a16:creationId xmlns:a16="http://schemas.microsoft.com/office/drawing/2014/main" id="{9318194D-C912-4066-BF15-651596206D4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9270;p71">
                  <a:extLst>
                    <a:ext uri="{FF2B5EF4-FFF2-40B4-BE49-F238E27FC236}">
                      <a16:creationId xmlns:a16="http://schemas.microsoft.com/office/drawing/2014/main" id="{60B86199-D820-446D-BE38-89C529B5B2C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9271;p71">
                  <a:extLst>
                    <a:ext uri="{FF2B5EF4-FFF2-40B4-BE49-F238E27FC236}">
                      <a16:creationId xmlns:a16="http://schemas.microsoft.com/office/drawing/2014/main" id="{E6340579-C2F2-4E04-90C5-CA12ADCA8D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9272;p71">
                  <a:extLst>
                    <a:ext uri="{FF2B5EF4-FFF2-40B4-BE49-F238E27FC236}">
                      <a16:creationId xmlns:a16="http://schemas.microsoft.com/office/drawing/2014/main" id="{0D3D4C24-F92F-4BA0-AF29-46DA5D646B2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9273;p71">
                  <a:extLst>
                    <a:ext uri="{FF2B5EF4-FFF2-40B4-BE49-F238E27FC236}">
                      <a16:creationId xmlns:a16="http://schemas.microsoft.com/office/drawing/2014/main" id="{FB0A064D-87CB-4258-9206-F30F0714755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9274;p71">
                  <a:extLst>
                    <a:ext uri="{FF2B5EF4-FFF2-40B4-BE49-F238E27FC236}">
                      <a16:creationId xmlns:a16="http://schemas.microsoft.com/office/drawing/2014/main" id="{A6E67A5B-476B-44D2-982F-AFD00EC012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18" name="Google Shape;9268;p71">
                <a:extLst>
                  <a:ext uri="{FF2B5EF4-FFF2-40B4-BE49-F238E27FC236}">
                    <a16:creationId xmlns:a16="http://schemas.microsoft.com/office/drawing/2014/main" id="{F72D04CC-0334-4C37-B9AA-14AF3E427727}"/>
                  </a:ext>
                </a:extLst>
              </p:cNvPr>
              <p:cNvGrpSpPr/>
              <p:nvPr/>
            </p:nvGrpSpPr>
            <p:grpSpPr>
              <a:xfrm>
                <a:off x="3878126" y="755286"/>
                <a:ext cx="202053" cy="285630"/>
                <a:chOff x="6974158" y="2789537"/>
                <a:chExt cx="255247" cy="327458"/>
              </a:xfrm>
              <a:grpFill/>
            </p:grpSpPr>
            <p:sp>
              <p:nvSpPr>
                <p:cNvPr id="4719" name="Google Shape;9269;p71">
                  <a:extLst>
                    <a:ext uri="{FF2B5EF4-FFF2-40B4-BE49-F238E27FC236}">
                      <a16:creationId xmlns:a16="http://schemas.microsoft.com/office/drawing/2014/main" id="{DC7438E6-E700-415F-B09A-59363631EA2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9270;p71">
                  <a:extLst>
                    <a:ext uri="{FF2B5EF4-FFF2-40B4-BE49-F238E27FC236}">
                      <a16:creationId xmlns:a16="http://schemas.microsoft.com/office/drawing/2014/main" id="{B11880DB-605E-47B2-A70E-79A9C9DDBBF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9271;p71">
                  <a:extLst>
                    <a:ext uri="{FF2B5EF4-FFF2-40B4-BE49-F238E27FC236}">
                      <a16:creationId xmlns:a16="http://schemas.microsoft.com/office/drawing/2014/main" id="{FD81E802-AFAC-44EC-BD21-51982B19B74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9272;p71">
                  <a:extLst>
                    <a:ext uri="{FF2B5EF4-FFF2-40B4-BE49-F238E27FC236}">
                      <a16:creationId xmlns:a16="http://schemas.microsoft.com/office/drawing/2014/main" id="{EF7C2932-1591-43EF-98E9-982DD5863DE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3" name="Google Shape;9273;p71">
                  <a:extLst>
                    <a:ext uri="{FF2B5EF4-FFF2-40B4-BE49-F238E27FC236}">
                      <a16:creationId xmlns:a16="http://schemas.microsoft.com/office/drawing/2014/main" id="{E4F23CBB-9F9E-44DE-95EF-DC000DCFAC5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9274;p71">
                  <a:extLst>
                    <a:ext uri="{FF2B5EF4-FFF2-40B4-BE49-F238E27FC236}">
                      <a16:creationId xmlns:a16="http://schemas.microsoft.com/office/drawing/2014/main" id="{938DDB67-CD67-4BA0-8274-5DFFF01D2D1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609" name="Google Shape;9268;p71">
            <a:extLst>
              <a:ext uri="{FF2B5EF4-FFF2-40B4-BE49-F238E27FC236}">
                <a16:creationId xmlns:a16="http://schemas.microsoft.com/office/drawing/2014/main" id="{D3C9CC4F-C2B0-4675-91A4-71E9773289D1}"/>
              </a:ext>
            </a:extLst>
          </p:cNvPr>
          <p:cNvGrpSpPr/>
          <p:nvPr/>
        </p:nvGrpSpPr>
        <p:grpSpPr>
          <a:xfrm>
            <a:off x="6524209" y="2898202"/>
            <a:ext cx="134355" cy="194801"/>
            <a:chOff x="6974158" y="2789537"/>
            <a:chExt cx="255247" cy="327458"/>
          </a:xfrm>
          <a:solidFill>
            <a:srgbClr val="0000FF"/>
          </a:solidFill>
        </p:grpSpPr>
        <p:sp>
          <p:nvSpPr>
            <p:cNvPr id="4703" name="Google Shape;9269;p71">
              <a:extLst>
                <a:ext uri="{FF2B5EF4-FFF2-40B4-BE49-F238E27FC236}">
                  <a16:creationId xmlns:a16="http://schemas.microsoft.com/office/drawing/2014/main" id="{27873553-9A92-4B8A-8E7C-C9FB45A19C2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9270;p71">
              <a:extLst>
                <a:ext uri="{FF2B5EF4-FFF2-40B4-BE49-F238E27FC236}">
                  <a16:creationId xmlns:a16="http://schemas.microsoft.com/office/drawing/2014/main" id="{04583D79-1BE2-4308-BBDF-1D7F5FD485D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9271;p71">
              <a:extLst>
                <a:ext uri="{FF2B5EF4-FFF2-40B4-BE49-F238E27FC236}">
                  <a16:creationId xmlns:a16="http://schemas.microsoft.com/office/drawing/2014/main" id="{156494F6-DA44-481F-9511-043EEB8F620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9272;p71">
              <a:extLst>
                <a:ext uri="{FF2B5EF4-FFF2-40B4-BE49-F238E27FC236}">
                  <a16:creationId xmlns:a16="http://schemas.microsoft.com/office/drawing/2014/main" id="{A7DF8300-1A60-4441-9F91-E0817CCA897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7" name="Google Shape;9273;p71">
              <a:extLst>
                <a:ext uri="{FF2B5EF4-FFF2-40B4-BE49-F238E27FC236}">
                  <a16:creationId xmlns:a16="http://schemas.microsoft.com/office/drawing/2014/main" id="{3CD249FF-F4F9-492F-99F0-0E90EB5152F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9274;p71">
              <a:extLst>
                <a:ext uri="{FF2B5EF4-FFF2-40B4-BE49-F238E27FC236}">
                  <a16:creationId xmlns:a16="http://schemas.microsoft.com/office/drawing/2014/main" id="{BA442C67-947A-4E70-9334-A746A3F20732}"/>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1" name="Google Shape;9268;p71">
            <a:extLst>
              <a:ext uri="{FF2B5EF4-FFF2-40B4-BE49-F238E27FC236}">
                <a16:creationId xmlns:a16="http://schemas.microsoft.com/office/drawing/2014/main" id="{5278EBD4-31A5-4180-A257-91CCB8FE3A00}"/>
              </a:ext>
            </a:extLst>
          </p:cNvPr>
          <p:cNvGrpSpPr/>
          <p:nvPr/>
        </p:nvGrpSpPr>
        <p:grpSpPr>
          <a:xfrm>
            <a:off x="4784065" y="2550512"/>
            <a:ext cx="134355" cy="194801"/>
            <a:chOff x="6974158" y="2789537"/>
            <a:chExt cx="255247" cy="327458"/>
          </a:xfrm>
          <a:solidFill>
            <a:srgbClr val="0000FF"/>
          </a:solidFill>
        </p:grpSpPr>
        <p:sp>
          <p:nvSpPr>
            <p:cNvPr id="4697" name="Google Shape;9269;p71">
              <a:extLst>
                <a:ext uri="{FF2B5EF4-FFF2-40B4-BE49-F238E27FC236}">
                  <a16:creationId xmlns:a16="http://schemas.microsoft.com/office/drawing/2014/main" id="{0DC4BB08-F0D7-4B0B-A8E6-012511DA148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9270;p71">
              <a:extLst>
                <a:ext uri="{FF2B5EF4-FFF2-40B4-BE49-F238E27FC236}">
                  <a16:creationId xmlns:a16="http://schemas.microsoft.com/office/drawing/2014/main" id="{87FA3514-F879-4630-A402-83F483DF861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9271;p71">
              <a:extLst>
                <a:ext uri="{FF2B5EF4-FFF2-40B4-BE49-F238E27FC236}">
                  <a16:creationId xmlns:a16="http://schemas.microsoft.com/office/drawing/2014/main" id="{8E5AB19A-5DBC-4380-BF60-EFA396C3BE3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9272;p71">
              <a:extLst>
                <a:ext uri="{FF2B5EF4-FFF2-40B4-BE49-F238E27FC236}">
                  <a16:creationId xmlns:a16="http://schemas.microsoft.com/office/drawing/2014/main" id="{197515EF-B15D-44A5-AC1B-5DA9C4BE015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1" name="Google Shape;9273;p71">
              <a:extLst>
                <a:ext uri="{FF2B5EF4-FFF2-40B4-BE49-F238E27FC236}">
                  <a16:creationId xmlns:a16="http://schemas.microsoft.com/office/drawing/2014/main" id="{34512A23-9202-40CF-B351-26501FED3C9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9274;p71">
              <a:extLst>
                <a:ext uri="{FF2B5EF4-FFF2-40B4-BE49-F238E27FC236}">
                  <a16:creationId xmlns:a16="http://schemas.microsoft.com/office/drawing/2014/main" id="{25E039ED-45CB-48F9-B51E-A77B4177E17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 name="Group 30">
            <a:extLst>
              <a:ext uri="{FF2B5EF4-FFF2-40B4-BE49-F238E27FC236}">
                <a16:creationId xmlns:a16="http://schemas.microsoft.com/office/drawing/2014/main" id="{221D7534-8172-4AD6-BDDB-57C19E63C36D}"/>
              </a:ext>
            </a:extLst>
          </p:cNvPr>
          <p:cNvGrpSpPr/>
          <p:nvPr/>
        </p:nvGrpSpPr>
        <p:grpSpPr>
          <a:xfrm>
            <a:off x="4991259" y="2547376"/>
            <a:ext cx="977711" cy="201073"/>
            <a:chOff x="4991259" y="2547376"/>
            <a:chExt cx="977711" cy="201073"/>
          </a:xfrm>
        </p:grpSpPr>
        <p:grpSp>
          <p:nvGrpSpPr>
            <p:cNvPr id="4662" name="Google Shape;9268;p71">
              <a:extLst>
                <a:ext uri="{FF2B5EF4-FFF2-40B4-BE49-F238E27FC236}">
                  <a16:creationId xmlns:a16="http://schemas.microsoft.com/office/drawing/2014/main" id="{B0DEAAC9-E9D7-440F-98B3-ECA178C4BA15}"/>
                </a:ext>
              </a:extLst>
            </p:cNvPr>
            <p:cNvGrpSpPr/>
            <p:nvPr/>
          </p:nvGrpSpPr>
          <p:grpSpPr>
            <a:xfrm>
              <a:off x="4991259" y="2550512"/>
              <a:ext cx="134355" cy="194801"/>
              <a:chOff x="6974158" y="2789537"/>
              <a:chExt cx="255247" cy="327458"/>
            </a:xfrm>
            <a:solidFill>
              <a:srgbClr val="0000FF"/>
            </a:solidFill>
          </p:grpSpPr>
          <p:sp>
            <p:nvSpPr>
              <p:cNvPr id="4691" name="Google Shape;9269;p71">
                <a:extLst>
                  <a:ext uri="{FF2B5EF4-FFF2-40B4-BE49-F238E27FC236}">
                    <a16:creationId xmlns:a16="http://schemas.microsoft.com/office/drawing/2014/main" id="{F15D96D0-AE7B-4073-94EA-9863696463B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9270;p71">
                <a:extLst>
                  <a:ext uri="{FF2B5EF4-FFF2-40B4-BE49-F238E27FC236}">
                    <a16:creationId xmlns:a16="http://schemas.microsoft.com/office/drawing/2014/main" id="{9FF07336-BF3C-43D0-B2BF-F9C52191766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9271;p71">
                <a:extLst>
                  <a:ext uri="{FF2B5EF4-FFF2-40B4-BE49-F238E27FC236}">
                    <a16:creationId xmlns:a16="http://schemas.microsoft.com/office/drawing/2014/main" id="{F629D678-F428-4808-A289-D93E5C696BA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9272;p71">
                <a:extLst>
                  <a:ext uri="{FF2B5EF4-FFF2-40B4-BE49-F238E27FC236}">
                    <a16:creationId xmlns:a16="http://schemas.microsoft.com/office/drawing/2014/main" id="{AA737D2E-2C41-4C53-B705-1E28C46D38A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5" name="Google Shape;9273;p71">
                <a:extLst>
                  <a:ext uri="{FF2B5EF4-FFF2-40B4-BE49-F238E27FC236}">
                    <a16:creationId xmlns:a16="http://schemas.microsoft.com/office/drawing/2014/main" id="{E593FF6F-13E6-49D9-9648-CD8BE2674AB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9274;p71">
                <a:extLst>
                  <a:ext uri="{FF2B5EF4-FFF2-40B4-BE49-F238E27FC236}">
                    <a16:creationId xmlns:a16="http://schemas.microsoft.com/office/drawing/2014/main" id="{1A0DD5B9-3084-406F-A5AE-93FC74A7F7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3" name="Google Shape;9268;p71">
              <a:extLst>
                <a:ext uri="{FF2B5EF4-FFF2-40B4-BE49-F238E27FC236}">
                  <a16:creationId xmlns:a16="http://schemas.microsoft.com/office/drawing/2014/main" id="{2454E36E-1E98-4B79-8E9E-0DF302C0547B}"/>
                </a:ext>
              </a:extLst>
            </p:cNvPr>
            <p:cNvGrpSpPr/>
            <p:nvPr/>
          </p:nvGrpSpPr>
          <p:grpSpPr>
            <a:xfrm>
              <a:off x="5197520" y="2553648"/>
              <a:ext cx="134355" cy="194801"/>
              <a:chOff x="6974158" y="2789537"/>
              <a:chExt cx="255247" cy="327458"/>
            </a:xfrm>
            <a:solidFill>
              <a:srgbClr val="0000FF"/>
            </a:solidFill>
          </p:grpSpPr>
          <p:sp>
            <p:nvSpPr>
              <p:cNvPr id="4685" name="Google Shape;9269;p71">
                <a:extLst>
                  <a:ext uri="{FF2B5EF4-FFF2-40B4-BE49-F238E27FC236}">
                    <a16:creationId xmlns:a16="http://schemas.microsoft.com/office/drawing/2014/main" id="{380B8B41-517F-4179-84D1-5B54BE6607C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9270;p71">
                <a:extLst>
                  <a:ext uri="{FF2B5EF4-FFF2-40B4-BE49-F238E27FC236}">
                    <a16:creationId xmlns:a16="http://schemas.microsoft.com/office/drawing/2014/main" id="{70C3C4CC-53AD-41C4-8A3B-025F9808259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9271;p71">
                <a:extLst>
                  <a:ext uri="{FF2B5EF4-FFF2-40B4-BE49-F238E27FC236}">
                    <a16:creationId xmlns:a16="http://schemas.microsoft.com/office/drawing/2014/main" id="{512F5905-DC8F-4CBA-BE51-984B2648061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9272;p71">
                <a:extLst>
                  <a:ext uri="{FF2B5EF4-FFF2-40B4-BE49-F238E27FC236}">
                    <a16:creationId xmlns:a16="http://schemas.microsoft.com/office/drawing/2014/main" id="{68189306-9E7B-43A9-B05F-61B975218BC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9273;p71">
                <a:extLst>
                  <a:ext uri="{FF2B5EF4-FFF2-40B4-BE49-F238E27FC236}">
                    <a16:creationId xmlns:a16="http://schemas.microsoft.com/office/drawing/2014/main" id="{CE710274-620A-4BE4-A66E-8A0B8B50BDE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9274;p71">
                <a:extLst>
                  <a:ext uri="{FF2B5EF4-FFF2-40B4-BE49-F238E27FC236}">
                    <a16:creationId xmlns:a16="http://schemas.microsoft.com/office/drawing/2014/main" id="{35D4FD67-D849-4B4D-9F6B-9B3FDCBFC76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4" name="Google Shape;9268;p71">
              <a:extLst>
                <a:ext uri="{FF2B5EF4-FFF2-40B4-BE49-F238E27FC236}">
                  <a16:creationId xmlns:a16="http://schemas.microsoft.com/office/drawing/2014/main" id="{E670877A-F91A-4BF2-9F2C-C8C10A497138}"/>
                </a:ext>
              </a:extLst>
            </p:cNvPr>
            <p:cNvGrpSpPr/>
            <p:nvPr/>
          </p:nvGrpSpPr>
          <p:grpSpPr>
            <a:xfrm>
              <a:off x="5412674" y="2553648"/>
              <a:ext cx="134355" cy="194801"/>
              <a:chOff x="6974158" y="2789537"/>
              <a:chExt cx="255247" cy="327458"/>
            </a:xfrm>
            <a:solidFill>
              <a:srgbClr val="0000FF"/>
            </a:solidFill>
          </p:grpSpPr>
          <p:sp>
            <p:nvSpPr>
              <p:cNvPr id="4679" name="Google Shape;9269;p71">
                <a:extLst>
                  <a:ext uri="{FF2B5EF4-FFF2-40B4-BE49-F238E27FC236}">
                    <a16:creationId xmlns:a16="http://schemas.microsoft.com/office/drawing/2014/main" id="{4EE08E1D-102D-4058-88B1-0D420FBD9A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9270;p71">
                <a:extLst>
                  <a:ext uri="{FF2B5EF4-FFF2-40B4-BE49-F238E27FC236}">
                    <a16:creationId xmlns:a16="http://schemas.microsoft.com/office/drawing/2014/main" id="{8E639A9B-3D59-4F41-B54A-33643143FBA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9271;p71">
                <a:extLst>
                  <a:ext uri="{FF2B5EF4-FFF2-40B4-BE49-F238E27FC236}">
                    <a16:creationId xmlns:a16="http://schemas.microsoft.com/office/drawing/2014/main" id="{7091410D-97DB-4FA7-8F37-03BC7EA494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9272;p71">
                <a:extLst>
                  <a:ext uri="{FF2B5EF4-FFF2-40B4-BE49-F238E27FC236}">
                    <a16:creationId xmlns:a16="http://schemas.microsoft.com/office/drawing/2014/main" id="{1178B890-7993-4EA9-B2B4-954CDC7AA5D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9273;p71">
                <a:extLst>
                  <a:ext uri="{FF2B5EF4-FFF2-40B4-BE49-F238E27FC236}">
                    <a16:creationId xmlns:a16="http://schemas.microsoft.com/office/drawing/2014/main" id="{9E693D7D-98E1-46E3-BCF1-3FE3BB655EB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9274;p71">
                <a:extLst>
                  <a:ext uri="{FF2B5EF4-FFF2-40B4-BE49-F238E27FC236}">
                    <a16:creationId xmlns:a16="http://schemas.microsoft.com/office/drawing/2014/main" id="{533FF5DB-C470-48C8-B66F-C4777C6991F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5" name="Google Shape;9268;p71">
              <a:extLst>
                <a:ext uri="{FF2B5EF4-FFF2-40B4-BE49-F238E27FC236}">
                  <a16:creationId xmlns:a16="http://schemas.microsoft.com/office/drawing/2014/main" id="{36A2A3C6-AB7F-412E-A152-5E6DA343FB03}"/>
                </a:ext>
              </a:extLst>
            </p:cNvPr>
            <p:cNvGrpSpPr/>
            <p:nvPr/>
          </p:nvGrpSpPr>
          <p:grpSpPr>
            <a:xfrm>
              <a:off x="5624126" y="2547376"/>
              <a:ext cx="134355" cy="194801"/>
              <a:chOff x="6974158" y="2789537"/>
              <a:chExt cx="255247" cy="327458"/>
            </a:xfrm>
            <a:solidFill>
              <a:srgbClr val="0000FF"/>
            </a:solidFill>
          </p:grpSpPr>
          <p:sp>
            <p:nvSpPr>
              <p:cNvPr id="4673" name="Google Shape;9269;p71">
                <a:extLst>
                  <a:ext uri="{FF2B5EF4-FFF2-40B4-BE49-F238E27FC236}">
                    <a16:creationId xmlns:a16="http://schemas.microsoft.com/office/drawing/2014/main" id="{A75A444D-A118-42D8-AB64-959F0697EFC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9270;p71">
                <a:extLst>
                  <a:ext uri="{FF2B5EF4-FFF2-40B4-BE49-F238E27FC236}">
                    <a16:creationId xmlns:a16="http://schemas.microsoft.com/office/drawing/2014/main" id="{27C7EB66-5217-4468-9C8F-13749803FBE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9271;p71">
                <a:extLst>
                  <a:ext uri="{FF2B5EF4-FFF2-40B4-BE49-F238E27FC236}">
                    <a16:creationId xmlns:a16="http://schemas.microsoft.com/office/drawing/2014/main" id="{14E8BFC6-896D-466A-B81C-D91B6E80DA2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9272;p71">
                <a:extLst>
                  <a:ext uri="{FF2B5EF4-FFF2-40B4-BE49-F238E27FC236}">
                    <a16:creationId xmlns:a16="http://schemas.microsoft.com/office/drawing/2014/main" id="{6E7D126D-2AB8-48B2-B64A-4FDD99AACD4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9273;p71">
                <a:extLst>
                  <a:ext uri="{FF2B5EF4-FFF2-40B4-BE49-F238E27FC236}">
                    <a16:creationId xmlns:a16="http://schemas.microsoft.com/office/drawing/2014/main" id="{D1EC1FDC-EB1C-4B35-9DA7-A8A9ECB449C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9274;p71">
                <a:extLst>
                  <a:ext uri="{FF2B5EF4-FFF2-40B4-BE49-F238E27FC236}">
                    <a16:creationId xmlns:a16="http://schemas.microsoft.com/office/drawing/2014/main" id="{9E2FC03D-AD7E-4921-B5A3-37641831CD0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6" name="Google Shape;9268;p71">
              <a:extLst>
                <a:ext uri="{FF2B5EF4-FFF2-40B4-BE49-F238E27FC236}">
                  <a16:creationId xmlns:a16="http://schemas.microsoft.com/office/drawing/2014/main" id="{C4EA87E3-1868-4A59-BAC8-CA5245C48FF1}"/>
                </a:ext>
              </a:extLst>
            </p:cNvPr>
            <p:cNvGrpSpPr/>
            <p:nvPr/>
          </p:nvGrpSpPr>
          <p:grpSpPr>
            <a:xfrm>
              <a:off x="5834615" y="2553648"/>
              <a:ext cx="134355" cy="194801"/>
              <a:chOff x="6974158" y="2789537"/>
              <a:chExt cx="255247" cy="327458"/>
            </a:xfrm>
            <a:solidFill>
              <a:srgbClr val="0000FF"/>
            </a:solidFill>
          </p:grpSpPr>
          <p:sp>
            <p:nvSpPr>
              <p:cNvPr id="4667" name="Google Shape;9269;p71">
                <a:extLst>
                  <a:ext uri="{FF2B5EF4-FFF2-40B4-BE49-F238E27FC236}">
                    <a16:creationId xmlns:a16="http://schemas.microsoft.com/office/drawing/2014/main" id="{54EAC1FB-933E-4071-A673-A72D622A6E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9270;p71">
                <a:extLst>
                  <a:ext uri="{FF2B5EF4-FFF2-40B4-BE49-F238E27FC236}">
                    <a16:creationId xmlns:a16="http://schemas.microsoft.com/office/drawing/2014/main" id="{FBB1D30F-6772-471B-8E86-44E35350E92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9271;p71">
                <a:extLst>
                  <a:ext uri="{FF2B5EF4-FFF2-40B4-BE49-F238E27FC236}">
                    <a16:creationId xmlns:a16="http://schemas.microsoft.com/office/drawing/2014/main" id="{9B29BCB8-92EE-4596-AB41-29F5B2E29E6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9272;p71">
                <a:extLst>
                  <a:ext uri="{FF2B5EF4-FFF2-40B4-BE49-F238E27FC236}">
                    <a16:creationId xmlns:a16="http://schemas.microsoft.com/office/drawing/2014/main" id="{0F27F4C5-B625-4D49-8087-A08A55D39D0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1" name="Google Shape;9273;p71">
                <a:extLst>
                  <a:ext uri="{FF2B5EF4-FFF2-40B4-BE49-F238E27FC236}">
                    <a16:creationId xmlns:a16="http://schemas.microsoft.com/office/drawing/2014/main" id="{989C6027-5396-469E-901E-26CD5A29D00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9274;p71">
                <a:extLst>
                  <a:ext uri="{FF2B5EF4-FFF2-40B4-BE49-F238E27FC236}">
                    <a16:creationId xmlns:a16="http://schemas.microsoft.com/office/drawing/2014/main" id="{19EF7B57-84E6-41D0-9599-742DB82C1D9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 name="Group 14">
            <a:extLst>
              <a:ext uri="{FF2B5EF4-FFF2-40B4-BE49-F238E27FC236}">
                <a16:creationId xmlns:a16="http://schemas.microsoft.com/office/drawing/2014/main" id="{C284790A-B2A6-49DB-854E-76E8FEB75F99}"/>
              </a:ext>
            </a:extLst>
          </p:cNvPr>
          <p:cNvGrpSpPr/>
          <p:nvPr/>
        </p:nvGrpSpPr>
        <p:grpSpPr>
          <a:xfrm>
            <a:off x="7315052" y="2901041"/>
            <a:ext cx="1397553" cy="201073"/>
            <a:chOff x="4569698" y="2773441"/>
            <a:chExt cx="1397553" cy="201073"/>
          </a:xfrm>
        </p:grpSpPr>
        <p:grpSp>
          <p:nvGrpSpPr>
            <p:cNvPr id="4611" name="Google Shape;9275;p71">
              <a:extLst>
                <a:ext uri="{FF2B5EF4-FFF2-40B4-BE49-F238E27FC236}">
                  <a16:creationId xmlns:a16="http://schemas.microsoft.com/office/drawing/2014/main" id="{9B23F727-218A-4DFD-A54E-1B6E13765337}"/>
                </a:ext>
              </a:extLst>
            </p:cNvPr>
            <p:cNvGrpSpPr/>
            <p:nvPr/>
          </p:nvGrpSpPr>
          <p:grpSpPr>
            <a:xfrm>
              <a:off x="4569698" y="2773441"/>
              <a:ext cx="141479" cy="194801"/>
              <a:chOff x="7530697" y="2790299"/>
              <a:chExt cx="244291" cy="326314"/>
            </a:xfrm>
            <a:solidFill>
              <a:srgbClr val="0000FF"/>
            </a:solidFill>
          </p:grpSpPr>
          <p:sp>
            <p:nvSpPr>
              <p:cNvPr id="4655" name="Google Shape;9276;p71">
                <a:extLst>
                  <a:ext uri="{FF2B5EF4-FFF2-40B4-BE49-F238E27FC236}">
                    <a16:creationId xmlns:a16="http://schemas.microsoft.com/office/drawing/2014/main" id="{2E1864D2-214D-4523-8117-7EF9020C67C2}"/>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9277;p71">
                <a:extLst>
                  <a:ext uri="{FF2B5EF4-FFF2-40B4-BE49-F238E27FC236}">
                    <a16:creationId xmlns:a16="http://schemas.microsoft.com/office/drawing/2014/main" id="{3155EC5C-5E54-49D7-B3B9-26BE7A1F706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7" name="Google Shape;9278;p71">
                <a:extLst>
                  <a:ext uri="{FF2B5EF4-FFF2-40B4-BE49-F238E27FC236}">
                    <a16:creationId xmlns:a16="http://schemas.microsoft.com/office/drawing/2014/main" id="{F2F85479-63A0-4382-8E88-8BD65A1604D4}"/>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8" name="Google Shape;9279;p71">
                <a:extLst>
                  <a:ext uri="{FF2B5EF4-FFF2-40B4-BE49-F238E27FC236}">
                    <a16:creationId xmlns:a16="http://schemas.microsoft.com/office/drawing/2014/main" id="{036EE0F2-732A-422D-8E70-2C44070CD56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9280;p71">
                <a:extLst>
                  <a:ext uri="{FF2B5EF4-FFF2-40B4-BE49-F238E27FC236}">
                    <a16:creationId xmlns:a16="http://schemas.microsoft.com/office/drawing/2014/main" id="{8410B21E-39E9-41E4-96DF-0A9A31FB94DA}"/>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9281;p71">
                <a:extLst>
                  <a:ext uri="{FF2B5EF4-FFF2-40B4-BE49-F238E27FC236}">
                    <a16:creationId xmlns:a16="http://schemas.microsoft.com/office/drawing/2014/main" id="{E77C71E4-A041-4DAF-ADFE-2F3109B1EFD9}"/>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2" name="Group 4611">
              <a:extLst>
                <a:ext uri="{FF2B5EF4-FFF2-40B4-BE49-F238E27FC236}">
                  <a16:creationId xmlns:a16="http://schemas.microsoft.com/office/drawing/2014/main" id="{3CA59ACB-3B3C-47FF-B835-917442B405AA}"/>
                </a:ext>
              </a:extLst>
            </p:cNvPr>
            <p:cNvGrpSpPr/>
            <p:nvPr/>
          </p:nvGrpSpPr>
          <p:grpSpPr>
            <a:xfrm>
              <a:off x="4782346" y="2773441"/>
              <a:ext cx="1184905" cy="201073"/>
              <a:chOff x="2298228" y="746090"/>
              <a:chExt cx="1781951" cy="294826"/>
            </a:xfrm>
            <a:solidFill>
              <a:srgbClr val="0000FF"/>
            </a:solidFill>
          </p:grpSpPr>
          <p:grpSp>
            <p:nvGrpSpPr>
              <p:cNvPr id="4613" name="Google Shape;9268;p71">
                <a:extLst>
                  <a:ext uri="{FF2B5EF4-FFF2-40B4-BE49-F238E27FC236}">
                    <a16:creationId xmlns:a16="http://schemas.microsoft.com/office/drawing/2014/main" id="{C7267F35-7595-48FE-8AAD-4D03D9890228}"/>
                  </a:ext>
                </a:extLst>
              </p:cNvPr>
              <p:cNvGrpSpPr/>
              <p:nvPr/>
            </p:nvGrpSpPr>
            <p:grpSpPr>
              <a:xfrm>
                <a:off x="2298228" y="750688"/>
                <a:ext cx="202053" cy="285630"/>
                <a:chOff x="6974158" y="2789537"/>
                <a:chExt cx="255247" cy="327458"/>
              </a:xfrm>
              <a:grpFill/>
            </p:grpSpPr>
            <p:sp>
              <p:nvSpPr>
                <p:cNvPr id="4649" name="Google Shape;9269;p71">
                  <a:extLst>
                    <a:ext uri="{FF2B5EF4-FFF2-40B4-BE49-F238E27FC236}">
                      <a16:creationId xmlns:a16="http://schemas.microsoft.com/office/drawing/2014/main" id="{FBC4B92D-33B3-4498-8BC4-4CAFCF7D6B8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0" name="Google Shape;9270;p71">
                  <a:extLst>
                    <a:ext uri="{FF2B5EF4-FFF2-40B4-BE49-F238E27FC236}">
                      <a16:creationId xmlns:a16="http://schemas.microsoft.com/office/drawing/2014/main" id="{2C57FC7C-2404-4B5F-B1B2-AB46E88FDAF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9271;p71">
                  <a:extLst>
                    <a:ext uri="{FF2B5EF4-FFF2-40B4-BE49-F238E27FC236}">
                      <a16:creationId xmlns:a16="http://schemas.microsoft.com/office/drawing/2014/main" id="{5247B751-E836-4325-9136-73BD4D86646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9272;p71">
                  <a:extLst>
                    <a:ext uri="{FF2B5EF4-FFF2-40B4-BE49-F238E27FC236}">
                      <a16:creationId xmlns:a16="http://schemas.microsoft.com/office/drawing/2014/main" id="{3483DD5F-CA72-4711-A6E4-FEB46956115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3" name="Google Shape;9273;p71">
                  <a:extLst>
                    <a:ext uri="{FF2B5EF4-FFF2-40B4-BE49-F238E27FC236}">
                      <a16:creationId xmlns:a16="http://schemas.microsoft.com/office/drawing/2014/main" id="{76F87AF0-4B1F-4122-A612-55F65673EF6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9274;p71">
                  <a:extLst>
                    <a:ext uri="{FF2B5EF4-FFF2-40B4-BE49-F238E27FC236}">
                      <a16:creationId xmlns:a16="http://schemas.microsoft.com/office/drawing/2014/main" id="{735193FB-030D-44A6-8C4F-80565EF2DFA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4" name="Google Shape;9268;p71">
                <a:extLst>
                  <a:ext uri="{FF2B5EF4-FFF2-40B4-BE49-F238E27FC236}">
                    <a16:creationId xmlns:a16="http://schemas.microsoft.com/office/drawing/2014/main" id="{F36FAA82-0637-466B-8FED-3121EE88EF86}"/>
                  </a:ext>
                </a:extLst>
              </p:cNvPr>
              <p:cNvGrpSpPr/>
              <p:nvPr/>
            </p:nvGrpSpPr>
            <p:grpSpPr>
              <a:xfrm>
                <a:off x="2609822" y="750688"/>
                <a:ext cx="202053" cy="285630"/>
                <a:chOff x="6974158" y="2789537"/>
                <a:chExt cx="255247" cy="327458"/>
              </a:xfrm>
              <a:grpFill/>
            </p:grpSpPr>
            <p:sp>
              <p:nvSpPr>
                <p:cNvPr id="4643" name="Google Shape;9269;p71">
                  <a:extLst>
                    <a:ext uri="{FF2B5EF4-FFF2-40B4-BE49-F238E27FC236}">
                      <a16:creationId xmlns:a16="http://schemas.microsoft.com/office/drawing/2014/main" id="{9E25271A-37D5-4210-9D50-4DBD286A5A4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9270;p71">
                  <a:extLst>
                    <a:ext uri="{FF2B5EF4-FFF2-40B4-BE49-F238E27FC236}">
                      <a16:creationId xmlns:a16="http://schemas.microsoft.com/office/drawing/2014/main" id="{42478F30-6AD1-40EB-B328-891A6FA8A64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9271;p71">
                  <a:extLst>
                    <a:ext uri="{FF2B5EF4-FFF2-40B4-BE49-F238E27FC236}">
                      <a16:creationId xmlns:a16="http://schemas.microsoft.com/office/drawing/2014/main" id="{78C8D714-6845-4B4B-A323-F84A7D0A2E2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9272;p71">
                  <a:extLst>
                    <a:ext uri="{FF2B5EF4-FFF2-40B4-BE49-F238E27FC236}">
                      <a16:creationId xmlns:a16="http://schemas.microsoft.com/office/drawing/2014/main" id="{F6B35DFE-DC9A-4887-8142-C8DB74D36C4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7" name="Google Shape;9273;p71">
                  <a:extLst>
                    <a:ext uri="{FF2B5EF4-FFF2-40B4-BE49-F238E27FC236}">
                      <a16:creationId xmlns:a16="http://schemas.microsoft.com/office/drawing/2014/main" id="{A8FD8DB4-32DD-4B3E-94C9-6324E81B8F4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9274;p71">
                  <a:extLst>
                    <a:ext uri="{FF2B5EF4-FFF2-40B4-BE49-F238E27FC236}">
                      <a16:creationId xmlns:a16="http://schemas.microsoft.com/office/drawing/2014/main" id="{641E071A-CF02-497A-8B80-35DA41BCBAA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5" name="Google Shape;9268;p71">
                <a:extLst>
                  <a:ext uri="{FF2B5EF4-FFF2-40B4-BE49-F238E27FC236}">
                    <a16:creationId xmlns:a16="http://schemas.microsoft.com/office/drawing/2014/main" id="{10579312-E3E9-4B3E-951F-58DEB002BF3F}"/>
                  </a:ext>
                </a:extLst>
              </p:cNvPr>
              <p:cNvGrpSpPr/>
              <p:nvPr/>
            </p:nvGrpSpPr>
            <p:grpSpPr>
              <a:xfrm>
                <a:off x="2920013" y="755286"/>
                <a:ext cx="202053" cy="285630"/>
                <a:chOff x="6974158" y="2789537"/>
                <a:chExt cx="255247" cy="327458"/>
              </a:xfrm>
              <a:grpFill/>
            </p:grpSpPr>
            <p:sp>
              <p:nvSpPr>
                <p:cNvPr id="4637" name="Google Shape;9269;p71">
                  <a:extLst>
                    <a:ext uri="{FF2B5EF4-FFF2-40B4-BE49-F238E27FC236}">
                      <a16:creationId xmlns:a16="http://schemas.microsoft.com/office/drawing/2014/main" id="{70F13719-0E25-4FBB-998A-1AE371365056}"/>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9270;p71">
                  <a:extLst>
                    <a:ext uri="{FF2B5EF4-FFF2-40B4-BE49-F238E27FC236}">
                      <a16:creationId xmlns:a16="http://schemas.microsoft.com/office/drawing/2014/main" id="{5BA04BC7-B498-4BC2-BDDA-A4A57C7568E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9271;p71">
                  <a:extLst>
                    <a:ext uri="{FF2B5EF4-FFF2-40B4-BE49-F238E27FC236}">
                      <a16:creationId xmlns:a16="http://schemas.microsoft.com/office/drawing/2014/main" id="{25A23C32-50BF-4037-9D68-33E14830DE6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9272;p71">
                  <a:extLst>
                    <a:ext uri="{FF2B5EF4-FFF2-40B4-BE49-F238E27FC236}">
                      <a16:creationId xmlns:a16="http://schemas.microsoft.com/office/drawing/2014/main" id="{BE105058-B212-4D9C-B63A-8A4E6E64DD7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9273;p71">
                  <a:extLst>
                    <a:ext uri="{FF2B5EF4-FFF2-40B4-BE49-F238E27FC236}">
                      <a16:creationId xmlns:a16="http://schemas.microsoft.com/office/drawing/2014/main" id="{1D4BE3DA-0FA2-4DAF-889D-91CC3175782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9274;p71">
                  <a:extLst>
                    <a:ext uri="{FF2B5EF4-FFF2-40B4-BE49-F238E27FC236}">
                      <a16:creationId xmlns:a16="http://schemas.microsoft.com/office/drawing/2014/main" id="{FB3EB346-6D15-4EFA-8DDB-32DCF562A16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6" name="Google Shape;9268;p71">
                <a:extLst>
                  <a:ext uri="{FF2B5EF4-FFF2-40B4-BE49-F238E27FC236}">
                    <a16:creationId xmlns:a16="http://schemas.microsoft.com/office/drawing/2014/main" id="{B3E3DF38-9AC7-40F1-9DFE-93804E39573C}"/>
                  </a:ext>
                </a:extLst>
              </p:cNvPr>
              <p:cNvGrpSpPr/>
              <p:nvPr/>
            </p:nvGrpSpPr>
            <p:grpSpPr>
              <a:xfrm>
                <a:off x="3243579" y="755286"/>
                <a:ext cx="202053" cy="285630"/>
                <a:chOff x="6974158" y="2789537"/>
                <a:chExt cx="255247" cy="327458"/>
              </a:xfrm>
              <a:grpFill/>
            </p:grpSpPr>
            <p:sp>
              <p:nvSpPr>
                <p:cNvPr id="4631" name="Google Shape;9269;p71">
                  <a:extLst>
                    <a:ext uri="{FF2B5EF4-FFF2-40B4-BE49-F238E27FC236}">
                      <a16:creationId xmlns:a16="http://schemas.microsoft.com/office/drawing/2014/main" id="{8F800BF4-9CC0-46AA-A937-E4E1CAB1F8E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9270;p71">
                  <a:extLst>
                    <a:ext uri="{FF2B5EF4-FFF2-40B4-BE49-F238E27FC236}">
                      <a16:creationId xmlns:a16="http://schemas.microsoft.com/office/drawing/2014/main" id="{C9C30BDD-2155-45CC-859F-73332CE2A7A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9271;p71">
                  <a:extLst>
                    <a:ext uri="{FF2B5EF4-FFF2-40B4-BE49-F238E27FC236}">
                      <a16:creationId xmlns:a16="http://schemas.microsoft.com/office/drawing/2014/main" id="{AA47FBCC-5655-4689-AA9F-FBAAB21B2A1A}"/>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4" name="Google Shape;9272;p71">
                  <a:extLst>
                    <a:ext uri="{FF2B5EF4-FFF2-40B4-BE49-F238E27FC236}">
                      <a16:creationId xmlns:a16="http://schemas.microsoft.com/office/drawing/2014/main" id="{1415BDD8-E07E-498F-9318-EBE925D4724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9273;p71">
                  <a:extLst>
                    <a:ext uri="{FF2B5EF4-FFF2-40B4-BE49-F238E27FC236}">
                      <a16:creationId xmlns:a16="http://schemas.microsoft.com/office/drawing/2014/main" id="{419C21CE-9135-4D29-A2AC-1B726FAE9D07}"/>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6" name="Google Shape;9274;p71">
                  <a:extLst>
                    <a:ext uri="{FF2B5EF4-FFF2-40B4-BE49-F238E27FC236}">
                      <a16:creationId xmlns:a16="http://schemas.microsoft.com/office/drawing/2014/main" id="{9ADEA0C4-80A9-4860-AF5C-CDB36F6529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7" name="Google Shape;9268;p71">
                <a:extLst>
                  <a:ext uri="{FF2B5EF4-FFF2-40B4-BE49-F238E27FC236}">
                    <a16:creationId xmlns:a16="http://schemas.microsoft.com/office/drawing/2014/main" id="{6CA204AF-C4B9-4BFF-94D5-10021754D829}"/>
                  </a:ext>
                </a:extLst>
              </p:cNvPr>
              <p:cNvGrpSpPr/>
              <p:nvPr/>
            </p:nvGrpSpPr>
            <p:grpSpPr>
              <a:xfrm>
                <a:off x="3561576" y="746090"/>
                <a:ext cx="202053" cy="285630"/>
                <a:chOff x="6974158" y="2789537"/>
                <a:chExt cx="255247" cy="327458"/>
              </a:xfrm>
              <a:grpFill/>
            </p:grpSpPr>
            <p:sp>
              <p:nvSpPr>
                <p:cNvPr id="4625" name="Google Shape;9269;p71">
                  <a:extLst>
                    <a:ext uri="{FF2B5EF4-FFF2-40B4-BE49-F238E27FC236}">
                      <a16:creationId xmlns:a16="http://schemas.microsoft.com/office/drawing/2014/main" id="{988941F9-C9EE-4EEE-A0E7-5F69F66CAD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9270;p71">
                  <a:extLst>
                    <a:ext uri="{FF2B5EF4-FFF2-40B4-BE49-F238E27FC236}">
                      <a16:creationId xmlns:a16="http://schemas.microsoft.com/office/drawing/2014/main" id="{463ADB9B-209B-405D-81AF-61DCD8E9AD2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9271;p71">
                  <a:extLst>
                    <a:ext uri="{FF2B5EF4-FFF2-40B4-BE49-F238E27FC236}">
                      <a16:creationId xmlns:a16="http://schemas.microsoft.com/office/drawing/2014/main" id="{BC6AE764-C57A-455D-A11E-D7778247F75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9272;p71">
                  <a:extLst>
                    <a:ext uri="{FF2B5EF4-FFF2-40B4-BE49-F238E27FC236}">
                      <a16:creationId xmlns:a16="http://schemas.microsoft.com/office/drawing/2014/main" id="{4C82CD73-1BD6-44F4-80B4-00BC8137744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9273;p71">
                  <a:extLst>
                    <a:ext uri="{FF2B5EF4-FFF2-40B4-BE49-F238E27FC236}">
                      <a16:creationId xmlns:a16="http://schemas.microsoft.com/office/drawing/2014/main" id="{B8F00899-D745-4963-B538-B20685B1F0B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9274;p71">
                  <a:extLst>
                    <a:ext uri="{FF2B5EF4-FFF2-40B4-BE49-F238E27FC236}">
                      <a16:creationId xmlns:a16="http://schemas.microsoft.com/office/drawing/2014/main" id="{91D6D58A-68BF-49C8-9795-CC43B1CEB17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18" name="Google Shape;9268;p71">
                <a:extLst>
                  <a:ext uri="{FF2B5EF4-FFF2-40B4-BE49-F238E27FC236}">
                    <a16:creationId xmlns:a16="http://schemas.microsoft.com/office/drawing/2014/main" id="{F721E217-CE20-40E4-89D8-9783329B18A6}"/>
                  </a:ext>
                </a:extLst>
              </p:cNvPr>
              <p:cNvGrpSpPr/>
              <p:nvPr/>
            </p:nvGrpSpPr>
            <p:grpSpPr>
              <a:xfrm>
                <a:off x="3878126" y="755286"/>
                <a:ext cx="202053" cy="285630"/>
                <a:chOff x="6974158" y="2789537"/>
                <a:chExt cx="255247" cy="327458"/>
              </a:xfrm>
              <a:grpFill/>
            </p:grpSpPr>
            <p:sp>
              <p:nvSpPr>
                <p:cNvPr id="4619" name="Google Shape;9269;p71">
                  <a:extLst>
                    <a:ext uri="{FF2B5EF4-FFF2-40B4-BE49-F238E27FC236}">
                      <a16:creationId xmlns:a16="http://schemas.microsoft.com/office/drawing/2014/main" id="{E134E01E-99EC-4BFA-A7F7-33E8BFD7D3E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9270;p71">
                  <a:extLst>
                    <a:ext uri="{FF2B5EF4-FFF2-40B4-BE49-F238E27FC236}">
                      <a16:creationId xmlns:a16="http://schemas.microsoft.com/office/drawing/2014/main" id="{10BC88BD-B868-4907-8C6E-E91CD08DC79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9271;p71">
                  <a:extLst>
                    <a:ext uri="{FF2B5EF4-FFF2-40B4-BE49-F238E27FC236}">
                      <a16:creationId xmlns:a16="http://schemas.microsoft.com/office/drawing/2014/main" id="{E69F43F7-5B54-4373-8665-CBF59001031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2" name="Google Shape;9272;p71">
                  <a:extLst>
                    <a:ext uri="{FF2B5EF4-FFF2-40B4-BE49-F238E27FC236}">
                      <a16:creationId xmlns:a16="http://schemas.microsoft.com/office/drawing/2014/main" id="{5C109D82-AA1D-4BBE-BF4A-A6F28D3EBF0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3" name="Google Shape;9273;p71">
                  <a:extLst>
                    <a:ext uri="{FF2B5EF4-FFF2-40B4-BE49-F238E27FC236}">
                      <a16:creationId xmlns:a16="http://schemas.microsoft.com/office/drawing/2014/main" id="{F3046C87-78AA-4E96-888D-472881BABE3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9274;p71">
                  <a:extLst>
                    <a:ext uri="{FF2B5EF4-FFF2-40B4-BE49-F238E27FC236}">
                      <a16:creationId xmlns:a16="http://schemas.microsoft.com/office/drawing/2014/main" id="{2141CFC7-2EB0-4826-B2A6-22D0997FD8B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509" name="Google Shape;9268;p71">
            <a:extLst>
              <a:ext uri="{FF2B5EF4-FFF2-40B4-BE49-F238E27FC236}">
                <a16:creationId xmlns:a16="http://schemas.microsoft.com/office/drawing/2014/main" id="{5CA7BB38-C40B-4E7E-9260-84E07B029179}"/>
              </a:ext>
            </a:extLst>
          </p:cNvPr>
          <p:cNvGrpSpPr/>
          <p:nvPr/>
        </p:nvGrpSpPr>
        <p:grpSpPr>
          <a:xfrm>
            <a:off x="6526606" y="3398572"/>
            <a:ext cx="134355" cy="194801"/>
            <a:chOff x="6974158" y="2789537"/>
            <a:chExt cx="255247" cy="327458"/>
          </a:xfrm>
          <a:solidFill>
            <a:srgbClr val="800000"/>
          </a:solidFill>
        </p:grpSpPr>
        <p:sp>
          <p:nvSpPr>
            <p:cNvPr id="4603" name="Google Shape;9269;p71">
              <a:extLst>
                <a:ext uri="{FF2B5EF4-FFF2-40B4-BE49-F238E27FC236}">
                  <a16:creationId xmlns:a16="http://schemas.microsoft.com/office/drawing/2014/main" id="{7EB2848E-CE63-459A-B514-752505E071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9270;p71">
              <a:extLst>
                <a:ext uri="{FF2B5EF4-FFF2-40B4-BE49-F238E27FC236}">
                  <a16:creationId xmlns:a16="http://schemas.microsoft.com/office/drawing/2014/main" id="{FC6AAD36-8E7C-43EE-A5C6-F114C8E6D79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9271;p71">
              <a:extLst>
                <a:ext uri="{FF2B5EF4-FFF2-40B4-BE49-F238E27FC236}">
                  <a16:creationId xmlns:a16="http://schemas.microsoft.com/office/drawing/2014/main" id="{F67AA21A-02DA-47C9-9249-68354D3139D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9272;p71">
              <a:extLst>
                <a:ext uri="{FF2B5EF4-FFF2-40B4-BE49-F238E27FC236}">
                  <a16:creationId xmlns:a16="http://schemas.microsoft.com/office/drawing/2014/main" id="{56209978-15EB-4B0A-8B5A-2F5D81CFF94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7" name="Google Shape;9273;p71">
              <a:extLst>
                <a:ext uri="{FF2B5EF4-FFF2-40B4-BE49-F238E27FC236}">
                  <a16:creationId xmlns:a16="http://schemas.microsoft.com/office/drawing/2014/main" id="{F0F2B5CA-0770-4B06-A214-E46A0275AB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9274;p71">
              <a:extLst>
                <a:ext uri="{FF2B5EF4-FFF2-40B4-BE49-F238E27FC236}">
                  <a16:creationId xmlns:a16="http://schemas.microsoft.com/office/drawing/2014/main" id="{1EA4060B-E1E7-4C6D-BB93-AD2C30EA579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1" name="Google Shape;9268;p71">
            <a:extLst>
              <a:ext uri="{FF2B5EF4-FFF2-40B4-BE49-F238E27FC236}">
                <a16:creationId xmlns:a16="http://schemas.microsoft.com/office/drawing/2014/main" id="{94CBABA6-1136-4412-9D22-9554E707A156}"/>
              </a:ext>
            </a:extLst>
          </p:cNvPr>
          <p:cNvGrpSpPr/>
          <p:nvPr/>
        </p:nvGrpSpPr>
        <p:grpSpPr>
          <a:xfrm>
            <a:off x="4787845" y="2994707"/>
            <a:ext cx="134355" cy="194801"/>
            <a:chOff x="6974158" y="2789537"/>
            <a:chExt cx="255247" cy="327458"/>
          </a:xfrm>
          <a:solidFill>
            <a:srgbClr val="800000"/>
          </a:solidFill>
        </p:grpSpPr>
        <p:sp>
          <p:nvSpPr>
            <p:cNvPr id="4597" name="Google Shape;9269;p71">
              <a:extLst>
                <a:ext uri="{FF2B5EF4-FFF2-40B4-BE49-F238E27FC236}">
                  <a16:creationId xmlns:a16="http://schemas.microsoft.com/office/drawing/2014/main" id="{B9614EE8-A05F-4B05-9A18-F3265F29D9F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9270;p71">
              <a:extLst>
                <a:ext uri="{FF2B5EF4-FFF2-40B4-BE49-F238E27FC236}">
                  <a16:creationId xmlns:a16="http://schemas.microsoft.com/office/drawing/2014/main" id="{21414A10-FC5B-4A03-9968-CA5A055CBB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9271;p71">
              <a:extLst>
                <a:ext uri="{FF2B5EF4-FFF2-40B4-BE49-F238E27FC236}">
                  <a16:creationId xmlns:a16="http://schemas.microsoft.com/office/drawing/2014/main" id="{A7217963-150F-45F5-AD43-B5BD4BFDE2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9272;p71">
              <a:extLst>
                <a:ext uri="{FF2B5EF4-FFF2-40B4-BE49-F238E27FC236}">
                  <a16:creationId xmlns:a16="http://schemas.microsoft.com/office/drawing/2014/main" id="{4F5FAD4F-8F6A-4965-89B3-BF5A8B50E9B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1" name="Google Shape;9273;p71">
              <a:extLst>
                <a:ext uri="{FF2B5EF4-FFF2-40B4-BE49-F238E27FC236}">
                  <a16:creationId xmlns:a16="http://schemas.microsoft.com/office/drawing/2014/main" id="{C7FC3350-D7C6-4527-8BD2-7EC5EAEBDE7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9274;p71">
              <a:extLst>
                <a:ext uri="{FF2B5EF4-FFF2-40B4-BE49-F238E27FC236}">
                  <a16:creationId xmlns:a16="http://schemas.microsoft.com/office/drawing/2014/main" id="{06783670-0A98-4D5C-B8CB-E7E14CD47D8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3" name="Google Shape;9268;p71">
            <a:extLst>
              <a:ext uri="{FF2B5EF4-FFF2-40B4-BE49-F238E27FC236}">
                <a16:creationId xmlns:a16="http://schemas.microsoft.com/office/drawing/2014/main" id="{5F006053-BDE3-4ADA-934E-55D10461813C}"/>
              </a:ext>
            </a:extLst>
          </p:cNvPr>
          <p:cNvGrpSpPr/>
          <p:nvPr/>
        </p:nvGrpSpPr>
        <p:grpSpPr>
          <a:xfrm>
            <a:off x="5201300" y="2997843"/>
            <a:ext cx="134355" cy="194801"/>
            <a:chOff x="6974158" y="2789537"/>
            <a:chExt cx="255247" cy="327458"/>
          </a:xfrm>
          <a:solidFill>
            <a:srgbClr val="800000"/>
          </a:solidFill>
        </p:grpSpPr>
        <p:sp>
          <p:nvSpPr>
            <p:cNvPr id="4585" name="Google Shape;9269;p71">
              <a:extLst>
                <a:ext uri="{FF2B5EF4-FFF2-40B4-BE49-F238E27FC236}">
                  <a16:creationId xmlns:a16="http://schemas.microsoft.com/office/drawing/2014/main" id="{DB341271-BC5E-4EAD-9998-BA8218BF47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9270;p71">
              <a:extLst>
                <a:ext uri="{FF2B5EF4-FFF2-40B4-BE49-F238E27FC236}">
                  <a16:creationId xmlns:a16="http://schemas.microsoft.com/office/drawing/2014/main" id="{6440A44B-5B07-40FB-A0DE-47A7E11254B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9271;p71">
              <a:extLst>
                <a:ext uri="{FF2B5EF4-FFF2-40B4-BE49-F238E27FC236}">
                  <a16:creationId xmlns:a16="http://schemas.microsoft.com/office/drawing/2014/main" id="{C82C84B1-7700-4E85-9547-E299F8722C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9272;p71">
              <a:extLst>
                <a:ext uri="{FF2B5EF4-FFF2-40B4-BE49-F238E27FC236}">
                  <a16:creationId xmlns:a16="http://schemas.microsoft.com/office/drawing/2014/main" id="{20EC8020-38AE-444A-BC86-098E30B2298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9273;p71">
              <a:extLst>
                <a:ext uri="{FF2B5EF4-FFF2-40B4-BE49-F238E27FC236}">
                  <a16:creationId xmlns:a16="http://schemas.microsoft.com/office/drawing/2014/main" id="{453C1303-2719-4321-94E6-33634B3D6CA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9274;p71">
              <a:extLst>
                <a:ext uri="{FF2B5EF4-FFF2-40B4-BE49-F238E27FC236}">
                  <a16:creationId xmlns:a16="http://schemas.microsoft.com/office/drawing/2014/main" id="{770B84FA-52CC-4A2B-BDC3-92DBAFB8022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 name="Group 31">
            <a:extLst>
              <a:ext uri="{FF2B5EF4-FFF2-40B4-BE49-F238E27FC236}">
                <a16:creationId xmlns:a16="http://schemas.microsoft.com/office/drawing/2014/main" id="{A0EA648D-D456-43F2-8866-1C37F815225E}"/>
              </a:ext>
            </a:extLst>
          </p:cNvPr>
          <p:cNvGrpSpPr/>
          <p:nvPr/>
        </p:nvGrpSpPr>
        <p:grpSpPr>
          <a:xfrm>
            <a:off x="4995039" y="2991571"/>
            <a:ext cx="977711" cy="201073"/>
            <a:chOff x="4995039" y="2991571"/>
            <a:chExt cx="977711" cy="201073"/>
          </a:xfrm>
        </p:grpSpPr>
        <p:grpSp>
          <p:nvGrpSpPr>
            <p:cNvPr id="4562" name="Google Shape;9268;p71">
              <a:extLst>
                <a:ext uri="{FF2B5EF4-FFF2-40B4-BE49-F238E27FC236}">
                  <a16:creationId xmlns:a16="http://schemas.microsoft.com/office/drawing/2014/main" id="{FC0E8E5B-87B1-432C-B4DC-8080D83A312A}"/>
                </a:ext>
              </a:extLst>
            </p:cNvPr>
            <p:cNvGrpSpPr/>
            <p:nvPr/>
          </p:nvGrpSpPr>
          <p:grpSpPr>
            <a:xfrm>
              <a:off x="4995039" y="2994707"/>
              <a:ext cx="134355" cy="194801"/>
              <a:chOff x="6974158" y="2789537"/>
              <a:chExt cx="255247" cy="327458"/>
            </a:xfrm>
            <a:solidFill>
              <a:srgbClr val="800000"/>
            </a:solidFill>
          </p:grpSpPr>
          <p:sp>
            <p:nvSpPr>
              <p:cNvPr id="4591" name="Google Shape;9269;p71">
                <a:extLst>
                  <a:ext uri="{FF2B5EF4-FFF2-40B4-BE49-F238E27FC236}">
                    <a16:creationId xmlns:a16="http://schemas.microsoft.com/office/drawing/2014/main" id="{8C18D966-147B-4BF1-89E2-FF8990EA80A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9270;p71">
                <a:extLst>
                  <a:ext uri="{FF2B5EF4-FFF2-40B4-BE49-F238E27FC236}">
                    <a16:creationId xmlns:a16="http://schemas.microsoft.com/office/drawing/2014/main" id="{75FC396A-A7C2-4C05-9834-9967F6B1CD8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9271;p71">
                <a:extLst>
                  <a:ext uri="{FF2B5EF4-FFF2-40B4-BE49-F238E27FC236}">
                    <a16:creationId xmlns:a16="http://schemas.microsoft.com/office/drawing/2014/main" id="{4C9575B0-7DB6-4B57-AEA4-7AEC8A3FCF5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9272;p71">
                <a:extLst>
                  <a:ext uri="{FF2B5EF4-FFF2-40B4-BE49-F238E27FC236}">
                    <a16:creationId xmlns:a16="http://schemas.microsoft.com/office/drawing/2014/main" id="{5766D9CB-0EF0-4F7F-96F1-491A27F7E08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5" name="Google Shape;9273;p71">
                <a:extLst>
                  <a:ext uri="{FF2B5EF4-FFF2-40B4-BE49-F238E27FC236}">
                    <a16:creationId xmlns:a16="http://schemas.microsoft.com/office/drawing/2014/main" id="{BFB11EC0-8FD2-4E08-97FE-24CA50AE43E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9274;p71">
                <a:extLst>
                  <a:ext uri="{FF2B5EF4-FFF2-40B4-BE49-F238E27FC236}">
                    <a16:creationId xmlns:a16="http://schemas.microsoft.com/office/drawing/2014/main" id="{66ED8EFD-1451-4131-B379-9D23ACCE9C6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4" name="Google Shape;9268;p71">
              <a:extLst>
                <a:ext uri="{FF2B5EF4-FFF2-40B4-BE49-F238E27FC236}">
                  <a16:creationId xmlns:a16="http://schemas.microsoft.com/office/drawing/2014/main" id="{310BBB9C-3D9A-4B24-9ADD-0C800DA55B28}"/>
                </a:ext>
              </a:extLst>
            </p:cNvPr>
            <p:cNvGrpSpPr/>
            <p:nvPr/>
          </p:nvGrpSpPr>
          <p:grpSpPr>
            <a:xfrm>
              <a:off x="5416454" y="2997843"/>
              <a:ext cx="134355" cy="194801"/>
              <a:chOff x="6974158" y="2789537"/>
              <a:chExt cx="255247" cy="327458"/>
            </a:xfrm>
            <a:solidFill>
              <a:srgbClr val="800000"/>
            </a:solidFill>
          </p:grpSpPr>
          <p:sp>
            <p:nvSpPr>
              <p:cNvPr id="4579" name="Google Shape;9269;p71">
                <a:extLst>
                  <a:ext uri="{FF2B5EF4-FFF2-40B4-BE49-F238E27FC236}">
                    <a16:creationId xmlns:a16="http://schemas.microsoft.com/office/drawing/2014/main" id="{F5672613-092C-4BE9-A564-4AC90507A5C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9270;p71">
                <a:extLst>
                  <a:ext uri="{FF2B5EF4-FFF2-40B4-BE49-F238E27FC236}">
                    <a16:creationId xmlns:a16="http://schemas.microsoft.com/office/drawing/2014/main" id="{89ED29E4-D9B1-4F81-AE80-8125D291836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9271;p71">
                <a:extLst>
                  <a:ext uri="{FF2B5EF4-FFF2-40B4-BE49-F238E27FC236}">
                    <a16:creationId xmlns:a16="http://schemas.microsoft.com/office/drawing/2014/main" id="{8EE28349-23F9-4EE5-956D-7644AA81E7A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9272;p71">
                <a:extLst>
                  <a:ext uri="{FF2B5EF4-FFF2-40B4-BE49-F238E27FC236}">
                    <a16:creationId xmlns:a16="http://schemas.microsoft.com/office/drawing/2014/main" id="{8BF2F378-4BA0-4708-94A2-408DBB48C5F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9273;p71">
                <a:extLst>
                  <a:ext uri="{FF2B5EF4-FFF2-40B4-BE49-F238E27FC236}">
                    <a16:creationId xmlns:a16="http://schemas.microsoft.com/office/drawing/2014/main" id="{CAB722CE-4B51-4537-93DE-A551CFA2E44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9274;p71">
                <a:extLst>
                  <a:ext uri="{FF2B5EF4-FFF2-40B4-BE49-F238E27FC236}">
                    <a16:creationId xmlns:a16="http://schemas.microsoft.com/office/drawing/2014/main" id="{2E419796-E982-4139-A9DF-75134E2FD0A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5" name="Google Shape;9268;p71">
              <a:extLst>
                <a:ext uri="{FF2B5EF4-FFF2-40B4-BE49-F238E27FC236}">
                  <a16:creationId xmlns:a16="http://schemas.microsoft.com/office/drawing/2014/main" id="{37586931-CE4C-4116-9D71-FC81F5A5CC44}"/>
                </a:ext>
              </a:extLst>
            </p:cNvPr>
            <p:cNvGrpSpPr/>
            <p:nvPr/>
          </p:nvGrpSpPr>
          <p:grpSpPr>
            <a:xfrm>
              <a:off x="5627906" y="2991571"/>
              <a:ext cx="134355" cy="194801"/>
              <a:chOff x="6974158" y="2789537"/>
              <a:chExt cx="255247" cy="327458"/>
            </a:xfrm>
            <a:solidFill>
              <a:srgbClr val="800000"/>
            </a:solidFill>
          </p:grpSpPr>
          <p:sp>
            <p:nvSpPr>
              <p:cNvPr id="4573" name="Google Shape;9269;p71">
                <a:extLst>
                  <a:ext uri="{FF2B5EF4-FFF2-40B4-BE49-F238E27FC236}">
                    <a16:creationId xmlns:a16="http://schemas.microsoft.com/office/drawing/2014/main" id="{B74022A4-CD48-4DE3-BD1B-2AB365BE97F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9270;p71">
                <a:extLst>
                  <a:ext uri="{FF2B5EF4-FFF2-40B4-BE49-F238E27FC236}">
                    <a16:creationId xmlns:a16="http://schemas.microsoft.com/office/drawing/2014/main" id="{D5EC736A-52F7-4FEA-8A7E-4C2EBF174B9C}"/>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9271;p71">
                <a:extLst>
                  <a:ext uri="{FF2B5EF4-FFF2-40B4-BE49-F238E27FC236}">
                    <a16:creationId xmlns:a16="http://schemas.microsoft.com/office/drawing/2014/main" id="{2A2C1DA0-5F96-4D92-9847-A7806FEF2A9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9272;p71">
                <a:extLst>
                  <a:ext uri="{FF2B5EF4-FFF2-40B4-BE49-F238E27FC236}">
                    <a16:creationId xmlns:a16="http://schemas.microsoft.com/office/drawing/2014/main" id="{852D9DA7-1829-4D43-BDA0-E564F83F3CC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9273;p71">
                <a:extLst>
                  <a:ext uri="{FF2B5EF4-FFF2-40B4-BE49-F238E27FC236}">
                    <a16:creationId xmlns:a16="http://schemas.microsoft.com/office/drawing/2014/main" id="{D07F19C1-32F0-464A-A250-15326B213EA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9274;p71">
                <a:extLst>
                  <a:ext uri="{FF2B5EF4-FFF2-40B4-BE49-F238E27FC236}">
                    <a16:creationId xmlns:a16="http://schemas.microsoft.com/office/drawing/2014/main" id="{29B9249E-45B7-43F3-A1B3-DB5EDB068D1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66" name="Google Shape;9268;p71">
              <a:extLst>
                <a:ext uri="{FF2B5EF4-FFF2-40B4-BE49-F238E27FC236}">
                  <a16:creationId xmlns:a16="http://schemas.microsoft.com/office/drawing/2014/main" id="{47BCA0E0-D44C-469F-A34C-AF8B2856DE3B}"/>
                </a:ext>
              </a:extLst>
            </p:cNvPr>
            <p:cNvGrpSpPr/>
            <p:nvPr/>
          </p:nvGrpSpPr>
          <p:grpSpPr>
            <a:xfrm>
              <a:off x="5838395" y="2997843"/>
              <a:ext cx="134355" cy="194801"/>
              <a:chOff x="6974158" y="2789537"/>
              <a:chExt cx="255247" cy="327458"/>
            </a:xfrm>
            <a:solidFill>
              <a:srgbClr val="800000"/>
            </a:solidFill>
          </p:grpSpPr>
          <p:sp>
            <p:nvSpPr>
              <p:cNvPr id="4567" name="Google Shape;9269;p71">
                <a:extLst>
                  <a:ext uri="{FF2B5EF4-FFF2-40B4-BE49-F238E27FC236}">
                    <a16:creationId xmlns:a16="http://schemas.microsoft.com/office/drawing/2014/main" id="{D134EAFC-6DC1-48E5-B78B-C6E09C30E435}"/>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9270;p71">
                <a:extLst>
                  <a:ext uri="{FF2B5EF4-FFF2-40B4-BE49-F238E27FC236}">
                    <a16:creationId xmlns:a16="http://schemas.microsoft.com/office/drawing/2014/main" id="{2683E2DD-FD5E-495D-BCAA-4EED910CC5D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9271;p71">
                <a:extLst>
                  <a:ext uri="{FF2B5EF4-FFF2-40B4-BE49-F238E27FC236}">
                    <a16:creationId xmlns:a16="http://schemas.microsoft.com/office/drawing/2014/main" id="{B1479E4D-B3B9-409A-AECD-D4602134C81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9272;p71">
                <a:extLst>
                  <a:ext uri="{FF2B5EF4-FFF2-40B4-BE49-F238E27FC236}">
                    <a16:creationId xmlns:a16="http://schemas.microsoft.com/office/drawing/2014/main" id="{60016251-D005-4B3A-83BE-F0C4A94878F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1" name="Google Shape;9273;p71">
                <a:extLst>
                  <a:ext uri="{FF2B5EF4-FFF2-40B4-BE49-F238E27FC236}">
                    <a16:creationId xmlns:a16="http://schemas.microsoft.com/office/drawing/2014/main" id="{2B8BC31D-8479-4FAF-889D-B40E9B4CE44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9274;p71">
                <a:extLst>
                  <a:ext uri="{FF2B5EF4-FFF2-40B4-BE49-F238E27FC236}">
                    <a16:creationId xmlns:a16="http://schemas.microsoft.com/office/drawing/2014/main" id="{0B84DE2F-6F32-4008-A477-B4E791F9D50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 name="Group 15">
            <a:extLst>
              <a:ext uri="{FF2B5EF4-FFF2-40B4-BE49-F238E27FC236}">
                <a16:creationId xmlns:a16="http://schemas.microsoft.com/office/drawing/2014/main" id="{AFE25472-0946-4E6D-92C0-0A9A1EF2624D}"/>
              </a:ext>
            </a:extLst>
          </p:cNvPr>
          <p:cNvGrpSpPr/>
          <p:nvPr/>
        </p:nvGrpSpPr>
        <p:grpSpPr>
          <a:xfrm>
            <a:off x="7316315" y="3393838"/>
            <a:ext cx="1397553" cy="201073"/>
            <a:chOff x="4573478" y="3217636"/>
            <a:chExt cx="1397553" cy="201073"/>
          </a:xfrm>
        </p:grpSpPr>
        <p:grpSp>
          <p:nvGrpSpPr>
            <p:cNvPr id="4511" name="Google Shape;9275;p71">
              <a:extLst>
                <a:ext uri="{FF2B5EF4-FFF2-40B4-BE49-F238E27FC236}">
                  <a16:creationId xmlns:a16="http://schemas.microsoft.com/office/drawing/2014/main" id="{A4E8A6FA-3795-402A-A9DF-5838B3EEB4D0}"/>
                </a:ext>
              </a:extLst>
            </p:cNvPr>
            <p:cNvGrpSpPr/>
            <p:nvPr/>
          </p:nvGrpSpPr>
          <p:grpSpPr>
            <a:xfrm>
              <a:off x="4573478" y="3217636"/>
              <a:ext cx="141479" cy="194801"/>
              <a:chOff x="7530697" y="2790299"/>
              <a:chExt cx="244291" cy="326314"/>
            </a:xfrm>
            <a:solidFill>
              <a:srgbClr val="800000"/>
            </a:solidFill>
          </p:grpSpPr>
          <p:sp>
            <p:nvSpPr>
              <p:cNvPr id="4555" name="Google Shape;9276;p71">
                <a:extLst>
                  <a:ext uri="{FF2B5EF4-FFF2-40B4-BE49-F238E27FC236}">
                    <a16:creationId xmlns:a16="http://schemas.microsoft.com/office/drawing/2014/main" id="{28D96A80-FCEA-42E3-94BB-9A99DB3B8D0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9277;p71">
                <a:extLst>
                  <a:ext uri="{FF2B5EF4-FFF2-40B4-BE49-F238E27FC236}">
                    <a16:creationId xmlns:a16="http://schemas.microsoft.com/office/drawing/2014/main" id="{93A1B5AF-C8C9-46A2-88AC-BDF46EFF94F3}"/>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9278;p71">
                <a:extLst>
                  <a:ext uri="{FF2B5EF4-FFF2-40B4-BE49-F238E27FC236}">
                    <a16:creationId xmlns:a16="http://schemas.microsoft.com/office/drawing/2014/main" id="{E8CF6AB4-E136-4C99-97A6-7BAD6ADE28FD}"/>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9279;p71">
                <a:extLst>
                  <a:ext uri="{FF2B5EF4-FFF2-40B4-BE49-F238E27FC236}">
                    <a16:creationId xmlns:a16="http://schemas.microsoft.com/office/drawing/2014/main" id="{69964341-F2D0-4071-BD97-BFC5FAC5928C}"/>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9280;p71">
                <a:extLst>
                  <a:ext uri="{FF2B5EF4-FFF2-40B4-BE49-F238E27FC236}">
                    <a16:creationId xmlns:a16="http://schemas.microsoft.com/office/drawing/2014/main" id="{AC7B2636-FCA6-40CE-9013-534BCE2E1B34}"/>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9281;p71">
                <a:extLst>
                  <a:ext uri="{FF2B5EF4-FFF2-40B4-BE49-F238E27FC236}">
                    <a16:creationId xmlns:a16="http://schemas.microsoft.com/office/drawing/2014/main" id="{018D25E0-FE96-4B57-BDCA-75C4C224407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2" name="Group 4511">
              <a:extLst>
                <a:ext uri="{FF2B5EF4-FFF2-40B4-BE49-F238E27FC236}">
                  <a16:creationId xmlns:a16="http://schemas.microsoft.com/office/drawing/2014/main" id="{8DAC047D-6AD5-4B02-A57D-0151BF639525}"/>
                </a:ext>
              </a:extLst>
            </p:cNvPr>
            <p:cNvGrpSpPr/>
            <p:nvPr/>
          </p:nvGrpSpPr>
          <p:grpSpPr>
            <a:xfrm>
              <a:off x="4786126" y="3217636"/>
              <a:ext cx="1184905" cy="201073"/>
              <a:chOff x="2298228" y="746090"/>
              <a:chExt cx="1781951" cy="294826"/>
            </a:xfrm>
            <a:solidFill>
              <a:srgbClr val="800000"/>
            </a:solidFill>
          </p:grpSpPr>
          <p:grpSp>
            <p:nvGrpSpPr>
              <p:cNvPr id="4513" name="Google Shape;9268;p71">
                <a:extLst>
                  <a:ext uri="{FF2B5EF4-FFF2-40B4-BE49-F238E27FC236}">
                    <a16:creationId xmlns:a16="http://schemas.microsoft.com/office/drawing/2014/main" id="{6F9EDDF2-08F4-4C06-ADA1-2E020A00E5CC}"/>
                  </a:ext>
                </a:extLst>
              </p:cNvPr>
              <p:cNvGrpSpPr/>
              <p:nvPr/>
            </p:nvGrpSpPr>
            <p:grpSpPr>
              <a:xfrm>
                <a:off x="2298228" y="750688"/>
                <a:ext cx="202053" cy="285630"/>
                <a:chOff x="6974158" y="2789537"/>
                <a:chExt cx="255247" cy="327458"/>
              </a:xfrm>
              <a:grpFill/>
            </p:grpSpPr>
            <p:sp>
              <p:nvSpPr>
                <p:cNvPr id="4549" name="Google Shape;9269;p71">
                  <a:extLst>
                    <a:ext uri="{FF2B5EF4-FFF2-40B4-BE49-F238E27FC236}">
                      <a16:creationId xmlns:a16="http://schemas.microsoft.com/office/drawing/2014/main" id="{B9CC742A-E052-41C9-87AF-44D38B82B44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9270;p71">
                  <a:extLst>
                    <a:ext uri="{FF2B5EF4-FFF2-40B4-BE49-F238E27FC236}">
                      <a16:creationId xmlns:a16="http://schemas.microsoft.com/office/drawing/2014/main" id="{C60BEBC7-B8A7-4DEB-8DC9-551A21A673A1}"/>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9271;p71">
                  <a:extLst>
                    <a:ext uri="{FF2B5EF4-FFF2-40B4-BE49-F238E27FC236}">
                      <a16:creationId xmlns:a16="http://schemas.microsoft.com/office/drawing/2014/main" id="{7E8B9DAE-E3C2-458B-9E91-8FD77FBD84B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9272;p71">
                  <a:extLst>
                    <a:ext uri="{FF2B5EF4-FFF2-40B4-BE49-F238E27FC236}">
                      <a16:creationId xmlns:a16="http://schemas.microsoft.com/office/drawing/2014/main" id="{53E7E668-48E9-42FF-9E66-6E48D3DC63C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3" name="Google Shape;9273;p71">
                  <a:extLst>
                    <a:ext uri="{FF2B5EF4-FFF2-40B4-BE49-F238E27FC236}">
                      <a16:creationId xmlns:a16="http://schemas.microsoft.com/office/drawing/2014/main" id="{E45CBACF-D4E4-4564-8EAC-912FF73F422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9274;p71">
                  <a:extLst>
                    <a:ext uri="{FF2B5EF4-FFF2-40B4-BE49-F238E27FC236}">
                      <a16:creationId xmlns:a16="http://schemas.microsoft.com/office/drawing/2014/main" id="{E5ED4C9C-7C03-4E45-B611-CBDD990428D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4" name="Google Shape;9268;p71">
                <a:extLst>
                  <a:ext uri="{FF2B5EF4-FFF2-40B4-BE49-F238E27FC236}">
                    <a16:creationId xmlns:a16="http://schemas.microsoft.com/office/drawing/2014/main" id="{D3422FBC-803F-4218-BAA1-9975D98ADDDD}"/>
                  </a:ext>
                </a:extLst>
              </p:cNvPr>
              <p:cNvGrpSpPr/>
              <p:nvPr/>
            </p:nvGrpSpPr>
            <p:grpSpPr>
              <a:xfrm>
                <a:off x="2609822" y="750688"/>
                <a:ext cx="202053" cy="285630"/>
                <a:chOff x="6974158" y="2789537"/>
                <a:chExt cx="255247" cy="327458"/>
              </a:xfrm>
              <a:grpFill/>
            </p:grpSpPr>
            <p:sp>
              <p:nvSpPr>
                <p:cNvPr id="4543" name="Google Shape;9269;p71">
                  <a:extLst>
                    <a:ext uri="{FF2B5EF4-FFF2-40B4-BE49-F238E27FC236}">
                      <a16:creationId xmlns:a16="http://schemas.microsoft.com/office/drawing/2014/main" id="{6C6DB201-2B39-45B3-B763-53EE52CB389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9270;p71">
                  <a:extLst>
                    <a:ext uri="{FF2B5EF4-FFF2-40B4-BE49-F238E27FC236}">
                      <a16:creationId xmlns:a16="http://schemas.microsoft.com/office/drawing/2014/main" id="{510847BB-6746-4C53-AC2F-9BB4A7CB32D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9271;p71">
                  <a:extLst>
                    <a:ext uri="{FF2B5EF4-FFF2-40B4-BE49-F238E27FC236}">
                      <a16:creationId xmlns:a16="http://schemas.microsoft.com/office/drawing/2014/main" id="{12A03C3C-BBAD-4BA1-8296-217C8AEBCAC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9272;p71">
                  <a:extLst>
                    <a:ext uri="{FF2B5EF4-FFF2-40B4-BE49-F238E27FC236}">
                      <a16:creationId xmlns:a16="http://schemas.microsoft.com/office/drawing/2014/main" id="{C9E00D12-B9CE-4F4C-9E72-AC84E2DD082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7" name="Google Shape;9273;p71">
                  <a:extLst>
                    <a:ext uri="{FF2B5EF4-FFF2-40B4-BE49-F238E27FC236}">
                      <a16:creationId xmlns:a16="http://schemas.microsoft.com/office/drawing/2014/main" id="{0EBE384D-09CA-4068-A1A6-24EBAB10CD9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9274;p71">
                  <a:extLst>
                    <a:ext uri="{FF2B5EF4-FFF2-40B4-BE49-F238E27FC236}">
                      <a16:creationId xmlns:a16="http://schemas.microsoft.com/office/drawing/2014/main" id="{3CAC8EBF-39EC-4519-BC68-2AC9607E5679}"/>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5" name="Google Shape;9268;p71">
                <a:extLst>
                  <a:ext uri="{FF2B5EF4-FFF2-40B4-BE49-F238E27FC236}">
                    <a16:creationId xmlns:a16="http://schemas.microsoft.com/office/drawing/2014/main" id="{8D93E122-4534-41CC-BD97-BE47A334794F}"/>
                  </a:ext>
                </a:extLst>
              </p:cNvPr>
              <p:cNvGrpSpPr/>
              <p:nvPr/>
            </p:nvGrpSpPr>
            <p:grpSpPr>
              <a:xfrm>
                <a:off x="2920013" y="755286"/>
                <a:ext cx="202053" cy="285630"/>
                <a:chOff x="6974158" y="2789537"/>
                <a:chExt cx="255247" cy="327458"/>
              </a:xfrm>
              <a:grpFill/>
            </p:grpSpPr>
            <p:sp>
              <p:nvSpPr>
                <p:cNvPr id="4537" name="Google Shape;9269;p71">
                  <a:extLst>
                    <a:ext uri="{FF2B5EF4-FFF2-40B4-BE49-F238E27FC236}">
                      <a16:creationId xmlns:a16="http://schemas.microsoft.com/office/drawing/2014/main" id="{55B8D67C-D4EF-4A3F-B783-62D89136BD7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9270;p71">
                  <a:extLst>
                    <a:ext uri="{FF2B5EF4-FFF2-40B4-BE49-F238E27FC236}">
                      <a16:creationId xmlns:a16="http://schemas.microsoft.com/office/drawing/2014/main" id="{415C77F8-093F-4914-90FE-624E243CBA3B}"/>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9271;p71">
                  <a:extLst>
                    <a:ext uri="{FF2B5EF4-FFF2-40B4-BE49-F238E27FC236}">
                      <a16:creationId xmlns:a16="http://schemas.microsoft.com/office/drawing/2014/main" id="{63EA509F-31C3-4B69-A022-919B1F0801F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9272;p71">
                  <a:extLst>
                    <a:ext uri="{FF2B5EF4-FFF2-40B4-BE49-F238E27FC236}">
                      <a16:creationId xmlns:a16="http://schemas.microsoft.com/office/drawing/2014/main" id="{97BD192E-A336-4358-8EF8-F6C5F141E3A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9273;p71">
                  <a:extLst>
                    <a:ext uri="{FF2B5EF4-FFF2-40B4-BE49-F238E27FC236}">
                      <a16:creationId xmlns:a16="http://schemas.microsoft.com/office/drawing/2014/main" id="{89FBC0E5-B810-4034-87F4-003006F8F9C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9274;p71">
                  <a:extLst>
                    <a:ext uri="{FF2B5EF4-FFF2-40B4-BE49-F238E27FC236}">
                      <a16:creationId xmlns:a16="http://schemas.microsoft.com/office/drawing/2014/main" id="{69DBBEAD-7144-495A-977A-D7443CF0B40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6" name="Google Shape;9268;p71">
                <a:extLst>
                  <a:ext uri="{FF2B5EF4-FFF2-40B4-BE49-F238E27FC236}">
                    <a16:creationId xmlns:a16="http://schemas.microsoft.com/office/drawing/2014/main" id="{AD8A9026-0B27-42B5-8829-58510F89DE90}"/>
                  </a:ext>
                </a:extLst>
              </p:cNvPr>
              <p:cNvGrpSpPr/>
              <p:nvPr/>
            </p:nvGrpSpPr>
            <p:grpSpPr>
              <a:xfrm>
                <a:off x="3243579" y="755286"/>
                <a:ext cx="202053" cy="285630"/>
                <a:chOff x="6974158" y="2789537"/>
                <a:chExt cx="255247" cy="327458"/>
              </a:xfrm>
              <a:grpFill/>
            </p:grpSpPr>
            <p:sp>
              <p:nvSpPr>
                <p:cNvPr id="4531" name="Google Shape;9269;p71">
                  <a:extLst>
                    <a:ext uri="{FF2B5EF4-FFF2-40B4-BE49-F238E27FC236}">
                      <a16:creationId xmlns:a16="http://schemas.microsoft.com/office/drawing/2014/main" id="{67FCA63B-3371-41E5-ACFF-8D837F59A10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9270;p71">
                  <a:extLst>
                    <a:ext uri="{FF2B5EF4-FFF2-40B4-BE49-F238E27FC236}">
                      <a16:creationId xmlns:a16="http://schemas.microsoft.com/office/drawing/2014/main" id="{6C8B1CFE-9440-4C36-886B-2557FCF08A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9271;p71">
                  <a:extLst>
                    <a:ext uri="{FF2B5EF4-FFF2-40B4-BE49-F238E27FC236}">
                      <a16:creationId xmlns:a16="http://schemas.microsoft.com/office/drawing/2014/main" id="{F94471AA-4920-40C5-A604-C31626619F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9272;p71">
                  <a:extLst>
                    <a:ext uri="{FF2B5EF4-FFF2-40B4-BE49-F238E27FC236}">
                      <a16:creationId xmlns:a16="http://schemas.microsoft.com/office/drawing/2014/main" id="{F043057A-F0BC-49F0-B854-1EB7035DD4A6}"/>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9273;p71">
                  <a:extLst>
                    <a:ext uri="{FF2B5EF4-FFF2-40B4-BE49-F238E27FC236}">
                      <a16:creationId xmlns:a16="http://schemas.microsoft.com/office/drawing/2014/main" id="{EBB81D9F-182C-4FE5-BE5A-6FEC0F3B21F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9274;p71">
                  <a:extLst>
                    <a:ext uri="{FF2B5EF4-FFF2-40B4-BE49-F238E27FC236}">
                      <a16:creationId xmlns:a16="http://schemas.microsoft.com/office/drawing/2014/main" id="{EF184E59-3E9B-42E3-863D-AD16D0E4D17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7" name="Google Shape;9268;p71">
                <a:extLst>
                  <a:ext uri="{FF2B5EF4-FFF2-40B4-BE49-F238E27FC236}">
                    <a16:creationId xmlns:a16="http://schemas.microsoft.com/office/drawing/2014/main" id="{EBEE0B5A-FF65-4BA3-9B97-1B7488D05115}"/>
                  </a:ext>
                </a:extLst>
              </p:cNvPr>
              <p:cNvGrpSpPr/>
              <p:nvPr/>
            </p:nvGrpSpPr>
            <p:grpSpPr>
              <a:xfrm>
                <a:off x="3561576" y="746090"/>
                <a:ext cx="202053" cy="285630"/>
                <a:chOff x="6974158" y="2789537"/>
                <a:chExt cx="255247" cy="327458"/>
              </a:xfrm>
              <a:grpFill/>
            </p:grpSpPr>
            <p:sp>
              <p:nvSpPr>
                <p:cNvPr id="4525" name="Google Shape;9269;p71">
                  <a:extLst>
                    <a:ext uri="{FF2B5EF4-FFF2-40B4-BE49-F238E27FC236}">
                      <a16:creationId xmlns:a16="http://schemas.microsoft.com/office/drawing/2014/main" id="{9E2C1AD8-75D7-46C6-8DED-8B5FFB5358E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9270;p71">
                  <a:extLst>
                    <a:ext uri="{FF2B5EF4-FFF2-40B4-BE49-F238E27FC236}">
                      <a16:creationId xmlns:a16="http://schemas.microsoft.com/office/drawing/2014/main" id="{E804473F-B882-4F05-84FB-8F6626CDBEC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9271;p71">
                  <a:extLst>
                    <a:ext uri="{FF2B5EF4-FFF2-40B4-BE49-F238E27FC236}">
                      <a16:creationId xmlns:a16="http://schemas.microsoft.com/office/drawing/2014/main" id="{8AB521A5-7503-41BB-9D69-5072556E36B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9272;p71">
                  <a:extLst>
                    <a:ext uri="{FF2B5EF4-FFF2-40B4-BE49-F238E27FC236}">
                      <a16:creationId xmlns:a16="http://schemas.microsoft.com/office/drawing/2014/main" id="{0F605CE9-C8CA-47B1-AC0D-96EA7B3948E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9273;p71">
                  <a:extLst>
                    <a:ext uri="{FF2B5EF4-FFF2-40B4-BE49-F238E27FC236}">
                      <a16:creationId xmlns:a16="http://schemas.microsoft.com/office/drawing/2014/main" id="{01BA6421-3955-4EB8-8ED5-F92A5B4B794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9274;p71">
                  <a:extLst>
                    <a:ext uri="{FF2B5EF4-FFF2-40B4-BE49-F238E27FC236}">
                      <a16:creationId xmlns:a16="http://schemas.microsoft.com/office/drawing/2014/main" id="{5788D00E-2CCE-474B-A5B9-0B4BD517A1B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8" name="Google Shape;9268;p71">
                <a:extLst>
                  <a:ext uri="{FF2B5EF4-FFF2-40B4-BE49-F238E27FC236}">
                    <a16:creationId xmlns:a16="http://schemas.microsoft.com/office/drawing/2014/main" id="{2550B605-2D4D-4969-9035-5EB5B3EEF947}"/>
                  </a:ext>
                </a:extLst>
              </p:cNvPr>
              <p:cNvGrpSpPr/>
              <p:nvPr/>
            </p:nvGrpSpPr>
            <p:grpSpPr>
              <a:xfrm>
                <a:off x="3878126" y="755286"/>
                <a:ext cx="202053" cy="285630"/>
                <a:chOff x="6974158" y="2789537"/>
                <a:chExt cx="255247" cy="327458"/>
              </a:xfrm>
              <a:grpFill/>
            </p:grpSpPr>
            <p:sp>
              <p:nvSpPr>
                <p:cNvPr id="4519" name="Google Shape;9269;p71">
                  <a:extLst>
                    <a:ext uri="{FF2B5EF4-FFF2-40B4-BE49-F238E27FC236}">
                      <a16:creationId xmlns:a16="http://schemas.microsoft.com/office/drawing/2014/main" id="{2F20D368-4024-42D9-BDD1-FF5E136795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9270;p71">
                  <a:extLst>
                    <a:ext uri="{FF2B5EF4-FFF2-40B4-BE49-F238E27FC236}">
                      <a16:creationId xmlns:a16="http://schemas.microsoft.com/office/drawing/2014/main" id="{81B23CCE-E61D-4CBC-8785-5C6A36042798}"/>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9271;p71">
                  <a:extLst>
                    <a:ext uri="{FF2B5EF4-FFF2-40B4-BE49-F238E27FC236}">
                      <a16:creationId xmlns:a16="http://schemas.microsoft.com/office/drawing/2014/main" id="{587FF94E-008F-4978-981B-E849D433C4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9272;p71">
                  <a:extLst>
                    <a:ext uri="{FF2B5EF4-FFF2-40B4-BE49-F238E27FC236}">
                      <a16:creationId xmlns:a16="http://schemas.microsoft.com/office/drawing/2014/main" id="{EF13A1D7-CE6B-4722-AE00-92C687474E8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3" name="Google Shape;9273;p71">
                  <a:extLst>
                    <a:ext uri="{FF2B5EF4-FFF2-40B4-BE49-F238E27FC236}">
                      <a16:creationId xmlns:a16="http://schemas.microsoft.com/office/drawing/2014/main" id="{95ED2481-EC3D-4B48-9AFA-F8AE6FA8FC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9274;p71">
                  <a:extLst>
                    <a:ext uri="{FF2B5EF4-FFF2-40B4-BE49-F238E27FC236}">
                      <a16:creationId xmlns:a16="http://schemas.microsoft.com/office/drawing/2014/main" id="{30BC92E3-40C4-4B48-8333-D20AE39A8EC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409" name="Google Shape;9268;p71">
            <a:extLst>
              <a:ext uri="{FF2B5EF4-FFF2-40B4-BE49-F238E27FC236}">
                <a16:creationId xmlns:a16="http://schemas.microsoft.com/office/drawing/2014/main" id="{51085EEC-2B3A-42F6-8AC3-08643728791A}"/>
              </a:ext>
            </a:extLst>
          </p:cNvPr>
          <p:cNvGrpSpPr/>
          <p:nvPr/>
        </p:nvGrpSpPr>
        <p:grpSpPr>
          <a:xfrm>
            <a:off x="6524209" y="3880248"/>
            <a:ext cx="134355" cy="194801"/>
            <a:chOff x="6974158" y="2789537"/>
            <a:chExt cx="255247" cy="327458"/>
          </a:xfrm>
          <a:solidFill>
            <a:srgbClr val="660066"/>
          </a:solidFill>
        </p:grpSpPr>
        <p:sp>
          <p:nvSpPr>
            <p:cNvPr id="4503" name="Google Shape;9269;p71">
              <a:extLst>
                <a:ext uri="{FF2B5EF4-FFF2-40B4-BE49-F238E27FC236}">
                  <a16:creationId xmlns:a16="http://schemas.microsoft.com/office/drawing/2014/main" id="{9B82D511-ADC2-464F-A666-680C0906F007}"/>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9270;p71">
              <a:extLst>
                <a:ext uri="{FF2B5EF4-FFF2-40B4-BE49-F238E27FC236}">
                  <a16:creationId xmlns:a16="http://schemas.microsoft.com/office/drawing/2014/main" id="{02BF9C17-2BFD-4910-B4AF-9896D071144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5" name="Google Shape;9271;p71">
              <a:extLst>
                <a:ext uri="{FF2B5EF4-FFF2-40B4-BE49-F238E27FC236}">
                  <a16:creationId xmlns:a16="http://schemas.microsoft.com/office/drawing/2014/main" id="{31725338-BB5B-497C-A17B-B34DACA62380}"/>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9272;p71">
              <a:extLst>
                <a:ext uri="{FF2B5EF4-FFF2-40B4-BE49-F238E27FC236}">
                  <a16:creationId xmlns:a16="http://schemas.microsoft.com/office/drawing/2014/main" id="{DAEDCC6C-ABDD-4F51-A085-88B6730CF0E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7" name="Google Shape;9273;p71">
              <a:extLst>
                <a:ext uri="{FF2B5EF4-FFF2-40B4-BE49-F238E27FC236}">
                  <a16:creationId xmlns:a16="http://schemas.microsoft.com/office/drawing/2014/main" id="{C92F211F-33A5-46E0-894D-077A56E7D16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9274;p71">
              <a:extLst>
                <a:ext uri="{FF2B5EF4-FFF2-40B4-BE49-F238E27FC236}">
                  <a16:creationId xmlns:a16="http://schemas.microsoft.com/office/drawing/2014/main" id="{E0BE449E-DD12-45CB-9EC2-2A91ABB02F8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1" name="Google Shape;9268;p71">
            <a:extLst>
              <a:ext uri="{FF2B5EF4-FFF2-40B4-BE49-F238E27FC236}">
                <a16:creationId xmlns:a16="http://schemas.microsoft.com/office/drawing/2014/main" id="{F434452C-0503-4796-B669-10C879E7E6C2}"/>
              </a:ext>
            </a:extLst>
          </p:cNvPr>
          <p:cNvGrpSpPr/>
          <p:nvPr/>
        </p:nvGrpSpPr>
        <p:grpSpPr>
          <a:xfrm>
            <a:off x="4779441" y="3440433"/>
            <a:ext cx="134355" cy="194801"/>
            <a:chOff x="6974158" y="2789537"/>
            <a:chExt cx="255247" cy="327458"/>
          </a:xfrm>
          <a:solidFill>
            <a:srgbClr val="660066"/>
          </a:solidFill>
        </p:grpSpPr>
        <p:sp>
          <p:nvSpPr>
            <p:cNvPr id="4497" name="Google Shape;9269;p71">
              <a:extLst>
                <a:ext uri="{FF2B5EF4-FFF2-40B4-BE49-F238E27FC236}">
                  <a16:creationId xmlns:a16="http://schemas.microsoft.com/office/drawing/2014/main" id="{16E72A3A-29F4-45AF-8B75-06C204287D9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8" name="Google Shape;9270;p71">
              <a:extLst>
                <a:ext uri="{FF2B5EF4-FFF2-40B4-BE49-F238E27FC236}">
                  <a16:creationId xmlns:a16="http://schemas.microsoft.com/office/drawing/2014/main" id="{52E0A159-FB0C-4B07-AD4C-8A4567F2138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9" name="Google Shape;9271;p71">
              <a:extLst>
                <a:ext uri="{FF2B5EF4-FFF2-40B4-BE49-F238E27FC236}">
                  <a16:creationId xmlns:a16="http://schemas.microsoft.com/office/drawing/2014/main" id="{91985E1E-4AE0-4952-9014-652A135B59BD}"/>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0" name="Google Shape;9272;p71">
              <a:extLst>
                <a:ext uri="{FF2B5EF4-FFF2-40B4-BE49-F238E27FC236}">
                  <a16:creationId xmlns:a16="http://schemas.microsoft.com/office/drawing/2014/main" id="{D6832635-0CE6-484E-BE5A-A8153AC5BE4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1" name="Google Shape;9273;p71">
              <a:extLst>
                <a:ext uri="{FF2B5EF4-FFF2-40B4-BE49-F238E27FC236}">
                  <a16:creationId xmlns:a16="http://schemas.microsoft.com/office/drawing/2014/main" id="{E95A7074-F25D-4604-A9D1-18FC238610A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2" name="Google Shape;9274;p71">
              <a:extLst>
                <a:ext uri="{FF2B5EF4-FFF2-40B4-BE49-F238E27FC236}">
                  <a16:creationId xmlns:a16="http://schemas.microsoft.com/office/drawing/2014/main" id="{33905174-8132-4A82-B332-9DEF41AE54A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3" name="Google Shape;9268;p71">
            <a:extLst>
              <a:ext uri="{FF2B5EF4-FFF2-40B4-BE49-F238E27FC236}">
                <a16:creationId xmlns:a16="http://schemas.microsoft.com/office/drawing/2014/main" id="{8B1F5513-F3AC-42E2-AC6F-3D556D4959CE}"/>
              </a:ext>
            </a:extLst>
          </p:cNvPr>
          <p:cNvGrpSpPr/>
          <p:nvPr/>
        </p:nvGrpSpPr>
        <p:grpSpPr>
          <a:xfrm>
            <a:off x="5192896" y="3443569"/>
            <a:ext cx="134355" cy="194801"/>
            <a:chOff x="6974158" y="2789537"/>
            <a:chExt cx="255247" cy="327458"/>
          </a:xfrm>
          <a:solidFill>
            <a:srgbClr val="660066"/>
          </a:solidFill>
        </p:grpSpPr>
        <p:sp>
          <p:nvSpPr>
            <p:cNvPr id="4485" name="Google Shape;9269;p71">
              <a:extLst>
                <a:ext uri="{FF2B5EF4-FFF2-40B4-BE49-F238E27FC236}">
                  <a16:creationId xmlns:a16="http://schemas.microsoft.com/office/drawing/2014/main" id="{5B62CB83-814C-43DC-A156-A063483826D0}"/>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6" name="Google Shape;9270;p71">
              <a:extLst>
                <a:ext uri="{FF2B5EF4-FFF2-40B4-BE49-F238E27FC236}">
                  <a16:creationId xmlns:a16="http://schemas.microsoft.com/office/drawing/2014/main" id="{11DBEAF7-6A13-4172-AA59-7C490FB5FE6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9271;p71">
              <a:extLst>
                <a:ext uri="{FF2B5EF4-FFF2-40B4-BE49-F238E27FC236}">
                  <a16:creationId xmlns:a16="http://schemas.microsoft.com/office/drawing/2014/main" id="{06DF4BB2-6D01-4B4C-9E7A-F3D4CF6FA9A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8" name="Google Shape;9272;p71">
              <a:extLst>
                <a:ext uri="{FF2B5EF4-FFF2-40B4-BE49-F238E27FC236}">
                  <a16:creationId xmlns:a16="http://schemas.microsoft.com/office/drawing/2014/main" id="{8CAB3AE4-1720-43C6-9264-C33982959F2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9273;p71">
              <a:extLst>
                <a:ext uri="{FF2B5EF4-FFF2-40B4-BE49-F238E27FC236}">
                  <a16:creationId xmlns:a16="http://schemas.microsoft.com/office/drawing/2014/main" id="{C19D4645-D3B9-448F-AA09-A3C10D2E9479}"/>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9274;p71">
              <a:extLst>
                <a:ext uri="{FF2B5EF4-FFF2-40B4-BE49-F238E27FC236}">
                  <a16:creationId xmlns:a16="http://schemas.microsoft.com/office/drawing/2014/main" id="{855424D8-EF2D-49DE-9647-75456E26F961}"/>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 name="Group 32">
            <a:extLst>
              <a:ext uri="{FF2B5EF4-FFF2-40B4-BE49-F238E27FC236}">
                <a16:creationId xmlns:a16="http://schemas.microsoft.com/office/drawing/2014/main" id="{AC0D9292-EEC7-44E7-890F-26532C73F24C}"/>
              </a:ext>
            </a:extLst>
          </p:cNvPr>
          <p:cNvGrpSpPr/>
          <p:nvPr/>
        </p:nvGrpSpPr>
        <p:grpSpPr>
          <a:xfrm>
            <a:off x="4986635" y="3437297"/>
            <a:ext cx="977711" cy="201073"/>
            <a:chOff x="4986635" y="3437297"/>
            <a:chExt cx="977711" cy="201073"/>
          </a:xfrm>
        </p:grpSpPr>
        <p:grpSp>
          <p:nvGrpSpPr>
            <p:cNvPr id="4462" name="Google Shape;9268;p71">
              <a:extLst>
                <a:ext uri="{FF2B5EF4-FFF2-40B4-BE49-F238E27FC236}">
                  <a16:creationId xmlns:a16="http://schemas.microsoft.com/office/drawing/2014/main" id="{261A3631-4019-4196-B159-6CF9BA63EA20}"/>
                </a:ext>
              </a:extLst>
            </p:cNvPr>
            <p:cNvGrpSpPr/>
            <p:nvPr/>
          </p:nvGrpSpPr>
          <p:grpSpPr>
            <a:xfrm>
              <a:off x="4986635" y="3440433"/>
              <a:ext cx="134355" cy="194801"/>
              <a:chOff x="6974158" y="2789537"/>
              <a:chExt cx="255247" cy="327458"/>
            </a:xfrm>
            <a:solidFill>
              <a:srgbClr val="660066"/>
            </a:solidFill>
          </p:grpSpPr>
          <p:sp>
            <p:nvSpPr>
              <p:cNvPr id="4491" name="Google Shape;9269;p71">
                <a:extLst>
                  <a:ext uri="{FF2B5EF4-FFF2-40B4-BE49-F238E27FC236}">
                    <a16:creationId xmlns:a16="http://schemas.microsoft.com/office/drawing/2014/main" id="{E875E141-432F-44A3-8E04-6BE1A5DC93B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9270;p71">
                <a:extLst>
                  <a:ext uri="{FF2B5EF4-FFF2-40B4-BE49-F238E27FC236}">
                    <a16:creationId xmlns:a16="http://schemas.microsoft.com/office/drawing/2014/main" id="{4199E0A9-B631-46BE-8C50-721D40C6BF67}"/>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3" name="Google Shape;9271;p71">
                <a:extLst>
                  <a:ext uri="{FF2B5EF4-FFF2-40B4-BE49-F238E27FC236}">
                    <a16:creationId xmlns:a16="http://schemas.microsoft.com/office/drawing/2014/main" id="{3836F072-1020-4257-872C-5DB745B73EC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4" name="Google Shape;9272;p71">
                <a:extLst>
                  <a:ext uri="{FF2B5EF4-FFF2-40B4-BE49-F238E27FC236}">
                    <a16:creationId xmlns:a16="http://schemas.microsoft.com/office/drawing/2014/main" id="{1F2C7DF3-0484-4CE8-9EF4-CC4AA2FAC7B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5" name="Google Shape;9273;p71">
                <a:extLst>
                  <a:ext uri="{FF2B5EF4-FFF2-40B4-BE49-F238E27FC236}">
                    <a16:creationId xmlns:a16="http://schemas.microsoft.com/office/drawing/2014/main" id="{B78823D1-1DDA-42B7-B8C9-87370C539C3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9274;p71">
                <a:extLst>
                  <a:ext uri="{FF2B5EF4-FFF2-40B4-BE49-F238E27FC236}">
                    <a16:creationId xmlns:a16="http://schemas.microsoft.com/office/drawing/2014/main" id="{45E35711-E820-41FA-8BEB-0ED6F506ED1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4" name="Google Shape;9268;p71">
              <a:extLst>
                <a:ext uri="{FF2B5EF4-FFF2-40B4-BE49-F238E27FC236}">
                  <a16:creationId xmlns:a16="http://schemas.microsoft.com/office/drawing/2014/main" id="{089C41B9-40B1-4CDE-8C8B-C1C32AF4DE65}"/>
                </a:ext>
              </a:extLst>
            </p:cNvPr>
            <p:cNvGrpSpPr/>
            <p:nvPr/>
          </p:nvGrpSpPr>
          <p:grpSpPr>
            <a:xfrm>
              <a:off x="5408050" y="3443569"/>
              <a:ext cx="134355" cy="194801"/>
              <a:chOff x="6974158" y="2789537"/>
              <a:chExt cx="255247" cy="327458"/>
            </a:xfrm>
            <a:solidFill>
              <a:srgbClr val="660066"/>
            </a:solidFill>
          </p:grpSpPr>
          <p:sp>
            <p:nvSpPr>
              <p:cNvPr id="4479" name="Google Shape;9269;p71">
                <a:extLst>
                  <a:ext uri="{FF2B5EF4-FFF2-40B4-BE49-F238E27FC236}">
                    <a16:creationId xmlns:a16="http://schemas.microsoft.com/office/drawing/2014/main" id="{9130884F-43B0-48F2-A8EC-2A4F045803A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9270;p71">
                <a:extLst>
                  <a:ext uri="{FF2B5EF4-FFF2-40B4-BE49-F238E27FC236}">
                    <a16:creationId xmlns:a16="http://schemas.microsoft.com/office/drawing/2014/main" id="{D77F285A-0470-4496-8215-5051E7DD92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1" name="Google Shape;9271;p71">
                <a:extLst>
                  <a:ext uri="{FF2B5EF4-FFF2-40B4-BE49-F238E27FC236}">
                    <a16:creationId xmlns:a16="http://schemas.microsoft.com/office/drawing/2014/main" id="{1F70655D-5398-4652-9FDF-AE25FCC5501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9272;p71">
                <a:extLst>
                  <a:ext uri="{FF2B5EF4-FFF2-40B4-BE49-F238E27FC236}">
                    <a16:creationId xmlns:a16="http://schemas.microsoft.com/office/drawing/2014/main" id="{6F0E3E7F-D786-4C8E-AE51-A92EC45E0B5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9273;p71">
                <a:extLst>
                  <a:ext uri="{FF2B5EF4-FFF2-40B4-BE49-F238E27FC236}">
                    <a16:creationId xmlns:a16="http://schemas.microsoft.com/office/drawing/2014/main" id="{DA344BC5-5B5D-40E2-8D6B-9EC01544F374}"/>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9274;p71">
                <a:extLst>
                  <a:ext uri="{FF2B5EF4-FFF2-40B4-BE49-F238E27FC236}">
                    <a16:creationId xmlns:a16="http://schemas.microsoft.com/office/drawing/2014/main" id="{F022962A-026A-4C81-8B53-3E36E0B2485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5" name="Google Shape;9268;p71">
              <a:extLst>
                <a:ext uri="{FF2B5EF4-FFF2-40B4-BE49-F238E27FC236}">
                  <a16:creationId xmlns:a16="http://schemas.microsoft.com/office/drawing/2014/main" id="{71B7FD5E-9527-4450-984C-A9AE579B5F32}"/>
                </a:ext>
              </a:extLst>
            </p:cNvPr>
            <p:cNvGrpSpPr/>
            <p:nvPr/>
          </p:nvGrpSpPr>
          <p:grpSpPr>
            <a:xfrm>
              <a:off x="5619502" y="3437297"/>
              <a:ext cx="134355" cy="194801"/>
              <a:chOff x="6974158" y="2789537"/>
              <a:chExt cx="255247" cy="327458"/>
            </a:xfrm>
            <a:solidFill>
              <a:srgbClr val="660066"/>
            </a:solidFill>
          </p:grpSpPr>
          <p:sp>
            <p:nvSpPr>
              <p:cNvPr id="4473" name="Google Shape;9269;p71">
                <a:extLst>
                  <a:ext uri="{FF2B5EF4-FFF2-40B4-BE49-F238E27FC236}">
                    <a16:creationId xmlns:a16="http://schemas.microsoft.com/office/drawing/2014/main" id="{DEBB06C0-F035-48E3-BEE7-55F1DB1C760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9270;p71">
                <a:extLst>
                  <a:ext uri="{FF2B5EF4-FFF2-40B4-BE49-F238E27FC236}">
                    <a16:creationId xmlns:a16="http://schemas.microsoft.com/office/drawing/2014/main" id="{4503790C-646E-4202-B114-8A563D25E2D6}"/>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9271;p71">
                <a:extLst>
                  <a:ext uri="{FF2B5EF4-FFF2-40B4-BE49-F238E27FC236}">
                    <a16:creationId xmlns:a16="http://schemas.microsoft.com/office/drawing/2014/main" id="{252B0564-675E-4222-9246-66E6302F2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6" name="Google Shape;9272;p71">
                <a:extLst>
                  <a:ext uri="{FF2B5EF4-FFF2-40B4-BE49-F238E27FC236}">
                    <a16:creationId xmlns:a16="http://schemas.microsoft.com/office/drawing/2014/main" id="{DD0FE40D-B4FB-4141-8BB7-ED03D5862F48}"/>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7" name="Google Shape;9273;p71">
                <a:extLst>
                  <a:ext uri="{FF2B5EF4-FFF2-40B4-BE49-F238E27FC236}">
                    <a16:creationId xmlns:a16="http://schemas.microsoft.com/office/drawing/2014/main" id="{E4CA8473-75FD-473A-A71E-E0E3FC8E4F0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8" name="Google Shape;9274;p71">
                <a:extLst>
                  <a:ext uri="{FF2B5EF4-FFF2-40B4-BE49-F238E27FC236}">
                    <a16:creationId xmlns:a16="http://schemas.microsoft.com/office/drawing/2014/main" id="{4D9B09B9-859B-4902-BAA9-38EEFF18BD6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6" name="Google Shape;9268;p71">
              <a:extLst>
                <a:ext uri="{FF2B5EF4-FFF2-40B4-BE49-F238E27FC236}">
                  <a16:creationId xmlns:a16="http://schemas.microsoft.com/office/drawing/2014/main" id="{C4E71316-B8D3-41CA-AF25-5552A386F565}"/>
                </a:ext>
              </a:extLst>
            </p:cNvPr>
            <p:cNvGrpSpPr/>
            <p:nvPr/>
          </p:nvGrpSpPr>
          <p:grpSpPr>
            <a:xfrm>
              <a:off x="5829991" y="3443569"/>
              <a:ext cx="134355" cy="194801"/>
              <a:chOff x="6974158" y="2789537"/>
              <a:chExt cx="255247" cy="327458"/>
            </a:xfrm>
            <a:solidFill>
              <a:srgbClr val="660066"/>
            </a:solidFill>
          </p:grpSpPr>
          <p:sp>
            <p:nvSpPr>
              <p:cNvPr id="4467" name="Google Shape;9269;p71">
                <a:extLst>
                  <a:ext uri="{FF2B5EF4-FFF2-40B4-BE49-F238E27FC236}">
                    <a16:creationId xmlns:a16="http://schemas.microsoft.com/office/drawing/2014/main" id="{34939084-2618-4818-8DFB-EF6FC9C4E5F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9270;p71">
                <a:extLst>
                  <a:ext uri="{FF2B5EF4-FFF2-40B4-BE49-F238E27FC236}">
                    <a16:creationId xmlns:a16="http://schemas.microsoft.com/office/drawing/2014/main" id="{1B99688E-F522-4D34-AF7E-3B15A9EB9D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9271;p71">
                <a:extLst>
                  <a:ext uri="{FF2B5EF4-FFF2-40B4-BE49-F238E27FC236}">
                    <a16:creationId xmlns:a16="http://schemas.microsoft.com/office/drawing/2014/main" id="{09758D47-DBF2-4F7E-9E6D-CF8A218521A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9272;p71">
                <a:extLst>
                  <a:ext uri="{FF2B5EF4-FFF2-40B4-BE49-F238E27FC236}">
                    <a16:creationId xmlns:a16="http://schemas.microsoft.com/office/drawing/2014/main" id="{72284F76-9F99-43EE-A518-B217ACE1D70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1" name="Google Shape;9273;p71">
                <a:extLst>
                  <a:ext uri="{FF2B5EF4-FFF2-40B4-BE49-F238E27FC236}">
                    <a16:creationId xmlns:a16="http://schemas.microsoft.com/office/drawing/2014/main" id="{6B3F1E55-F6AB-4713-A2EF-28E3A0155612}"/>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9274;p71">
                <a:extLst>
                  <a:ext uri="{FF2B5EF4-FFF2-40B4-BE49-F238E27FC236}">
                    <a16:creationId xmlns:a16="http://schemas.microsoft.com/office/drawing/2014/main" id="{15C7AC4F-D2CB-486A-B3E9-525AA0BA935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 name="Group 16">
            <a:extLst>
              <a:ext uri="{FF2B5EF4-FFF2-40B4-BE49-F238E27FC236}">
                <a16:creationId xmlns:a16="http://schemas.microsoft.com/office/drawing/2014/main" id="{D4E14169-1DF2-4032-8D00-0F41CE6D9B31}"/>
              </a:ext>
            </a:extLst>
          </p:cNvPr>
          <p:cNvGrpSpPr/>
          <p:nvPr/>
        </p:nvGrpSpPr>
        <p:grpSpPr>
          <a:xfrm>
            <a:off x="7316313" y="3875686"/>
            <a:ext cx="1397553" cy="201073"/>
            <a:chOff x="4565074" y="3663362"/>
            <a:chExt cx="1397553" cy="201073"/>
          </a:xfrm>
        </p:grpSpPr>
        <p:grpSp>
          <p:nvGrpSpPr>
            <p:cNvPr id="4411" name="Google Shape;9275;p71">
              <a:extLst>
                <a:ext uri="{FF2B5EF4-FFF2-40B4-BE49-F238E27FC236}">
                  <a16:creationId xmlns:a16="http://schemas.microsoft.com/office/drawing/2014/main" id="{AEC1F498-CAD9-486D-8D57-B9A384473328}"/>
                </a:ext>
              </a:extLst>
            </p:cNvPr>
            <p:cNvGrpSpPr/>
            <p:nvPr/>
          </p:nvGrpSpPr>
          <p:grpSpPr>
            <a:xfrm>
              <a:off x="4565074" y="3663362"/>
              <a:ext cx="141479" cy="194801"/>
              <a:chOff x="7530697" y="2790299"/>
              <a:chExt cx="244291" cy="326314"/>
            </a:xfrm>
            <a:solidFill>
              <a:srgbClr val="660066"/>
            </a:solidFill>
          </p:grpSpPr>
          <p:sp>
            <p:nvSpPr>
              <p:cNvPr id="4455" name="Google Shape;9276;p71">
                <a:extLst>
                  <a:ext uri="{FF2B5EF4-FFF2-40B4-BE49-F238E27FC236}">
                    <a16:creationId xmlns:a16="http://schemas.microsoft.com/office/drawing/2014/main" id="{F40233DB-563A-4703-898D-574FB2324999}"/>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9277;p71">
                <a:extLst>
                  <a:ext uri="{FF2B5EF4-FFF2-40B4-BE49-F238E27FC236}">
                    <a16:creationId xmlns:a16="http://schemas.microsoft.com/office/drawing/2014/main" id="{0E602972-1206-4A5C-B1A0-4568917F6415}"/>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9278;p71">
                <a:extLst>
                  <a:ext uri="{FF2B5EF4-FFF2-40B4-BE49-F238E27FC236}">
                    <a16:creationId xmlns:a16="http://schemas.microsoft.com/office/drawing/2014/main" id="{78563D8C-D764-4A9F-B608-39D9BA0218D6}"/>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9279;p71">
                <a:extLst>
                  <a:ext uri="{FF2B5EF4-FFF2-40B4-BE49-F238E27FC236}">
                    <a16:creationId xmlns:a16="http://schemas.microsoft.com/office/drawing/2014/main" id="{0B8C07CF-A39C-45DB-821B-93735222C74D}"/>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9280;p71">
                <a:extLst>
                  <a:ext uri="{FF2B5EF4-FFF2-40B4-BE49-F238E27FC236}">
                    <a16:creationId xmlns:a16="http://schemas.microsoft.com/office/drawing/2014/main" id="{47C2B803-38B8-4EE9-BD8A-9A25E07E2CA5}"/>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9281;p71">
                <a:extLst>
                  <a:ext uri="{FF2B5EF4-FFF2-40B4-BE49-F238E27FC236}">
                    <a16:creationId xmlns:a16="http://schemas.microsoft.com/office/drawing/2014/main" id="{FF766BF7-21FA-4D99-AAED-115B2F04E0D1}"/>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2" name="Group 4411">
              <a:extLst>
                <a:ext uri="{FF2B5EF4-FFF2-40B4-BE49-F238E27FC236}">
                  <a16:creationId xmlns:a16="http://schemas.microsoft.com/office/drawing/2014/main" id="{981CD084-55A2-4AD8-B473-DDD18F791D5C}"/>
                </a:ext>
              </a:extLst>
            </p:cNvPr>
            <p:cNvGrpSpPr/>
            <p:nvPr/>
          </p:nvGrpSpPr>
          <p:grpSpPr>
            <a:xfrm>
              <a:off x="4777722" y="3663362"/>
              <a:ext cx="1184905" cy="201073"/>
              <a:chOff x="2298228" y="746090"/>
              <a:chExt cx="1781951" cy="294826"/>
            </a:xfrm>
            <a:solidFill>
              <a:srgbClr val="660066"/>
            </a:solidFill>
          </p:grpSpPr>
          <p:grpSp>
            <p:nvGrpSpPr>
              <p:cNvPr id="4413" name="Google Shape;9268;p71">
                <a:extLst>
                  <a:ext uri="{FF2B5EF4-FFF2-40B4-BE49-F238E27FC236}">
                    <a16:creationId xmlns:a16="http://schemas.microsoft.com/office/drawing/2014/main" id="{0CF24E9C-B853-45AA-93C3-1197CF0C0337}"/>
                  </a:ext>
                </a:extLst>
              </p:cNvPr>
              <p:cNvGrpSpPr/>
              <p:nvPr/>
            </p:nvGrpSpPr>
            <p:grpSpPr>
              <a:xfrm>
                <a:off x="2298228" y="750688"/>
                <a:ext cx="202053" cy="285630"/>
                <a:chOff x="6974158" y="2789537"/>
                <a:chExt cx="255247" cy="327458"/>
              </a:xfrm>
              <a:grpFill/>
            </p:grpSpPr>
            <p:sp>
              <p:nvSpPr>
                <p:cNvPr id="4449" name="Google Shape;9269;p71">
                  <a:extLst>
                    <a:ext uri="{FF2B5EF4-FFF2-40B4-BE49-F238E27FC236}">
                      <a16:creationId xmlns:a16="http://schemas.microsoft.com/office/drawing/2014/main" id="{62C285BF-7B59-4936-A258-C1B028BAF38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9270;p71">
                  <a:extLst>
                    <a:ext uri="{FF2B5EF4-FFF2-40B4-BE49-F238E27FC236}">
                      <a16:creationId xmlns:a16="http://schemas.microsoft.com/office/drawing/2014/main" id="{13814DCB-B9ED-4B79-80DE-EA6C1AEA0B3A}"/>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9271;p71">
                  <a:extLst>
                    <a:ext uri="{FF2B5EF4-FFF2-40B4-BE49-F238E27FC236}">
                      <a16:creationId xmlns:a16="http://schemas.microsoft.com/office/drawing/2014/main" id="{88662931-7D61-480F-9F17-32BB94058F4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9272;p71">
                  <a:extLst>
                    <a:ext uri="{FF2B5EF4-FFF2-40B4-BE49-F238E27FC236}">
                      <a16:creationId xmlns:a16="http://schemas.microsoft.com/office/drawing/2014/main" id="{E7F6582E-BC74-4B40-96A9-1F6D732496EB}"/>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3" name="Google Shape;9273;p71">
                  <a:extLst>
                    <a:ext uri="{FF2B5EF4-FFF2-40B4-BE49-F238E27FC236}">
                      <a16:creationId xmlns:a16="http://schemas.microsoft.com/office/drawing/2014/main" id="{8BA57713-7A46-4D19-BC03-E272480CAD03}"/>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9274;p71">
                  <a:extLst>
                    <a:ext uri="{FF2B5EF4-FFF2-40B4-BE49-F238E27FC236}">
                      <a16:creationId xmlns:a16="http://schemas.microsoft.com/office/drawing/2014/main" id="{55B0BADC-C9F9-4E51-98BC-92B21BF6B1A4}"/>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4" name="Google Shape;9268;p71">
                <a:extLst>
                  <a:ext uri="{FF2B5EF4-FFF2-40B4-BE49-F238E27FC236}">
                    <a16:creationId xmlns:a16="http://schemas.microsoft.com/office/drawing/2014/main" id="{431F9C3E-68AD-4DFC-B3A2-52E1150C6154}"/>
                  </a:ext>
                </a:extLst>
              </p:cNvPr>
              <p:cNvGrpSpPr/>
              <p:nvPr/>
            </p:nvGrpSpPr>
            <p:grpSpPr>
              <a:xfrm>
                <a:off x="2609822" y="750688"/>
                <a:ext cx="202053" cy="285630"/>
                <a:chOff x="6974158" y="2789537"/>
                <a:chExt cx="255247" cy="327458"/>
              </a:xfrm>
              <a:grpFill/>
            </p:grpSpPr>
            <p:sp>
              <p:nvSpPr>
                <p:cNvPr id="4443" name="Google Shape;9269;p71">
                  <a:extLst>
                    <a:ext uri="{FF2B5EF4-FFF2-40B4-BE49-F238E27FC236}">
                      <a16:creationId xmlns:a16="http://schemas.microsoft.com/office/drawing/2014/main" id="{CC9240B2-CE37-4680-9BF9-481D0DF2D86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9270;p71">
                  <a:extLst>
                    <a:ext uri="{FF2B5EF4-FFF2-40B4-BE49-F238E27FC236}">
                      <a16:creationId xmlns:a16="http://schemas.microsoft.com/office/drawing/2014/main" id="{E21F8AA5-6E9B-4DCC-B708-5F32FC10664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9271;p71">
                  <a:extLst>
                    <a:ext uri="{FF2B5EF4-FFF2-40B4-BE49-F238E27FC236}">
                      <a16:creationId xmlns:a16="http://schemas.microsoft.com/office/drawing/2014/main" id="{F95B173E-7135-4136-AC0B-BC70DAEF118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9272;p71">
                  <a:extLst>
                    <a:ext uri="{FF2B5EF4-FFF2-40B4-BE49-F238E27FC236}">
                      <a16:creationId xmlns:a16="http://schemas.microsoft.com/office/drawing/2014/main" id="{BE246573-ABA4-48AA-B520-FAEB5AB892C2}"/>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7" name="Google Shape;9273;p71">
                  <a:extLst>
                    <a:ext uri="{FF2B5EF4-FFF2-40B4-BE49-F238E27FC236}">
                      <a16:creationId xmlns:a16="http://schemas.microsoft.com/office/drawing/2014/main" id="{DB83B1F0-FF2D-4C72-BE5D-FF62314C30E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9274;p71">
                  <a:extLst>
                    <a:ext uri="{FF2B5EF4-FFF2-40B4-BE49-F238E27FC236}">
                      <a16:creationId xmlns:a16="http://schemas.microsoft.com/office/drawing/2014/main" id="{5E2F4AD6-256F-4C57-A0B9-941E76B90D6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5" name="Google Shape;9268;p71">
                <a:extLst>
                  <a:ext uri="{FF2B5EF4-FFF2-40B4-BE49-F238E27FC236}">
                    <a16:creationId xmlns:a16="http://schemas.microsoft.com/office/drawing/2014/main" id="{207AAE36-CDC3-49DD-A190-3CEB6DE5DC0D}"/>
                  </a:ext>
                </a:extLst>
              </p:cNvPr>
              <p:cNvGrpSpPr/>
              <p:nvPr/>
            </p:nvGrpSpPr>
            <p:grpSpPr>
              <a:xfrm>
                <a:off x="2920013" y="755286"/>
                <a:ext cx="202053" cy="285630"/>
                <a:chOff x="6974158" y="2789537"/>
                <a:chExt cx="255247" cy="327458"/>
              </a:xfrm>
              <a:grpFill/>
            </p:grpSpPr>
            <p:sp>
              <p:nvSpPr>
                <p:cNvPr id="4437" name="Google Shape;9269;p71">
                  <a:extLst>
                    <a:ext uri="{FF2B5EF4-FFF2-40B4-BE49-F238E27FC236}">
                      <a16:creationId xmlns:a16="http://schemas.microsoft.com/office/drawing/2014/main" id="{3CD456B0-9BDF-4F36-869A-25965BCC8DD2}"/>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9270;p71">
                  <a:extLst>
                    <a:ext uri="{FF2B5EF4-FFF2-40B4-BE49-F238E27FC236}">
                      <a16:creationId xmlns:a16="http://schemas.microsoft.com/office/drawing/2014/main" id="{5826C217-5566-4E0B-8C78-42C3D511260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9271;p71">
                  <a:extLst>
                    <a:ext uri="{FF2B5EF4-FFF2-40B4-BE49-F238E27FC236}">
                      <a16:creationId xmlns:a16="http://schemas.microsoft.com/office/drawing/2014/main" id="{B4191FDA-6FEB-4930-9C38-A147E9A213A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9272;p71">
                  <a:extLst>
                    <a:ext uri="{FF2B5EF4-FFF2-40B4-BE49-F238E27FC236}">
                      <a16:creationId xmlns:a16="http://schemas.microsoft.com/office/drawing/2014/main" id="{3EB3E373-824E-46CE-A7F6-DB5B7005159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9273;p71">
                  <a:extLst>
                    <a:ext uri="{FF2B5EF4-FFF2-40B4-BE49-F238E27FC236}">
                      <a16:creationId xmlns:a16="http://schemas.microsoft.com/office/drawing/2014/main" id="{8875CD5D-940E-43EB-8061-90C86511951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9274;p71">
                  <a:extLst>
                    <a:ext uri="{FF2B5EF4-FFF2-40B4-BE49-F238E27FC236}">
                      <a16:creationId xmlns:a16="http://schemas.microsoft.com/office/drawing/2014/main" id="{48D2A049-2110-454E-A007-524B75BE40F5}"/>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6" name="Google Shape;9268;p71">
                <a:extLst>
                  <a:ext uri="{FF2B5EF4-FFF2-40B4-BE49-F238E27FC236}">
                    <a16:creationId xmlns:a16="http://schemas.microsoft.com/office/drawing/2014/main" id="{F5E940F2-2458-4F21-8099-8A202764441D}"/>
                  </a:ext>
                </a:extLst>
              </p:cNvPr>
              <p:cNvGrpSpPr/>
              <p:nvPr/>
            </p:nvGrpSpPr>
            <p:grpSpPr>
              <a:xfrm>
                <a:off x="3243579" y="755286"/>
                <a:ext cx="202053" cy="285630"/>
                <a:chOff x="6974158" y="2789537"/>
                <a:chExt cx="255247" cy="327458"/>
              </a:xfrm>
              <a:grpFill/>
            </p:grpSpPr>
            <p:sp>
              <p:nvSpPr>
                <p:cNvPr id="4431" name="Google Shape;9269;p71">
                  <a:extLst>
                    <a:ext uri="{FF2B5EF4-FFF2-40B4-BE49-F238E27FC236}">
                      <a16:creationId xmlns:a16="http://schemas.microsoft.com/office/drawing/2014/main" id="{8174A264-41B4-4B83-9112-4B086F90224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9270;p71">
                  <a:extLst>
                    <a:ext uri="{FF2B5EF4-FFF2-40B4-BE49-F238E27FC236}">
                      <a16:creationId xmlns:a16="http://schemas.microsoft.com/office/drawing/2014/main" id="{2586ACDF-C057-445E-B7E2-0342079C0E6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9271;p71">
                  <a:extLst>
                    <a:ext uri="{FF2B5EF4-FFF2-40B4-BE49-F238E27FC236}">
                      <a16:creationId xmlns:a16="http://schemas.microsoft.com/office/drawing/2014/main" id="{EECE4A00-C2CA-4E3D-9F1C-01BE4D4481D9}"/>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9272;p71">
                  <a:extLst>
                    <a:ext uri="{FF2B5EF4-FFF2-40B4-BE49-F238E27FC236}">
                      <a16:creationId xmlns:a16="http://schemas.microsoft.com/office/drawing/2014/main" id="{75EF5764-8C30-4A2B-921D-36F4BA2E412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9273;p71">
                  <a:extLst>
                    <a:ext uri="{FF2B5EF4-FFF2-40B4-BE49-F238E27FC236}">
                      <a16:creationId xmlns:a16="http://schemas.microsoft.com/office/drawing/2014/main" id="{A2B2FAF1-AAA7-417D-B711-D53726F20FB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9274;p71">
                  <a:extLst>
                    <a:ext uri="{FF2B5EF4-FFF2-40B4-BE49-F238E27FC236}">
                      <a16:creationId xmlns:a16="http://schemas.microsoft.com/office/drawing/2014/main" id="{998B6DDF-37A6-4735-86D1-46A6E0F79C9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7" name="Google Shape;9268;p71">
                <a:extLst>
                  <a:ext uri="{FF2B5EF4-FFF2-40B4-BE49-F238E27FC236}">
                    <a16:creationId xmlns:a16="http://schemas.microsoft.com/office/drawing/2014/main" id="{3F136B01-BF00-4E53-AFEB-0EBA2C3C451D}"/>
                  </a:ext>
                </a:extLst>
              </p:cNvPr>
              <p:cNvGrpSpPr/>
              <p:nvPr/>
            </p:nvGrpSpPr>
            <p:grpSpPr>
              <a:xfrm>
                <a:off x="3561576" y="746090"/>
                <a:ext cx="202053" cy="285630"/>
                <a:chOff x="6974158" y="2789537"/>
                <a:chExt cx="255247" cy="327458"/>
              </a:xfrm>
              <a:grpFill/>
            </p:grpSpPr>
            <p:sp>
              <p:nvSpPr>
                <p:cNvPr id="4425" name="Google Shape;9269;p71">
                  <a:extLst>
                    <a:ext uri="{FF2B5EF4-FFF2-40B4-BE49-F238E27FC236}">
                      <a16:creationId xmlns:a16="http://schemas.microsoft.com/office/drawing/2014/main" id="{520BCA8D-F060-48C1-88F5-12A4D91051E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9270;p71">
                  <a:extLst>
                    <a:ext uri="{FF2B5EF4-FFF2-40B4-BE49-F238E27FC236}">
                      <a16:creationId xmlns:a16="http://schemas.microsoft.com/office/drawing/2014/main" id="{03A698F5-3AD5-4B31-A004-09BDBCAABB85}"/>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9271;p71">
                  <a:extLst>
                    <a:ext uri="{FF2B5EF4-FFF2-40B4-BE49-F238E27FC236}">
                      <a16:creationId xmlns:a16="http://schemas.microsoft.com/office/drawing/2014/main" id="{9D84E373-9496-4C14-BF49-858912F9B6C5}"/>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9272;p71">
                  <a:extLst>
                    <a:ext uri="{FF2B5EF4-FFF2-40B4-BE49-F238E27FC236}">
                      <a16:creationId xmlns:a16="http://schemas.microsoft.com/office/drawing/2014/main" id="{C8178DA8-1B48-43BE-9CE8-69DA217715CE}"/>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9273;p71">
                  <a:extLst>
                    <a:ext uri="{FF2B5EF4-FFF2-40B4-BE49-F238E27FC236}">
                      <a16:creationId xmlns:a16="http://schemas.microsoft.com/office/drawing/2014/main" id="{5C8423D6-BCFA-4BC1-B54B-2CB2E6C56568}"/>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9274;p71">
                  <a:extLst>
                    <a:ext uri="{FF2B5EF4-FFF2-40B4-BE49-F238E27FC236}">
                      <a16:creationId xmlns:a16="http://schemas.microsoft.com/office/drawing/2014/main" id="{4CEAC284-45C8-400E-A63B-7F49C8752686}"/>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18" name="Google Shape;9268;p71">
                <a:extLst>
                  <a:ext uri="{FF2B5EF4-FFF2-40B4-BE49-F238E27FC236}">
                    <a16:creationId xmlns:a16="http://schemas.microsoft.com/office/drawing/2014/main" id="{E9E03E5C-D893-4F88-A4AB-D00ACF45ED68}"/>
                  </a:ext>
                </a:extLst>
              </p:cNvPr>
              <p:cNvGrpSpPr/>
              <p:nvPr/>
            </p:nvGrpSpPr>
            <p:grpSpPr>
              <a:xfrm>
                <a:off x="3878126" y="755286"/>
                <a:ext cx="202053" cy="285630"/>
                <a:chOff x="6974158" y="2789537"/>
                <a:chExt cx="255247" cy="327458"/>
              </a:xfrm>
              <a:grpFill/>
            </p:grpSpPr>
            <p:sp>
              <p:nvSpPr>
                <p:cNvPr id="4419" name="Google Shape;9269;p71">
                  <a:extLst>
                    <a:ext uri="{FF2B5EF4-FFF2-40B4-BE49-F238E27FC236}">
                      <a16:creationId xmlns:a16="http://schemas.microsoft.com/office/drawing/2014/main" id="{CB2F0944-26C8-47FC-80AF-15810E42A1F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9270;p71">
                  <a:extLst>
                    <a:ext uri="{FF2B5EF4-FFF2-40B4-BE49-F238E27FC236}">
                      <a16:creationId xmlns:a16="http://schemas.microsoft.com/office/drawing/2014/main" id="{233C8E0A-7E0A-49F1-AE66-A6FE096C8D9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9271;p71">
                  <a:extLst>
                    <a:ext uri="{FF2B5EF4-FFF2-40B4-BE49-F238E27FC236}">
                      <a16:creationId xmlns:a16="http://schemas.microsoft.com/office/drawing/2014/main" id="{5E66C11E-32A9-4BED-B9FB-0B2B06D52DEC}"/>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9272;p71">
                  <a:extLst>
                    <a:ext uri="{FF2B5EF4-FFF2-40B4-BE49-F238E27FC236}">
                      <a16:creationId xmlns:a16="http://schemas.microsoft.com/office/drawing/2014/main" id="{90955CB2-F479-4BE4-BC5A-1DF997A7BCE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3" name="Google Shape;9273;p71">
                  <a:extLst>
                    <a:ext uri="{FF2B5EF4-FFF2-40B4-BE49-F238E27FC236}">
                      <a16:creationId xmlns:a16="http://schemas.microsoft.com/office/drawing/2014/main" id="{6B8CE1CF-8516-4837-9577-21DA5494F51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9274;p71">
                  <a:extLst>
                    <a:ext uri="{FF2B5EF4-FFF2-40B4-BE49-F238E27FC236}">
                      <a16:creationId xmlns:a16="http://schemas.microsoft.com/office/drawing/2014/main" id="{6DB00FAC-E7DF-4EBA-9BE6-86E31E9F48D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4309" name="Google Shape;9268;p71">
            <a:extLst>
              <a:ext uri="{FF2B5EF4-FFF2-40B4-BE49-F238E27FC236}">
                <a16:creationId xmlns:a16="http://schemas.microsoft.com/office/drawing/2014/main" id="{5BBEFD18-EE08-40F5-AE8B-DE73E12103B5}"/>
              </a:ext>
            </a:extLst>
          </p:cNvPr>
          <p:cNvGrpSpPr/>
          <p:nvPr/>
        </p:nvGrpSpPr>
        <p:grpSpPr>
          <a:xfrm>
            <a:off x="6524209" y="4357341"/>
            <a:ext cx="133670" cy="199341"/>
            <a:chOff x="6974158" y="2789537"/>
            <a:chExt cx="255247" cy="327458"/>
          </a:xfrm>
          <a:solidFill>
            <a:srgbClr val="666633"/>
          </a:solidFill>
        </p:grpSpPr>
        <p:sp>
          <p:nvSpPr>
            <p:cNvPr id="4403" name="Google Shape;9269;p71">
              <a:extLst>
                <a:ext uri="{FF2B5EF4-FFF2-40B4-BE49-F238E27FC236}">
                  <a16:creationId xmlns:a16="http://schemas.microsoft.com/office/drawing/2014/main" id="{7B43A3C8-770F-42B5-8EE8-66FF8F8B8CCD}"/>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9270;p71">
              <a:extLst>
                <a:ext uri="{FF2B5EF4-FFF2-40B4-BE49-F238E27FC236}">
                  <a16:creationId xmlns:a16="http://schemas.microsoft.com/office/drawing/2014/main" id="{29D40385-9277-4464-9D4B-FAFB4012600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9271;p71">
              <a:extLst>
                <a:ext uri="{FF2B5EF4-FFF2-40B4-BE49-F238E27FC236}">
                  <a16:creationId xmlns:a16="http://schemas.microsoft.com/office/drawing/2014/main" id="{71EDAD57-C655-47ED-8AE5-8BC12CB1AC1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9272;p71">
              <a:extLst>
                <a:ext uri="{FF2B5EF4-FFF2-40B4-BE49-F238E27FC236}">
                  <a16:creationId xmlns:a16="http://schemas.microsoft.com/office/drawing/2014/main" id="{3EDE5840-1D78-4A29-ACC5-41652817A41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7" name="Google Shape;9273;p71">
              <a:extLst>
                <a:ext uri="{FF2B5EF4-FFF2-40B4-BE49-F238E27FC236}">
                  <a16:creationId xmlns:a16="http://schemas.microsoft.com/office/drawing/2014/main" id="{F5D20718-8A3A-49A0-8E45-C75AEB6518E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9274;p71">
              <a:extLst>
                <a:ext uri="{FF2B5EF4-FFF2-40B4-BE49-F238E27FC236}">
                  <a16:creationId xmlns:a16="http://schemas.microsoft.com/office/drawing/2014/main" id="{FFB30277-5FBA-48F7-9852-FDC4FE0E1D4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1" name="Google Shape;9268;p71">
            <a:extLst>
              <a:ext uri="{FF2B5EF4-FFF2-40B4-BE49-F238E27FC236}">
                <a16:creationId xmlns:a16="http://schemas.microsoft.com/office/drawing/2014/main" id="{A37E2CD8-4A00-46EE-BB96-01DC82551941}"/>
              </a:ext>
            </a:extLst>
          </p:cNvPr>
          <p:cNvGrpSpPr/>
          <p:nvPr/>
        </p:nvGrpSpPr>
        <p:grpSpPr>
          <a:xfrm>
            <a:off x="4783963" y="3890138"/>
            <a:ext cx="133670" cy="199341"/>
            <a:chOff x="6974158" y="2789537"/>
            <a:chExt cx="255247" cy="327458"/>
          </a:xfrm>
          <a:solidFill>
            <a:srgbClr val="666633"/>
          </a:solidFill>
        </p:grpSpPr>
        <p:sp>
          <p:nvSpPr>
            <p:cNvPr id="4397" name="Google Shape;9269;p71">
              <a:extLst>
                <a:ext uri="{FF2B5EF4-FFF2-40B4-BE49-F238E27FC236}">
                  <a16:creationId xmlns:a16="http://schemas.microsoft.com/office/drawing/2014/main" id="{2D828B94-E751-4E58-8F7C-0228E8704D64}"/>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9270;p71">
              <a:extLst>
                <a:ext uri="{FF2B5EF4-FFF2-40B4-BE49-F238E27FC236}">
                  <a16:creationId xmlns:a16="http://schemas.microsoft.com/office/drawing/2014/main" id="{6E3930B0-DE59-4283-9632-36B4487BF13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9271;p71">
              <a:extLst>
                <a:ext uri="{FF2B5EF4-FFF2-40B4-BE49-F238E27FC236}">
                  <a16:creationId xmlns:a16="http://schemas.microsoft.com/office/drawing/2014/main" id="{D96A84C8-54EE-47F5-B8FA-9A1E12C70CC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9272;p71">
              <a:extLst>
                <a:ext uri="{FF2B5EF4-FFF2-40B4-BE49-F238E27FC236}">
                  <a16:creationId xmlns:a16="http://schemas.microsoft.com/office/drawing/2014/main" id="{E7814C47-8DED-477C-AFC5-172194D9F1AC}"/>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1" name="Google Shape;9273;p71">
              <a:extLst>
                <a:ext uri="{FF2B5EF4-FFF2-40B4-BE49-F238E27FC236}">
                  <a16:creationId xmlns:a16="http://schemas.microsoft.com/office/drawing/2014/main" id="{D7F8E533-69B3-49A4-9F00-5866C50C118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9274;p71">
              <a:extLst>
                <a:ext uri="{FF2B5EF4-FFF2-40B4-BE49-F238E27FC236}">
                  <a16:creationId xmlns:a16="http://schemas.microsoft.com/office/drawing/2014/main" id="{6A89CF78-CC4E-4F4A-BBD0-87E5E056143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roup 33">
            <a:extLst>
              <a:ext uri="{FF2B5EF4-FFF2-40B4-BE49-F238E27FC236}">
                <a16:creationId xmlns:a16="http://schemas.microsoft.com/office/drawing/2014/main" id="{54A5D607-E459-4E91-BC00-EE95BB91A677}"/>
              </a:ext>
            </a:extLst>
          </p:cNvPr>
          <p:cNvGrpSpPr/>
          <p:nvPr/>
        </p:nvGrpSpPr>
        <p:grpSpPr>
          <a:xfrm>
            <a:off x="4990100" y="3886929"/>
            <a:ext cx="972725" cy="205759"/>
            <a:chOff x="4990100" y="3886929"/>
            <a:chExt cx="972725" cy="205759"/>
          </a:xfrm>
        </p:grpSpPr>
        <p:grpSp>
          <p:nvGrpSpPr>
            <p:cNvPr id="4362" name="Google Shape;9268;p71">
              <a:extLst>
                <a:ext uri="{FF2B5EF4-FFF2-40B4-BE49-F238E27FC236}">
                  <a16:creationId xmlns:a16="http://schemas.microsoft.com/office/drawing/2014/main" id="{E321B57D-3333-4D53-8988-6F992ADDFA5C}"/>
                </a:ext>
              </a:extLst>
            </p:cNvPr>
            <p:cNvGrpSpPr/>
            <p:nvPr/>
          </p:nvGrpSpPr>
          <p:grpSpPr>
            <a:xfrm>
              <a:off x="4990100" y="3890138"/>
              <a:ext cx="133670" cy="199341"/>
              <a:chOff x="6974158" y="2789537"/>
              <a:chExt cx="255247" cy="327458"/>
            </a:xfrm>
            <a:solidFill>
              <a:srgbClr val="666633"/>
            </a:solidFill>
          </p:grpSpPr>
          <p:sp>
            <p:nvSpPr>
              <p:cNvPr id="4391" name="Google Shape;9269;p71">
                <a:extLst>
                  <a:ext uri="{FF2B5EF4-FFF2-40B4-BE49-F238E27FC236}">
                    <a16:creationId xmlns:a16="http://schemas.microsoft.com/office/drawing/2014/main" id="{CCF487D0-93C6-4F53-81C2-7B8B83A3347E}"/>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9270;p71">
                <a:extLst>
                  <a:ext uri="{FF2B5EF4-FFF2-40B4-BE49-F238E27FC236}">
                    <a16:creationId xmlns:a16="http://schemas.microsoft.com/office/drawing/2014/main" id="{5242EC72-3994-4DB0-B55D-B053D802375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9271;p71">
                <a:extLst>
                  <a:ext uri="{FF2B5EF4-FFF2-40B4-BE49-F238E27FC236}">
                    <a16:creationId xmlns:a16="http://schemas.microsoft.com/office/drawing/2014/main" id="{CA00F999-31B7-4B11-9D6F-D171BACEC691}"/>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9272;p71">
                <a:extLst>
                  <a:ext uri="{FF2B5EF4-FFF2-40B4-BE49-F238E27FC236}">
                    <a16:creationId xmlns:a16="http://schemas.microsoft.com/office/drawing/2014/main" id="{FD036131-2B22-4F11-972E-0F2055CEE82A}"/>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5" name="Google Shape;9273;p71">
                <a:extLst>
                  <a:ext uri="{FF2B5EF4-FFF2-40B4-BE49-F238E27FC236}">
                    <a16:creationId xmlns:a16="http://schemas.microsoft.com/office/drawing/2014/main" id="{16155A83-7C88-4E91-A647-D5D40B4D577B}"/>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9274;p71">
                <a:extLst>
                  <a:ext uri="{FF2B5EF4-FFF2-40B4-BE49-F238E27FC236}">
                    <a16:creationId xmlns:a16="http://schemas.microsoft.com/office/drawing/2014/main" id="{FA3649B9-5C1C-4D83-BCCA-B726B5559C50}"/>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3" name="Google Shape;9268;p71">
              <a:extLst>
                <a:ext uri="{FF2B5EF4-FFF2-40B4-BE49-F238E27FC236}">
                  <a16:creationId xmlns:a16="http://schemas.microsoft.com/office/drawing/2014/main" id="{77CE8737-1747-4F22-88EE-B13A13C8FC28}"/>
                </a:ext>
              </a:extLst>
            </p:cNvPr>
            <p:cNvGrpSpPr/>
            <p:nvPr/>
          </p:nvGrpSpPr>
          <p:grpSpPr>
            <a:xfrm>
              <a:off x="5195309" y="3893347"/>
              <a:ext cx="133670" cy="199341"/>
              <a:chOff x="6974158" y="2789537"/>
              <a:chExt cx="255247" cy="327458"/>
            </a:xfrm>
            <a:solidFill>
              <a:srgbClr val="666633"/>
            </a:solidFill>
          </p:grpSpPr>
          <p:sp>
            <p:nvSpPr>
              <p:cNvPr id="4385" name="Google Shape;9269;p71">
                <a:extLst>
                  <a:ext uri="{FF2B5EF4-FFF2-40B4-BE49-F238E27FC236}">
                    <a16:creationId xmlns:a16="http://schemas.microsoft.com/office/drawing/2014/main" id="{459AF024-40F1-459D-A427-B81C595059C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9270;p71">
                <a:extLst>
                  <a:ext uri="{FF2B5EF4-FFF2-40B4-BE49-F238E27FC236}">
                    <a16:creationId xmlns:a16="http://schemas.microsoft.com/office/drawing/2014/main" id="{3F66AEB4-7700-4814-9FE3-D195E5BECC7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9271;p71">
                <a:extLst>
                  <a:ext uri="{FF2B5EF4-FFF2-40B4-BE49-F238E27FC236}">
                    <a16:creationId xmlns:a16="http://schemas.microsoft.com/office/drawing/2014/main" id="{DDAAC036-D8E4-471C-889B-FFF4F70F38A7}"/>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9272;p71">
                <a:extLst>
                  <a:ext uri="{FF2B5EF4-FFF2-40B4-BE49-F238E27FC236}">
                    <a16:creationId xmlns:a16="http://schemas.microsoft.com/office/drawing/2014/main" id="{3CB413C9-E4FE-4786-8CBB-628C74A423B9}"/>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9273;p71">
                <a:extLst>
                  <a:ext uri="{FF2B5EF4-FFF2-40B4-BE49-F238E27FC236}">
                    <a16:creationId xmlns:a16="http://schemas.microsoft.com/office/drawing/2014/main" id="{C6866BF1-4E56-4AE9-8A3A-E0C78E4F6C3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9274;p71">
                <a:extLst>
                  <a:ext uri="{FF2B5EF4-FFF2-40B4-BE49-F238E27FC236}">
                    <a16:creationId xmlns:a16="http://schemas.microsoft.com/office/drawing/2014/main" id="{37CF4F7F-EF3D-40EB-B2C1-D509C08B2FD3}"/>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4" name="Google Shape;9268;p71">
              <a:extLst>
                <a:ext uri="{FF2B5EF4-FFF2-40B4-BE49-F238E27FC236}">
                  <a16:creationId xmlns:a16="http://schemas.microsoft.com/office/drawing/2014/main" id="{3A769AAA-2C71-42C6-844A-52D710AEAA73}"/>
                </a:ext>
              </a:extLst>
            </p:cNvPr>
            <p:cNvGrpSpPr/>
            <p:nvPr/>
          </p:nvGrpSpPr>
          <p:grpSpPr>
            <a:xfrm>
              <a:off x="5409366" y="3893347"/>
              <a:ext cx="133670" cy="199341"/>
              <a:chOff x="6974158" y="2789537"/>
              <a:chExt cx="255247" cy="327458"/>
            </a:xfrm>
            <a:solidFill>
              <a:srgbClr val="666633"/>
            </a:solidFill>
          </p:grpSpPr>
          <p:sp>
            <p:nvSpPr>
              <p:cNvPr id="4379" name="Google Shape;9269;p71">
                <a:extLst>
                  <a:ext uri="{FF2B5EF4-FFF2-40B4-BE49-F238E27FC236}">
                    <a16:creationId xmlns:a16="http://schemas.microsoft.com/office/drawing/2014/main" id="{4D5D0F53-EC9D-4452-AF03-64D50C430B21}"/>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9270;p71">
                <a:extLst>
                  <a:ext uri="{FF2B5EF4-FFF2-40B4-BE49-F238E27FC236}">
                    <a16:creationId xmlns:a16="http://schemas.microsoft.com/office/drawing/2014/main" id="{56CFDCA1-6DDB-4F77-99AA-4F1A63DDE7F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9271;p71">
                <a:extLst>
                  <a:ext uri="{FF2B5EF4-FFF2-40B4-BE49-F238E27FC236}">
                    <a16:creationId xmlns:a16="http://schemas.microsoft.com/office/drawing/2014/main" id="{21F9B294-C31E-4D1D-9F7C-9047FE647C6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9272;p71">
                <a:extLst>
                  <a:ext uri="{FF2B5EF4-FFF2-40B4-BE49-F238E27FC236}">
                    <a16:creationId xmlns:a16="http://schemas.microsoft.com/office/drawing/2014/main" id="{06E65C76-2254-4F71-970A-D4A2EAE476A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9273;p71">
                <a:extLst>
                  <a:ext uri="{FF2B5EF4-FFF2-40B4-BE49-F238E27FC236}">
                    <a16:creationId xmlns:a16="http://schemas.microsoft.com/office/drawing/2014/main" id="{F046F15D-0D92-4269-90E9-B8A6511EB51A}"/>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9274;p71">
                <a:extLst>
                  <a:ext uri="{FF2B5EF4-FFF2-40B4-BE49-F238E27FC236}">
                    <a16:creationId xmlns:a16="http://schemas.microsoft.com/office/drawing/2014/main" id="{43094488-4111-4CF3-9ADA-4059E17A171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5" name="Google Shape;9268;p71">
              <a:extLst>
                <a:ext uri="{FF2B5EF4-FFF2-40B4-BE49-F238E27FC236}">
                  <a16:creationId xmlns:a16="http://schemas.microsoft.com/office/drawing/2014/main" id="{9B0E643E-88C8-4EAF-9650-6A2CD31D0770}"/>
                </a:ext>
              </a:extLst>
            </p:cNvPr>
            <p:cNvGrpSpPr/>
            <p:nvPr/>
          </p:nvGrpSpPr>
          <p:grpSpPr>
            <a:xfrm>
              <a:off x="5619740" y="3886929"/>
              <a:ext cx="133670" cy="199341"/>
              <a:chOff x="6974158" y="2789537"/>
              <a:chExt cx="255247" cy="327458"/>
            </a:xfrm>
            <a:solidFill>
              <a:srgbClr val="666633"/>
            </a:solidFill>
          </p:grpSpPr>
          <p:sp>
            <p:nvSpPr>
              <p:cNvPr id="4373" name="Google Shape;9269;p71">
                <a:extLst>
                  <a:ext uri="{FF2B5EF4-FFF2-40B4-BE49-F238E27FC236}">
                    <a16:creationId xmlns:a16="http://schemas.microsoft.com/office/drawing/2014/main" id="{0C39E695-2BEA-4076-84C4-390F8F0B8E2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9270;p71">
                <a:extLst>
                  <a:ext uri="{FF2B5EF4-FFF2-40B4-BE49-F238E27FC236}">
                    <a16:creationId xmlns:a16="http://schemas.microsoft.com/office/drawing/2014/main" id="{3A7F1EB6-CAF3-40AF-853F-1B214B894FA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9271;p71">
                <a:extLst>
                  <a:ext uri="{FF2B5EF4-FFF2-40B4-BE49-F238E27FC236}">
                    <a16:creationId xmlns:a16="http://schemas.microsoft.com/office/drawing/2014/main" id="{84891F88-2C39-4056-8A7D-7959E62A2298}"/>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9272;p71">
                <a:extLst>
                  <a:ext uri="{FF2B5EF4-FFF2-40B4-BE49-F238E27FC236}">
                    <a16:creationId xmlns:a16="http://schemas.microsoft.com/office/drawing/2014/main" id="{95257624-3205-48DF-9F8C-25518E063674}"/>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9273;p71">
                <a:extLst>
                  <a:ext uri="{FF2B5EF4-FFF2-40B4-BE49-F238E27FC236}">
                    <a16:creationId xmlns:a16="http://schemas.microsoft.com/office/drawing/2014/main" id="{7ADB9106-1954-4A06-B521-E724CAEBFD76}"/>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9274;p71">
                <a:extLst>
                  <a:ext uri="{FF2B5EF4-FFF2-40B4-BE49-F238E27FC236}">
                    <a16:creationId xmlns:a16="http://schemas.microsoft.com/office/drawing/2014/main" id="{209AAC68-9827-4FBC-8DCD-EC2F3938CD6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6" name="Google Shape;9268;p71">
              <a:extLst>
                <a:ext uri="{FF2B5EF4-FFF2-40B4-BE49-F238E27FC236}">
                  <a16:creationId xmlns:a16="http://schemas.microsoft.com/office/drawing/2014/main" id="{FFF35BB4-953D-4B4A-9E56-596574854075}"/>
                </a:ext>
              </a:extLst>
            </p:cNvPr>
            <p:cNvGrpSpPr/>
            <p:nvPr/>
          </p:nvGrpSpPr>
          <p:grpSpPr>
            <a:xfrm>
              <a:off x="5829155" y="3893347"/>
              <a:ext cx="133670" cy="199341"/>
              <a:chOff x="6974158" y="2789537"/>
              <a:chExt cx="255247" cy="327458"/>
            </a:xfrm>
            <a:solidFill>
              <a:srgbClr val="666633"/>
            </a:solidFill>
          </p:grpSpPr>
          <p:sp>
            <p:nvSpPr>
              <p:cNvPr id="4367" name="Google Shape;9269;p71">
                <a:extLst>
                  <a:ext uri="{FF2B5EF4-FFF2-40B4-BE49-F238E27FC236}">
                    <a16:creationId xmlns:a16="http://schemas.microsoft.com/office/drawing/2014/main" id="{17FE2EC7-D508-4EFD-807C-16FCD34A499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9270;p71">
                <a:extLst>
                  <a:ext uri="{FF2B5EF4-FFF2-40B4-BE49-F238E27FC236}">
                    <a16:creationId xmlns:a16="http://schemas.microsoft.com/office/drawing/2014/main" id="{5E648CD4-D80B-4E4F-8B46-BC0BFECB24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9271;p71">
                <a:extLst>
                  <a:ext uri="{FF2B5EF4-FFF2-40B4-BE49-F238E27FC236}">
                    <a16:creationId xmlns:a16="http://schemas.microsoft.com/office/drawing/2014/main" id="{F7211C36-2A38-4DC4-9A61-0BE3A48F60FF}"/>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9272;p71">
                <a:extLst>
                  <a:ext uri="{FF2B5EF4-FFF2-40B4-BE49-F238E27FC236}">
                    <a16:creationId xmlns:a16="http://schemas.microsoft.com/office/drawing/2014/main" id="{77748811-77FA-4404-A8F4-30EF1B7649DF}"/>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1" name="Google Shape;9273;p71">
                <a:extLst>
                  <a:ext uri="{FF2B5EF4-FFF2-40B4-BE49-F238E27FC236}">
                    <a16:creationId xmlns:a16="http://schemas.microsoft.com/office/drawing/2014/main" id="{9CF85623-C6CB-47F1-9413-BB10942720E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9274;p71">
                <a:extLst>
                  <a:ext uri="{FF2B5EF4-FFF2-40B4-BE49-F238E27FC236}">
                    <a16:creationId xmlns:a16="http://schemas.microsoft.com/office/drawing/2014/main" id="{8D7E40AB-923C-44A6-B7BB-8D4627828CA8}"/>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 name="Group 17">
            <a:extLst>
              <a:ext uri="{FF2B5EF4-FFF2-40B4-BE49-F238E27FC236}">
                <a16:creationId xmlns:a16="http://schemas.microsoft.com/office/drawing/2014/main" id="{03D14BA3-C036-4807-BD07-6667E6277E9C}"/>
              </a:ext>
            </a:extLst>
          </p:cNvPr>
          <p:cNvGrpSpPr/>
          <p:nvPr/>
        </p:nvGrpSpPr>
        <p:grpSpPr>
          <a:xfrm>
            <a:off x="7320979" y="4365201"/>
            <a:ext cx="1390425" cy="205759"/>
            <a:chOff x="4570690" y="4118263"/>
            <a:chExt cx="1390425" cy="205759"/>
          </a:xfrm>
        </p:grpSpPr>
        <p:grpSp>
          <p:nvGrpSpPr>
            <p:cNvPr id="4311" name="Google Shape;9275;p71">
              <a:extLst>
                <a:ext uri="{FF2B5EF4-FFF2-40B4-BE49-F238E27FC236}">
                  <a16:creationId xmlns:a16="http://schemas.microsoft.com/office/drawing/2014/main" id="{C4C222B7-BA47-4500-86CE-AE815E1550ED}"/>
                </a:ext>
              </a:extLst>
            </p:cNvPr>
            <p:cNvGrpSpPr/>
            <p:nvPr/>
          </p:nvGrpSpPr>
          <p:grpSpPr>
            <a:xfrm>
              <a:off x="4570690" y="4118263"/>
              <a:ext cx="140757" cy="199341"/>
              <a:chOff x="7530697" y="2790299"/>
              <a:chExt cx="244291" cy="326314"/>
            </a:xfrm>
            <a:solidFill>
              <a:srgbClr val="666633"/>
            </a:solidFill>
          </p:grpSpPr>
          <p:sp>
            <p:nvSpPr>
              <p:cNvPr id="4355" name="Google Shape;9276;p71">
                <a:extLst>
                  <a:ext uri="{FF2B5EF4-FFF2-40B4-BE49-F238E27FC236}">
                    <a16:creationId xmlns:a16="http://schemas.microsoft.com/office/drawing/2014/main" id="{E0A1B8B8-4F0B-4DE6-9A23-D3473FCFC4D7}"/>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9277;p71">
                <a:extLst>
                  <a:ext uri="{FF2B5EF4-FFF2-40B4-BE49-F238E27FC236}">
                    <a16:creationId xmlns:a16="http://schemas.microsoft.com/office/drawing/2014/main" id="{1F763CC9-8AF0-4756-8E23-803DCF0ED914}"/>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9278;p71">
                <a:extLst>
                  <a:ext uri="{FF2B5EF4-FFF2-40B4-BE49-F238E27FC236}">
                    <a16:creationId xmlns:a16="http://schemas.microsoft.com/office/drawing/2014/main" id="{B7F78327-EF47-47FA-81CC-7DEB26D401DB}"/>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9279;p71">
                <a:extLst>
                  <a:ext uri="{FF2B5EF4-FFF2-40B4-BE49-F238E27FC236}">
                    <a16:creationId xmlns:a16="http://schemas.microsoft.com/office/drawing/2014/main" id="{F7DD7309-4256-4577-B11B-8C6043610F04}"/>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9280;p71">
                <a:extLst>
                  <a:ext uri="{FF2B5EF4-FFF2-40B4-BE49-F238E27FC236}">
                    <a16:creationId xmlns:a16="http://schemas.microsoft.com/office/drawing/2014/main" id="{48D6781B-FFAC-454E-BE40-98C1D1842337}"/>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9281;p71">
                <a:extLst>
                  <a:ext uri="{FF2B5EF4-FFF2-40B4-BE49-F238E27FC236}">
                    <a16:creationId xmlns:a16="http://schemas.microsoft.com/office/drawing/2014/main" id="{E623B99C-FA86-4164-9E70-F5058E3726D7}"/>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2" name="Group 4311">
              <a:extLst>
                <a:ext uri="{FF2B5EF4-FFF2-40B4-BE49-F238E27FC236}">
                  <a16:creationId xmlns:a16="http://schemas.microsoft.com/office/drawing/2014/main" id="{D24036DD-95F5-490D-9BFE-36773E3B9791}"/>
                </a:ext>
              </a:extLst>
            </p:cNvPr>
            <p:cNvGrpSpPr/>
            <p:nvPr/>
          </p:nvGrpSpPr>
          <p:grpSpPr>
            <a:xfrm>
              <a:off x="4782253" y="4118263"/>
              <a:ext cx="1178862" cy="205759"/>
              <a:chOff x="2298228" y="746090"/>
              <a:chExt cx="1781951" cy="294826"/>
            </a:xfrm>
            <a:solidFill>
              <a:srgbClr val="666633"/>
            </a:solidFill>
          </p:grpSpPr>
          <p:grpSp>
            <p:nvGrpSpPr>
              <p:cNvPr id="4313" name="Google Shape;9268;p71">
                <a:extLst>
                  <a:ext uri="{FF2B5EF4-FFF2-40B4-BE49-F238E27FC236}">
                    <a16:creationId xmlns:a16="http://schemas.microsoft.com/office/drawing/2014/main" id="{BA143F86-9319-4927-B6BA-67199DC234FE}"/>
                  </a:ext>
                </a:extLst>
              </p:cNvPr>
              <p:cNvGrpSpPr/>
              <p:nvPr/>
            </p:nvGrpSpPr>
            <p:grpSpPr>
              <a:xfrm>
                <a:off x="2298228" y="750688"/>
                <a:ext cx="202053" cy="285630"/>
                <a:chOff x="6974158" y="2789537"/>
                <a:chExt cx="255247" cy="327458"/>
              </a:xfrm>
              <a:grpFill/>
            </p:grpSpPr>
            <p:sp>
              <p:nvSpPr>
                <p:cNvPr id="4349" name="Google Shape;9269;p71">
                  <a:extLst>
                    <a:ext uri="{FF2B5EF4-FFF2-40B4-BE49-F238E27FC236}">
                      <a16:creationId xmlns:a16="http://schemas.microsoft.com/office/drawing/2014/main" id="{81841A59-43AC-40DD-9D3E-CE46B3C9451C}"/>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9270;p71">
                  <a:extLst>
                    <a:ext uri="{FF2B5EF4-FFF2-40B4-BE49-F238E27FC236}">
                      <a16:creationId xmlns:a16="http://schemas.microsoft.com/office/drawing/2014/main" id="{42FF6585-1E46-452E-AD07-A2C0122FDEE3}"/>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9271;p71">
                  <a:extLst>
                    <a:ext uri="{FF2B5EF4-FFF2-40B4-BE49-F238E27FC236}">
                      <a16:creationId xmlns:a16="http://schemas.microsoft.com/office/drawing/2014/main" id="{BB48B3F1-A1E1-4F48-9C95-42479A7CD9CB}"/>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9272;p71">
                  <a:extLst>
                    <a:ext uri="{FF2B5EF4-FFF2-40B4-BE49-F238E27FC236}">
                      <a16:creationId xmlns:a16="http://schemas.microsoft.com/office/drawing/2014/main" id="{034DEFDB-E546-449B-A1DF-46FF27463C51}"/>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3" name="Google Shape;9273;p71">
                  <a:extLst>
                    <a:ext uri="{FF2B5EF4-FFF2-40B4-BE49-F238E27FC236}">
                      <a16:creationId xmlns:a16="http://schemas.microsoft.com/office/drawing/2014/main" id="{2B0DD31B-D9B4-4FC5-8E2A-FE549AC9736C}"/>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9274;p71">
                  <a:extLst>
                    <a:ext uri="{FF2B5EF4-FFF2-40B4-BE49-F238E27FC236}">
                      <a16:creationId xmlns:a16="http://schemas.microsoft.com/office/drawing/2014/main" id="{D39169A8-4BBC-4283-BA14-C85FAC1BEEFC}"/>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4" name="Google Shape;9268;p71">
                <a:extLst>
                  <a:ext uri="{FF2B5EF4-FFF2-40B4-BE49-F238E27FC236}">
                    <a16:creationId xmlns:a16="http://schemas.microsoft.com/office/drawing/2014/main" id="{7EA0294F-2BB8-40E7-A184-8B14E161EB7A}"/>
                  </a:ext>
                </a:extLst>
              </p:cNvPr>
              <p:cNvGrpSpPr/>
              <p:nvPr/>
            </p:nvGrpSpPr>
            <p:grpSpPr>
              <a:xfrm>
                <a:off x="2609822" y="750688"/>
                <a:ext cx="202053" cy="285630"/>
                <a:chOff x="6974158" y="2789537"/>
                <a:chExt cx="255247" cy="327458"/>
              </a:xfrm>
              <a:grpFill/>
            </p:grpSpPr>
            <p:sp>
              <p:nvSpPr>
                <p:cNvPr id="4343" name="Google Shape;9269;p71">
                  <a:extLst>
                    <a:ext uri="{FF2B5EF4-FFF2-40B4-BE49-F238E27FC236}">
                      <a16:creationId xmlns:a16="http://schemas.microsoft.com/office/drawing/2014/main" id="{A8B1713A-06F7-4159-8F66-408DB04EE73A}"/>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9270;p71">
                  <a:extLst>
                    <a:ext uri="{FF2B5EF4-FFF2-40B4-BE49-F238E27FC236}">
                      <a16:creationId xmlns:a16="http://schemas.microsoft.com/office/drawing/2014/main" id="{89128F62-B380-4C1D-8DB9-93C3E43D718F}"/>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9271;p71">
                  <a:extLst>
                    <a:ext uri="{FF2B5EF4-FFF2-40B4-BE49-F238E27FC236}">
                      <a16:creationId xmlns:a16="http://schemas.microsoft.com/office/drawing/2014/main" id="{D096B8C7-8E3F-4EF5-8EFD-5FBF32DC9FF3}"/>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9272;p71">
                  <a:extLst>
                    <a:ext uri="{FF2B5EF4-FFF2-40B4-BE49-F238E27FC236}">
                      <a16:creationId xmlns:a16="http://schemas.microsoft.com/office/drawing/2014/main" id="{3AF96AB5-F72E-4D2F-81E2-07551F0DD513}"/>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7" name="Google Shape;9273;p71">
                  <a:extLst>
                    <a:ext uri="{FF2B5EF4-FFF2-40B4-BE49-F238E27FC236}">
                      <a16:creationId xmlns:a16="http://schemas.microsoft.com/office/drawing/2014/main" id="{36A12A20-CE39-4086-BDF5-5C7E74A0943E}"/>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9274;p71">
                  <a:extLst>
                    <a:ext uri="{FF2B5EF4-FFF2-40B4-BE49-F238E27FC236}">
                      <a16:creationId xmlns:a16="http://schemas.microsoft.com/office/drawing/2014/main" id="{1CB082CC-5507-4BF3-A74E-F349DF50546A}"/>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5" name="Google Shape;9268;p71">
                <a:extLst>
                  <a:ext uri="{FF2B5EF4-FFF2-40B4-BE49-F238E27FC236}">
                    <a16:creationId xmlns:a16="http://schemas.microsoft.com/office/drawing/2014/main" id="{359FAA35-677D-4EC4-BDF6-6B72BC95B4AC}"/>
                  </a:ext>
                </a:extLst>
              </p:cNvPr>
              <p:cNvGrpSpPr/>
              <p:nvPr/>
            </p:nvGrpSpPr>
            <p:grpSpPr>
              <a:xfrm>
                <a:off x="2920013" y="755286"/>
                <a:ext cx="202053" cy="285630"/>
                <a:chOff x="6974158" y="2789537"/>
                <a:chExt cx="255247" cy="327458"/>
              </a:xfrm>
              <a:grpFill/>
            </p:grpSpPr>
            <p:sp>
              <p:nvSpPr>
                <p:cNvPr id="4337" name="Google Shape;9269;p71">
                  <a:extLst>
                    <a:ext uri="{FF2B5EF4-FFF2-40B4-BE49-F238E27FC236}">
                      <a16:creationId xmlns:a16="http://schemas.microsoft.com/office/drawing/2014/main" id="{B3BDE0E5-6325-4376-A4A1-218DBDB1EC2F}"/>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9270;p71">
                  <a:extLst>
                    <a:ext uri="{FF2B5EF4-FFF2-40B4-BE49-F238E27FC236}">
                      <a16:creationId xmlns:a16="http://schemas.microsoft.com/office/drawing/2014/main" id="{FBB0BAF6-5FB0-4061-9DDB-351E397C9C30}"/>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9271;p71">
                  <a:extLst>
                    <a:ext uri="{FF2B5EF4-FFF2-40B4-BE49-F238E27FC236}">
                      <a16:creationId xmlns:a16="http://schemas.microsoft.com/office/drawing/2014/main" id="{720D03D1-60F3-43C0-BA3F-FD925EC70234}"/>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9272;p71">
                  <a:extLst>
                    <a:ext uri="{FF2B5EF4-FFF2-40B4-BE49-F238E27FC236}">
                      <a16:creationId xmlns:a16="http://schemas.microsoft.com/office/drawing/2014/main" id="{A163C6EE-D5BA-48C9-A87E-22A18E84EDB7}"/>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9273;p71">
                  <a:extLst>
                    <a:ext uri="{FF2B5EF4-FFF2-40B4-BE49-F238E27FC236}">
                      <a16:creationId xmlns:a16="http://schemas.microsoft.com/office/drawing/2014/main" id="{414FDBE5-810C-4B82-9B5F-4C071A084A9F}"/>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9274;p71">
                  <a:extLst>
                    <a:ext uri="{FF2B5EF4-FFF2-40B4-BE49-F238E27FC236}">
                      <a16:creationId xmlns:a16="http://schemas.microsoft.com/office/drawing/2014/main" id="{0D4644C7-F7BE-4C2B-AE08-1231745F670B}"/>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6" name="Google Shape;9268;p71">
                <a:extLst>
                  <a:ext uri="{FF2B5EF4-FFF2-40B4-BE49-F238E27FC236}">
                    <a16:creationId xmlns:a16="http://schemas.microsoft.com/office/drawing/2014/main" id="{DC2ECE86-6663-4B69-B830-AC99848A453E}"/>
                  </a:ext>
                </a:extLst>
              </p:cNvPr>
              <p:cNvGrpSpPr/>
              <p:nvPr/>
            </p:nvGrpSpPr>
            <p:grpSpPr>
              <a:xfrm>
                <a:off x="3243579" y="755286"/>
                <a:ext cx="202053" cy="285630"/>
                <a:chOff x="6974158" y="2789537"/>
                <a:chExt cx="255247" cy="327458"/>
              </a:xfrm>
              <a:grpFill/>
            </p:grpSpPr>
            <p:sp>
              <p:nvSpPr>
                <p:cNvPr id="4331" name="Google Shape;9269;p71">
                  <a:extLst>
                    <a:ext uri="{FF2B5EF4-FFF2-40B4-BE49-F238E27FC236}">
                      <a16:creationId xmlns:a16="http://schemas.microsoft.com/office/drawing/2014/main" id="{C01BCBDB-2FA4-4C06-99F8-01658AC24F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9270;p71">
                  <a:extLst>
                    <a:ext uri="{FF2B5EF4-FFF2-40B4-BE49-F238E27FC236}">
                      <a16:creationId xmlns:a16="http://schemas.microsoft.com/office/drawing/2014/main" id="{D9705B6D-6D0C-4F90-B461-55D601964E99}"/>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9271;p71">
                  <a:extLst>
                    <a:ext uri="{FF2B5EF4-FFF2-40B4-BE49-F238E27FC236}">
                      <a16:creationId xmlns:a16="http://schemas.microsoft.com/office/drawing/2014/main" id="{8204DCA4-6749-4613-9347-7E5714CB1AB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9272;p71">
                  <a:extLst>
                    <a:ext uri="{FF2B5EF4-FFF2-40B4-BE49-F238E27FC236}">
                      <a16:creationId xmlns:a16="http://schemas.microsoft.com/office/drawing/2014/main" id="{D9FF448B-C69E-4273-A435-C25CF99135E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9273;p71">
                  <a:extLst>
                    <a:ext uri="{FF2B5EF4-FFF2-40B4-BE49-F238E27FC236}">
                      <a16:creationId xmlns:a16="http://schemas.microsoft.com/office/drawing/2014/main" id="{B01B5C92-BDBB-41A1-96F1-0A50B5D13D20}"/>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9274;p71">
                  <a:extLst>
                    <a:ext uri="{FF2B5EF4-FFF2-40B4-BE49-F238E27FC236}">
                      <a16:creationId xmlns:a16="http://schemas.microsoft.com/office/drawing/2014/main" id="{EA75B85C-6EF3-4344-A3B7-422AFA5EAEB7}"/>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7" name="Google Shape;9268;p71">
                <a:extLst>
                  <a:ext uri="{FF2B5EF4-FFF2-40B4-BE49-F238E27FC236}">
                    <a16:creationId xmlns:a16="http://schemas.microsoft.com/office/drawing/2014/main" id="{BCFB410F-2089-424B-A295-FEDB4C1C48E8}"/>
                  </a:ext>
                </a:extLst>
              </p:cNvPr>
              <p:cNvGrpSpPr/>
              <p:nvPr/>
            </p:nvGrpSpPr>
            <p:grpSpPr>
              <a:xfrm>
                <a:off x="3561576" y="746090"/>
                <a:ext cx="202053" cy="285630"/>
                <a:chOff x="6974158" y="2789537"/>
                <a:chExt cx="255247" cy="327458"/>
              </a:xfrm>
              <a:grpFill/>
            </p:grpSpPr>
            <p:sp>
              <p:nvSpPr>
                <p:cNvPr id="4325" name="Google Shape;9269;p71">
                  <a:extLst>
                    <a:ext uri="{FF2B5EF4-FFF2-40B4-BE49-F238E27FC236}">
                      <a16:creationId xmlns:a16="http://schemas.microsoft.com/office/drawing/2014/main" id="{086BEAC8-C069-4DDB-9D91-30730E66A048}"/>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9270;p71">
                  <a:extLst>
                    <a:ext uri="{FF2B5EF4-FFF2-40B4-BE49-F238E27FC236}">
                      <a16:creationId xmlns:a16="http://schemas.microsoft.com/office/drawing/2014/main" id="{68940451-1224-42EF-9D53-D80AD081FFFE}"/>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9271;p71">
                  <a:extLst>
                    <a:ext uri="{FF2B5EF4-FFF2-40B4-BE49-F238E27FC236}">
                      <a16:creationId xmlns:a16="http://schemas.microsoft.com/office/drawing/2014/main" id="{5D41A296-3DFB-4CD1-A384-6C314CCA2572}"/>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9272;p71">
                  <a:extLst>
                    <a:ext uri="{FF2B5EF4-FFF2-40B4-BE49-F238E27FC236}">
                      <a16:creationId xmlns:a16="http://schemas.microsoft.com/office/drawing/2014/main" id="{3B644E57-48DE-43C0-B1B7-8C87998EE745}"/>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9273;p71">
                  <a:extLst>
                    <a:ext uri="{FF2B5EF4-FFF2-40B4-BE49-F238E27FC236}">
                      <a16:creationId xmlns:a16="http://schemas.microsoft.com/office/drawing/2014/main" id="{486E67CB-E537-4C80-97CA-9DD843AC884D}"/>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9274;p71">
                  <a:extLst>
                    <a:ext uri="{FF2B5EF4-FFF2-40B4-BE49-F238E27FC236}">
                      <a16:creationId xmlns:a16="http://schemas.microsoft.com/office/drawing/2014/main" id="{456E9794-1536-456C-9AF5-F96F7053263D}"/>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8" name="Google Shape;9268;p71">
                <a:extLst>
                  <a:ext uri="{FF2B5EF4-FFF2-40B4-BE49-F238E27FC236}">
                    <a16:creationId xmlns:a16="http://schemas.microsoft.com/office/drawing/2014/main" id="{237ECD20-D6BE-4A12-A634-F7E97829793F}"/>
                  </a:ext>
                </a:extLst>
              </p:cNvPr>
              <p:cNvGrpSpPr/>
              <p:nvPr/>
            </p:nvGrpSpPr>
            <p:grpSpPr>
              <a:xfrm>
                <a:off x="3878126" y="755286"/>
                <a:ext cx="202053" cy="285630"/>
                <a:chOff x="6974158" y="2789537"/>
                <a:chExt cx="255247" cy="327458"/>
              </a:xfrm>
              <a:grpFill/>
            </p:grpSpPr>
            <p:sp>
              <p:nvSpPr>
                <p:cNvPr id="4319" name="Google Shape;9269;p71">
                  <a:extLst>
                    <a:ext uri="{FF2B5EF4-FFF2-40B4-BE49-F238E27FC236}">
                      <a16:creationId xmlns:a16="http://schemas.microsoft.com/office/drawing/2014/main" id="{661CBCB0-E3FC-403F-A550-3C652031EBBB}"/>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9270;p71">
                  <a:extLst>
                    <a:ext uri="{FF2B5EF4-FFF2-40B4-BE49-F238E27FC236}">
                      <a16:creationId xmlns:a16="http://schemas.microsoft.com/office/drawing/2014/main" id="{57D07CD4-9BC1-438A-AA74-DB2C60C6D232}"/>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9271;p71">
                  <a:extLst>
                    <a:ext uri="{FF2B5EF4-FFF2-40B4-BE49-F238E27FC236}">
                      <a16:creationId xmlns:a16="http://schemas.microsoft.com/office/drawing/2014/main" id="{6F298A93-B7FB-4870-AB5E-5064341A2A4E}"/>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9272;p71">
                  <a:extLst>
                    <a:ext uri="{FF2B5EF4-FFF2-40B4-BE49-F238E27FC236}">
                      <a16:creationId xmlns:a16="http://schemas.microsoft.com/office/drawing/2014/main" id="{FB9AD027-1994-4A71-903D-3A68F4230C90}"/>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3" name="Google Shape;9273;p71">
                  <a:extLst>
                    <a:ext uri="{FF2B5EF4-FFF2-40B4-BE49-F238E27FC236}">
                      <a16:creationId xmlns:a16="http://schemas.microsoft.com/office/drawing/2014/main" id="{08A7C715-1B17-417E-8E1F-B63A51B69D61}"/>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9274;p71">
                  <a:extLst>
                    <a:ext uri="{FF2B5EF4-FFF2-40B4-BE49-F238E27FC236}">
                      <a16:creationId xmlns:a16="http://schemas.microsoft.com/office/drawing/2014/main" id="{386EA74F-1402-4857-9061-135B623C2DFF}"/>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4293" name="TextBox 4292">
            <a:extLst>
              <a:ext uri="{FF2B5EF4-FFF2-40B4-BE49-F238E27FC236}">
                <a16:creationId xmlns:a16="http://schemas.microsoft.com/office/drawing/2014/main" id="{A5D2702F-559C-497C-97F7-A414532BF777}"/>
              </a:ext>
            </a:extLst>
          </p:cNvPr>
          <p:cNvSpPr txBox="1"/>
          <p:nvPr/>
        </p:nvSpPr>
        <p:spPr>
          <a:xfrm>
            <a:off x="5972750" y="706533"/>
            <a:ext cx="4929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66"/>
                </a:solidFill>
                <a:effectLst/>
                <a:uLnTx/>
                <a:uFillTx/>
                <a:latin typeface="Lora" panose="020B0604020202020204" charset="0"/>
                <a:cs typeface="Arial"/>
                <a:sym typeface="Arial"/>
              </a:rPr>
              <a:t>CG9</a:t>
            </a:r>
          </a:p>
        </p:txBody>
      </p:sp>
      <p:sp>
        <p:nvSpPr>
          <p:cNvPr id="4294" name="TextBox 4293">
            <a:extLst>
              <a:ext uri="{FF2B5EF4-FFF2-40B4-BE49-F238E27FC236}">
                <a16:creationId xmlns:a16="http://schemas.microsoft.com/office/drawing/2014/main" id="{6D3A68E1-8EB1-42FD-9C85-E1F64314D815}"/>
              </a:ext>
            </a:extLst>
          </p:cNvPr>
          <p:cNvSpPr txBox="1"/>
          <p:nvPr/>
        </p:nvSpPr>
        <p:spPr>
          <a:xfrm>
            <a:off x="5947534" y="1152457"/>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0066"/>
                </a:solidFill>
                <a:effectLst/>
                <a:uLnTx/>
                <a:uFillTx/>
                <a:latin typeface="Lora" panose="020B0604020202020204" charset="0"/>
                <a:cs typeface="Arial"/>
                <a:sym typeface="Arial"/>
              </a:rPr>
              <a:t>CG10</a:t>
            </a:r>
          </a:p>
        </p:txBody>
      </p:sp>
      <p:sp>
        <p:nvSpPr>
          <p:cNvPr id="4295" name="TextBox 4294">
            <a:extLst>
              <a:ext uri="{FF2B5EF4-FFF2-40B4-BE49-F238E27FC236}">
                <a16:creationId xmlns:a16="http://schemas.microsoft.com/office/drawing/2014/main" id="{DF9A6E09-D029-4444-9C25-F531511B0F33}"/>
              </a:ext>
            </a:extLst>
          </p:cNvPr>
          <p:cNvSpPr txBox="1"/>
          <p:nvPr/>
        </p:nvSpPr>
        <p:spPr>
          <a:xfrm>
            <a:off x="5947534" y="1598382"/>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9900"/>
                </a:solidFill>
                <a:effectLst/>
                <a:uLnTx/>
                <a:uFillTx/>
                <a:latin typeface="Lora" panose="020B0604020202020204" charset="0"/>
                <a:cs typeface="Arial"/>
                <a:sym typeface="Arial"/>
              </a:rPr>
              <a:t>CG11</a:t>
            </a:r>
          </a:p>
        </p:txBody>
      </p:sp>
      <p:sp>
        <p:nvSpPr>
          <p:cNvPr id="4296" name="TextBox 4295">
            <a:extLst>
              <a:ext uri="{FF2B5EF4-FFF2-40B4-BE49-F238E27FC236}">
                <a16:creationId xmlns:a16="http://schemas.microsoft.com/office/drawing/2014/main" id="{8802BC53-1563-4AAE-B4BB-8A3B60EB4CA4}"/>
              </a:ext>
            </a:extLst>
          </p:cNvPr>
          <p:cNvSpPr txBox="1"/>
          <p:nvPr/>
        </p:nvSpPr>
        <p:spPr>
          <a:xfrm>
            <a:off x="5947538" y="2068788"/>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5F5F5F"/>
                </a:solidFill>
                <a:effectLst/>
                <a:uLnTx/>
                <a:uFillTx/>
                <a:latin typeface="Lora" panose="020B0604020202020204" charset="0"/>
                <a:cs typeface="Arial"/>
                <a:sym typeface="Arial"/>
              </a:rPr>
              <a:t>CG12</a:t>
            </a:r>
          </a:p>
        </p:txBody>
      </p:sp>
      <p:sp>
        <p:nvSpPr>
          <p:cNvPr id="4297" name="TextBox 4296">
            <a:extLst>
              <a:ext uri="{FF2B5EF4-FFF2-40B4-BE49-F238E27FC236}">
                <a16:creationId xmlns:a16="http://schemas.microsoft.com/office/drawing/2014/main" id="{FB1E4D65-1E84-4B9D-A7D6-955116A2B2E4}"/>
              </a:ext>
            </a:extLst>
          </p:cNvPr>
          <p:cNvSpPr txBox="1"/>
          <p:nvPr/>
        </p:nvSpPr>
        <p:spPr>
          <a:xfrm>
            <a:off x="5947533" y="2514713"/>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FF"/>
                </a:solidFill>
                <a:effectLst/>
                <a:uLnTx/>
                <a:uFillTx/>
                <a:latin typeface="Lora" panose="020B0604020202020204" charset="0"/>
                <a:cs typeface="Arial"/>
                <a:sym typeface="Arial"/>
              </a:rPr>
              <a:t>CG13</a:t>
            </a:r>
          </a:p>
        </p:txBody>
      </p:sp>
      <p:sp>
        <p:nvSpPr>
          <p:cNvPr id="4298" name="TextBox 4297">
            <a:extLst>
              <a:ext uri="{FF2B5EF4-FFF2-40B4-BE49-F238E27FC236}">
                <a16:creationId xmlns:a16="http://schemas.microsoft.com/office/drawing/2014/main" id="{EEAB3A33-B1BA-43F8-B8DB-32A51E168787}"/>
              </a:ext>
            </a:extLst>
          </p:cNvPr>
          <p:cNvSpPr txBox="1"/>
          <p:nvPr/>
        </p:nvSpPr>
        <p:spPr>
          <a:xfrm>
            <a:off x="5947533" y="2955705"/>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A50021"/>
                </a:solidFill>
                <a:effectLst/>
                <a:uLnTx/>
                <a:uFillTx/>
                <a:latin typeface="Lora" panose="020B0604020202020204" charset="0"/>
                <a:cs typeface="Arial"/>
                <a:sym typeface="Arial"/>
              </a:rPr>
              <a:t>CG14</a:t>
            </a:r>
          </a:p>
        </p:txBody>
      </p:sp>
      <p:sp>
        <p:nvSpPr>
          <p:cNvPr id="4299" name="TextBox 4298">
            <a:extLst>
              <a:ext uri="{FF2B5EF4-FFF2-40B4-BE49-F238E27FC236}">
                <a16:creationId xmlns:a16="http://schemas.microsoft.com/office/drawing/2014/main" id="{E561552E-0910-4E15-A3F6-8E0C99485751}"/>
              </a:ext>
            </a:extLst>
          </p:cNvPr>
          <p:cNvSpPr txBox="1"/>
          <p:nvPr/>
        </p:nvSpPr>
        <p:spPr>
          <a:xfrm>
            <a:off x="5947532" y="340902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990099"/>
                </a:solidFill>
                <a:effectLst/>
                <a:uLnTx/>
                <a:uFillTx/>
                <a:latin typeface="Lora" panose="020B0604020202020204" charset="0"/>
                <a:cs typeface="Arial"/>
                <a:sym typeface="Arial"/>
              </a:rPr>
              <a:t>CG15</a:t>
            </a:r>
          </a:p>
        </p:txBody>
      </p:sp>
      <p:sp>
        <p:nvSpPr>
          <p:cNvPr id="4300" name="TextBox 4299">
            <a:extLst>
              <a:ext uri="{FF2B5EF4-FFF2-40B4-BE49-F238E27FC236}">
                <a16:creationId xmlns:a16="http://schemas.microsoft.com/office/drawing/2014/main" id="{0C9E3347-437E-4CCC-BB5C-A0C2E24DC14C}"/>
              </a:ext>
            </a:extLst>
          </p:cNvPr>
          <p:cNvSpPr txBox="1"/>
          <p:nvPr/>
        </p:nvSpPr>
        <p:spPr>
          <a:xfrm>
            <a:off x="5947531" y="3863191"/>
            <a:ext cx="603637"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666633"/>
                </a:solidFill>
                <a:effectLst/>
                <a:uLnTx/>
                <a:uFillTx/>
                <a:latin typeface="Lora" panose="020B0604020202020204" charset="0"/>
                <a:cs typeface="Arial"/>
                <a:sym typeface="Arial"/>
              </a:rPr>
              <a:t>CG16</a:t>
            </a:r>
          </a:p>
        </p:txBody>
      </p:sp>
      <p:sp>
        <p:nvSpPr>
          <p:cNvPr id="1652" name="TextBox 1651">
            <a:extLst>
              <a:ext uri="{FF2B5EF4-FFF2-40B4-BE49-F238E27FC236}">
                <a16:creationId xmlns:a16="http://schemas.microsoft.com/office/drawing/2014/main" id="{B756B4AA-6091-49E7-8998-49B4AED2479C}"/>
              </a:ext>
            </a:extLst>
          </p:cNvPr>
          <p:cNvSpPr txBox="1"/>
          <p:nvPr/>
        </p:nvSpPr>
        <p:spPr>
          <a:xfrm>
            <a:off x="2462725" y="4570798"/>
            <a:ext cx="3989831" cy="307777"/>
          </a:xfrm>
          <a:prstGeom prst="rect">
            <a:avLst/>
          </a:prstGeom>
          <a:solidFill>
            <a:schemeClr val="accent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Front of Room: Facilitator(s)</a:t>
            </a:r>
          </a:p>
        </p:txBody>
      </p:sp>
    </p:spTree>
    <p:extLst>
      <p:ext uri="{BB962C8B-B14F-4D97-AF65-F5344CB8AC3E}">
        <p14:creationId xmlns:p14="http://schemas.microsoft.com/office/powerpoint/2010/main" val="1742304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88889E-6 2.96296E-6 L -0.2335 0.00401 " pathEditMode="relative" rAng="0" ptsTypes="AA">
                                      <p:cBhvr>
                                        <p:cTn id="6" dur="2000" fill="hold"/>
                                        <p:tgtEl>
                                          <p:spTgt spid="3373"/>
                                        </p:tgtEl>
                                        <p:attrNameLst>
                                          <p:attrName>ppt_x</p:attrName>
                                          <p:attrName>ppt_y</p:attrName>
                                        </p:attrNameLst>
                                      </p:cBhvr>
                                      <p:rCtr x="-11684" y="185"/>
                                    </p:animMotion>
                                  </p:childTnLst>
                                </p:cTn>
                              </p:par>
                              <p:par>
                                <p:cTn id="7" presetID="35" presetClass="path" presetSubtype="0" accel="50000" decel="50000" fill="hold" nodeType="withEffect">
                                  <p:stCondLst>
                                    <p:cond delay="0"/>
                                  </p:stCondLst>
                                  <p:childTnLst>
                                    <p:animMotion origin="layout" path="M -3.88889E-6 -1.11111E-6 L -0.2335 0.00093 " pathEditMode="relative" rAng="0" ptsTypes="AA">
                                      <p:cBhvr>
                                        <p:cTn id="8" dur="2000" fill="hold"/>
                                        <p:tgtEl>
                                          <p:spTgt spid="3073"/>
                                        </p:tgtEl>
                                        <p:attrNameLst>
                                          <p:attrName>ppt_x</p:attrName>
                                          <p:attrName>ppt_y</p:attrName>
                                        </p:attrNameLst>
                                      </p:cBhvr>
                                      <p:rCtr x="-11684" y="31"/>
                                    </p:animMotion>
                                  </p:childTnLst>
                                </p:cTn>
                              </p:par>
                              <p:par>
                                <p:cTn id="9" presetID="35" presetClass="path" presetSubtype="0" accel="50000" decel="50000" fill="hold" nodeType="withEffect">
                                  <p:stCondLst>
                                    <p:cond delay="0"/>
                                  </p:stCondLst>
                                  <p:childTnLst>
                                    <p:animMotion origin="layout" path="M 0.00104 2.59259E-6 L -0.23281 0.00308 " pathEditMode="relative" rAng="0" ptsTypes="AA">
                                      <p:cBhvr>
                                        <p:cTn id="10" dur="2000" fill="hold"/>
                                        <p:tgtEl>
                                          <p:spTgt spid="3173"/>
                                        </p:tgtEl>
                                        <p:attrNameLst>
                                          <p:attrName>ppt_x</p:attrName>
                                          <p:attrName>ppt_y</p:attrName>
                                        </p:attrNameLst>
                                      </p:cBhvr>
                                      <p:rCtr x="-11701" y="154"/>
                                    </p:animMotion>
                                  </p:childTnLst>
                                </p:cTn>
                              </p:par>
                              <p:par>
                                <p:cTn id="11" presetID="35" presetClass="path" presetSubtype="0" accel="50000" decel="50000" fill="hold" nodeType="withEffect">
                                  <p:stCondLst>
                                    <p:cond delay="0"/>
                                  </p:stCondLst>
                                  <p:childTnLst>
                                    <p:animMotion origin="layout" path="M -3.88889E-6 -1.48148E-6 L -0.23316 0.00401 " pathEditMode="relative" rAng="0" ptsTypes="AA">
                                      <p:cBhvr>
                                        <p:cTn id="12" dur="2000" fill="hold"/>
                                        <p:tgtEl>
                                          <p:spTgt spid="3273"/>
                                        </p:tgtEl>
                                        <p:attrNameLst>
                                          <p:attrName>ppt_x</p:attrName>
                                          <p:attrName>ppt_y</p:attrName>
                                        </p:attrNameLst>
                                      </p:cBhvr>
                                      <p:rCtr x="-11667" y="185"/>
                                    </p:animMotion>
                                  </p:childTnLst>
                                </p:cTn>
                              </p:par>
                              <p:par>
                                <p:cTn id="13" presetID="35" presetClass="path" presetSubtype="0" accel="50000" decel="50000" fill="hold" nodeType="withEffect">
                                  <p:stCondLst>
                                    <p:cond delay="0"/>
                                  </p:stCondLst>
                                  <p:childTnLst>
                                    <p:animMotion origin="layout" path="M -2.77778E-7 -9.87654E-7 L -0.23299 0.00154 " pathEditMode="relative" rAng="0" ptsTypes="AA">
                                      <p:cBhvr>
                                        <p:cTn id="14" dur="2000" fill="hold"/>
                                        <p:tgtEl>
                                          <p:spTgt spid="2973"/>
                                        </p:tgtEl>
                                        <p:attrNameLst>
                                          <p:attrName>ppt_x</p:attrName>
                                          <p:attrName>ppt_y</p:attrName>
                                        </p:attrNameLst>
                                      </p:cBhvr>
                                      <p:rCtr x="-11649" y="62"/>
                                    </p:animMotion>
                                  </p:childTnLst>
                                </p:cTn>
                              </p:par>
                              <p:par>
                                <p:cTn id="15" presetID="35" presetClass="path" presetSubtype="0" accel="50000" decel="50000" fill="hold" nodeType="withEffect">
                                  <p:stCondLst>
                                    <p:cond delay="0"/>
                                  </p:stCondLst>
                                  <p:childTnLst>
                                    <p:animMotion origin="layout" path="M -2.77778E-7 -1.85185E-6 L -0.23229 0.0034 " pathEditMode="relative" rAng="0" ptsTypes="AA">
                                      <p:cBhvr>
                                        <p:cTn id="16" dur="2000" fill="hold"/>
                                        <p:tgtEl>
                                          <p:spTgt spid="2873"/>
                                        </p:tgtEl>
                                        <p:attrNameLst>
                                          <p:attrName>ppt_x</p:attrName>
                                          <p:attrName>ppt_y</p:attrName>
                                        </p:attrNameLst>
                                      </p:cBhvr>
                                      <p:rCtr x="-11615" y="154"/>
                                    </p:animMotion>
                                  </p:childTnLst>
                                </p:cTn>
                              </p:par>
                              <p:par>
                                <p:cTn id="17" presetID="35" presetClass="path" presetSubtype="0" accel="50000" decel="50000" fill="hold" nodeType="withEffect">
                                  <p:stCondLst>
                                    <p:cond delay="0"/>
                                  </p:stCondLst>
                                  <p:childTnLst>
                                    <p:animMotion origin="layout" path="M -2.77778E-7 4.19753E-6 L -0.23177 0.00277 " pathEditMode="relative" rAng="0" ptsTypes="AA">
                                      <p:cBhvr>
                                        <p:cTn id="18" dur="2000" fill="hold"/>
                                        <p:tgtEl>
                                          <p:spTgt spid="2773"/>
                                        </p:tgtEl>
                                        <p:attrNameLst>
                                          <p:attrName>ppt_x</p:attrName>
                                          <p:attrName>ppt_y</p:attrName>
                                        </p:attrNameLst>
                                      </p:cBhvr>
                                      <p:rCtr x="-11597" y="123"/>
                                    </p:animMotion>
                                  </p:childTnLst>
                                </p:cTn>
                              </p:par>
                              <p:par>
                                <p:cTn id="19" presetID="35" presetClass="path" presetSubtype="0" accel="50000" decel="50000" fill="hold" nodeType="withEffect">
                                  <p:stCondLst>
                                    <p:cond delay="0"/>
                                  </p:stCondLst>
                                  <p:childTnLst>
                                    <p:animMotion origin="layout" path="M -2.77778E-7 1.11111E-6 L -0.23142 0.00247 " pathEditMode="relative" rAng="0" ptsTypes="AA">
                                      <p:cBhvr>
                                        <p:cTn id="20" dur="2000" fill="hold"/>
                                        <p:tgtEl>
                                          <p:spTgt spid="2673"/>
                                        </p:tgtEl>
                                        <p:attrNameLst>
                                          <p:attrName>ppt_x</p:attrName>
                                          <p:attrName>ppt_y</p:attrName>
                                        </p:attrNameLst>
                                      </p:cBhvr>
                                      <p:rCtr x="-11580" y="123"/>
                                    </p:animMotion>
                                  </p:childTnLst>
                                </p:cTn>
                              </p:par>
                              <p:par>
                                <p:cTn id="21" presetID="63" presetClass="path" presetSubtype="0" accel="50000" decel="50000" fill="hold" nodeType="withEffect">
                                  <p:stCondLst>
                                    <p:cond delay="0"/>
                                  </p:stCondLst>
                                  <p:childTnLst>
                                    <p:animMotion origin="layout" path="M 3.05556E-6 -2.59259E-6 L 0.24739 0.00525 " pathEditMode="relative" rAng="0" ptsTypes="AA">
                                      <p:cBhvr>
                                        <p:cTn id="22" dur="2000" fill="hold"/>
                                        <p:tgtEl>
                                          <p:spTgt spid="5009"/>
                                        </p:tgtEl>
                                        <p:attrNameLst>
                                          <p:attrName>ppt_x</p:attrName>
                                          <p:attrName>ppt_y</p:attrName>
                                        </p:attrNameLst>
                                      </p:cBhvr>
                                      <p:rCtr x="12361" y="247"/>
                                    </p:animMotion>
                                  </p:childTnLst>
                                </p:cTn>
                              </p:par>
                              <p:par>
                                <p:cTn id="23" presetID="63" presetClass="path" presetSubtype="0" accel="50000" decel="50000" fill="hold" nodeType="withEffect">
                                  <p:stCondLst>
                                    <p:cond delay="0"/>
                                  </p:stCondLst>
                                  <p:childTnLst>
                                    <p:animMotion origin="layout" path="M -3.33333E-6 1.11111E-6 L 0.24809 0.00216 " pathEditMode="relative" rAng="0" ptsTypes="AA">
                                      <p:cBhvr>
                                        <p:cTn id="24" dur="2000" fill="hold"/>
                                        <p:tgtEl>
                                          <p:spTgt spid="4709"/>
                                        </p:tgtEl>
                                        <p:attrNameLst>
                                          <p:attrName>ppt_x</p:attrName>
                                          <p:attrName>ppt_y</p:attrName>
                                        </p:attrNameLst>
                                      </p:cBhvr>
                                      <p:rCtr x="12396" y="93"/>
                                    </p:animMotion>
                                  </p:childTnLst>
                                </p:cTn>
                              </p:par>
                              <p:par>
                                <p:cTn id="25" presetID="63" presetClass="path" presetSubtype="0" accel="50000" decel="50000" fill="hold" nodeType="withEffect">
                                  <p:stCondLst>
                                    <p:cond delay="0"/>
                                  </p:stCondLst>
                                  <p:childTnLst>
                                    <p:animMotion origin="layout" path="M -3.33333E-6 3.95062E-6 L 0.24723 0.0037 " pathEditMode="relative" rAng="0" ptsTypes="AA">
                                      <p:cBhvr>
                                        <p:cTn id="26" dur="2000" fill="hold"/>
                                        <p:tgtEl>
                                          <p:spTgt spid="4809"/>
                                        </p:tgtEl>
                                        <p:attrNameLst>
                                          <p:attrName>ppt_x</p:attrName>
                                          <p:attrName>ppt_y</p:attrName>
                                        </p:attrNameLst>
                                      </p:cBhvr>
                                      <p:rCtr x="12361" y="185"/>
                                    </p:animMotion>
                                  </p:childTnLst>
                                </p:cTn>
                              </p:par>
                              <p:par>
                                <p:cTn id="27" presetID="63" presetClass="path" presetSubtype="0" accel="50000" decel="50000" fill="hold" nodeType="withEffect">
                                  <p:stCondLst>
                                    <p:cond delay="0"/>
                                  </p:stCondLst>
                                  <p:childTnLst>
                                    <p:animMotion origin="layout" path="M -3.33333E-6 -1.97531E-6 L 0.24757 0.00185 " pathEditMode="relative" rAng="0" ptsTypes="AA">
                                      <p:cBhvr>
                                        <p:cTn id="28" dur="2000" fill="hold"/>
                                        <p:tgtEl>
                                          <p:spTgt spid="4909"/>
                                        </p:tgtEl>
                                        <p:attrNameLst>
                                          <p:attrName>ppt_x</p:attrName>
                                          <p:attrName>ppt_y</p:attrName>
                                        </p:attrNameLst>
                                      </p:cBhvr>
                                      <p:rCtr x="12378" y="93"/>
                                    </p:animMotion>
                                  </p:childTnLst>
                                </p:cTn>
                              </p:par>
                              <p:par>
                                <p:cTn id="29" presetID="63" presetClass="path" presetSubtype="0" accel="50000" decel="50000" fill="hold" nodeType="withEffect">
                                  <p:stCondLst>
                                    <p:cond delay="0"/>
                                  </p:stCondLst>
                                  <p:childTnLst>
                                    <p:animMotion origin="layout" path="M -3.33333E-6 2.59259E-6 L 0.24757 0.00123 " pathEditMode="relative" rAng="0" ptsTypes="AA">
                                      <p:cBhvr>
                                        <p:cTn id="30" dur="2000" fill="hold"/>
                                        <p:tgtEl>
                                          <p:spTgt spid="4609"/>
                                        </p:tgtEl>
                                        <p:attrNameLst>
                                          <p:attrName>ppt_x</p:attrName>
                                          <p:attrName>ppt_y</p:attrName>
                                        </p:attrNameLst>
                                      </p:cBhvr>
                                      <p:rCtr x="12378" y="62"/>
                                    </p:animMotion>
                                  </p:childTnLst>
                                </p:cTn>
                              </p:par>
                              <p:par>
                                <p:cTn id="31" presetID="63" presetClass="path" presetSubtype="0" accel="50000" decel="50000" fill="hold" nodeType="withEffect">
                                  <p:stCondLst>
                                    <p:cond delay="0"/>
                                  </p:stCondLst>
                                  <p:childTnLst>
                                    <p:animMotion origin="layout" path="M 3.05556E-6 3.7037E-7 L 0.2467 -0.00062 " pathEditMode="relative" rAng="0" ptsTypes="AA">
                                      <p:cBhvr>
                                        <p:cTn id="32" dur="2000" fill="hold"/>
                                        <p:tgtEl>
                                          <p:spTgt spid="4509"/>
                                        </p:tgtEl>
                                        <p:attrNameLst>
                                          <p:attrName>ppt_x</p:attrName>
                                          <p:attrName>ppt_y</p:attrName>
                                        </p:attrNameLst>
                                      </p:cBhvr>
                                      <p:rCtr x="12326" y="-31"/>
                                    </p:animMotion>
                                  </p:childTnLst>
                                </p:cTn>
                              </p:par>
                              <p:par>
                                <p:cTn id="33" presetID="63" presetClass="path" presetSubtype="0" accel="50000" decel="50000" fill="hold" nodeType="withEffect">
                                  <p:stCondLst>
                                    <p:cond delay="0"/>
                                  </p:stCondLst>
                                  <p:childTnLst>
                                    <p:animMotion origin="layout" path="M -3.33333E-6 1.85185E-6 L 0.24809 0.00401 " pathEditMode="relative" rAng="0" ptsTypes="AA">
                                      <p:cBhvr>
                                        <p:cTn id="34" dur="2000" fill="hold"/>
                                        <p:tgtEl>
                                          <p:spTgt spid="4409"/>
                                        </p:tgtEl>
                                        <p:attrNameLst>
                                          <p:attrName>ppt_x</p:attrName>
                                          <p:attrName>ppt_y</p:attrName>
                                        </p:attrNameLst>
                                      </p:cBhvr>
                                      <p:rCtr x="12396" y="185"/>
                                    </p:animMotion>
                                  </p:childTnLst>
                                </p:cTn>
                              </p:par>
                              <p:par>
                                <p:cTn id="35" presetID="63" presetClass="path" presetSubtype="0" accel="50000" decel="50000" fill="hold" nodeType="withEffect">
                                  <p:stCondLst>
                                    <p:cond delay="0"/>
                                  </p:stCondLst>
                                  <p:childTnLst>
                                    <p:animMotion origin="layout" path="M -3.33333E-6 1.97531E-6 L 0.2467 0.00247 " pathEditMode="relative" rAng="0" ptsTypes="AA">
                                      <p:cBhvr>
                                        <p:cTn id="36" dur="2000" fill="hold"/>
                                        <p:tgtEl>
                                          <p:spTgt spid="4309"/>
                                        </p:tgtEl>
                                        <p:attrNameLst>
                                          <p:attrName>ppt_x</p:attrName>
                                          <p:attrName>ppt_y</p:attrName>
                                        </p:attrNameLst>
                                      </p:cBhvr>
                                      <p:rCtr x="12326" y="123"/>
                                    </p:animMotion>
                                  </p:childTnLst>
                                </p:cTn>
                              </p:par>
                            </p:childTnLst>
                          </p:cTn>
                        </p:par>
                      </p:childTnLst>
                    </p:cTn>
                  </p:par>
                  <p:par>
                    <p:cTn id="37" fill="hold">
                      <p:stCondLst>
                        <p:cond delay="indefinite"/>
                      </p:stCondLst>
                      <p:childTnLst>
                        <p:par>
                          <p:cTn id="38" fill="hold">
                            <p:stCondLst>
                              <p:cond delay="0"/>
                            </p:stCondLst>
                            <p:childTnLst>
                              <p:par>
                                <p:cTn id="39" presetID="35" presetClass="path" presetSubtype="0" accel="50000" decel="50000" fill="hold" nodeType="clickEffect">
                                  <p:stCondLst>
                                    <p:cond delay="0"/>
                                  </p:stCondLst>
                                  <p:childTnLst>
                                    <p:animMotion origin="layout" path="M -2.77778E-6 2.46914E-7 L -0.06389 0.02562 " pathEditMode="relative" rAng="0" ptsTypes="AA">
                                      <p:cBhvr>
                                        <p:cTn id="40" dur="2000" fill="hold"/>
                                        <p:tgtEl>
                                          <p:spTgt spid="3425"/>
                                        </p:tgtEl>
                                        <p:attrNameLst>
                                          <p:attrName>ppt_x</p:attrName>
                                          <p:attrName>ppt_y</p:attrName>
                                        </p:attrNameLst>
                                      </p:cBhvr>
                                      <p:rCtr x="-3160" y="1235"/>
                                    </p:animMotion>
                                  </p:childTnLst>
                                </p:cTn>
                              </p:par>
                              <p:par>
                                <p:cTn id="41" presetID="35" presetClass="path" presetSubtype="0" accel="50000" decel="50000" fill="hold" nodeType="withEffect">
                                  <p:stCondLst>
                                    <p:cond delay="0"/>
                                  </p:stCondLst>
                                  <p:childTnLst>
                                    <p:animMotion origin="layout" path="M 1.66667E-6 1.35802E-6 L -0.06319 0.03581 " pathEditMode="relative" rAng="0" ptsTypes="AA">
                                      <p:cBhvr>
                                        <p:cTn id="42" dur="2000" fill="hold"/>
                                        <p:tgtEl>
                                          <p:spTgt spid="3125"/>
                                        </p:tgtEl>
                                        <p:attrNameLst>
                                          <p:attrName>ppt_x</p:attrName>
                                          <p:attrName>ppt_y</p:attrName>
                                        </p:attrNameLst>
                                      </p:cBhvr>
                                      <p:rCtr x="-3125" y="1821"/>
                                    </p:animMotion>
                                  </p:childTnLst>
                                </p:cTn>
                              </p:par>
                              <p:par>
                                <p:cTn id="43" presetID="35" presetClass="path" presetSubtype="0" accel="50000" decel="50000" fill="hold" nodeType="withEffect">
                                  <p:stCondLst>
                                    <p:cond delay="0"/>
                                  </p:stCondLst>
                                  <p:childTnLst>
                                    <p:animMotion origin="layout" path="M 4.44444E-6 2.46914E-6 L -0.06302 0.04321 " pathEditMode="relative" rAng="0" ptsTypes="AA">
                                      <p:cBhvr>
                                        <p:cTn id="44" dur="2000" fill="hold"/>
                                        <p:tgtEl>
                                          <p:spTgt spid="3225"/>
                                        </p:tgtEl>
                                        <p:attrNameLst>
                                          <p:attrName>ppt_x</p:attrName>
                                          <p:attrName>ppt_y</p:attrName>
                                        </p:attrNameLst>
                                      </p:cBhvr>
                                      <p:rCtr x="-3160" y="2160"/>
                                    </p:animMotion>
                                  </p:childTnLst>
                                </p:cTn>
                              </p:par>
                              <p:par>
                                <p:cTn id="45" presetID="35" presetClass="path" presetSubtype="0" accel="50000" decel="50000" fill="hold" nodeType="withEffect">
                                  <p:stCondLst>
                                    <p:cond delay="0"/>
                                  </p:stCondLst>
                                  <p:childTnLst>
                                    <p:animMotion origin="layout" path="M -2.77778E-6 -3.20988E-6 L -0.06389 0.05493 " pathEditMode="relative" rAng="0" ptsTypes="AA">
                                      <p:cBhvr>
                                        <p:cTn id="46" dur="2000" fill="hold"/>
                                        <p:tgtEl>
                                          <p:spTgt spid="3325"/>
                                        </p:tgtEl>
                                        <p:attrNameLst>
                                          <p:attrName>ppt_x</p:attrName>
                                          <p:attrName>ppt_y</p:attrName>
                                        </p:attrNameLst>
                                      </p:cBhvr>
                                      <p:rCtr x="-3160" y="2809"/>
                                    </p:animMotion>
                                  </p:childTnLst>
                                </p:cTn>
                              </p:par>
                              <p:par>
                                <p:cTn id="47" presetID="35" presetClass="path" presetSubtype="0" accel="50000" decel="50000" fill="hold" nodeType="withEffect">
                                  <p:stCondLst>
                                    <p:cond delay="0"/>
                                  </p:stCondLst>
                                  <p:childTnLst>
                                    <p:animMotion origin="layout" path="M -2.77778E-6 1.11111E-6 L -0.06407 0.06543 " pathEditMode="relative" rAng="0" ptsTypes="AA">
                                      <p:cBhvr>
                                        <p:cTn id="48" dur="2000" fill="hold"/>
                                        <p:tgtEl>
                                          <p:spTgt spid="3025"/>
                                        </p:tgtEl>
                                        <p:attrNameLst>
                                          <p:attrName>ppt_x</p:attrName>
                                          <p:attrName>ppt_y</p:attrName>
                                        </p:attrNameLst>
                                      </p:cBhvr>
                                      <p:rCtr x="-3177" y="3395"/>
                                    </p:animMotion>
                                  </p:childTnLst>
                                </p:cTn>
                              </p:par>
                              <p:par>
                                <p:cTn id="49" presetID="35" presetClass="path" presetSubtype="0" accel="50000" decel="50000" fill="hold" nodeType="withEffect">
                                  <p:stCondLst>
                                    <p:cond delay="0"/>
                                  </p:stCondLst>
                                  <p:childTnLst>
                                    <p:animMotion origin="layout" path="M -1.11111E-6 -4.5679E-6 L -0.06302 0.07562 " pathEditMode="relative" rAng="0" ptsTypes="AA">
                                      <p:cBhvr>
                                        <p:cTn id="50" dur="2000" fill="hold"/>
                                        <p:tgtEl>
                                          <p:spTgt spid="2925"/>
                                        </p:tgtEl>
                                        <p:attrNameLst>
                                          <p:attrName>ppt_x</p:attrName>
                                          <p:attrName>ppt_y</p:attrName>
                                        </p:attrNameLst>
                                      </p:cBhvr>
                                      <p:rCtr x="-3212" y="3827"/>
                                    </p:animMotion>
                                  </p:childTnLst>
                                </p:cTn>
                              </p:par>
                              <p:par>
                                <p:cTn id="51" presetID="35" presetClass="path" presetSubtype="0" accel="50000" decel="50000" fill="hold" nodeType="withEffect">
                                  <p:stCondLst>
                                    <p:cond delay="0"/>
                                  </p:stCondLst>
                                  <p:childTnLst>
                                    <p:animMotion origin="layout" path="M -2.77778E-7 -2.46914E-6 L -0.0625 0.08333 " pathEditMode="relative" rAng="0" ptsTypes="AA">
                                      <p:cBhvr>
                                        <p:cTn id="52" dur="2000" fill="hold"/>
                                        <p:tgtEl>
                                          <p:spTgt spid="2825"/>
                                        </p:tgtEl>
                                        <p:attrNameLst>
                                          <p:attrName>ppt_x</p:attrName>
                                          <p:attrName>ppt_y</p:attrName>
                                        </p:attrNameLst>
                                      </p:cBhvr>
                                      <p:rCtr x="-3090" y="4228"/>
                                    </p:animMotion>
                                  </p:childTnLst>
                                </p:cTn>
                              </p:par>
                              <p:par>
                                <p:cTn id="53" presetID="35" presetClass="path" presetSubtype="0" accel="50000" decel="50000" fill="hold" nodeType="withEffect">
                                  <p:stCondLst>
                                    <p:cond delay="0"/>
                                  </p:stCondLst>
                                  <p:childTnLst>
                                    <p:animMotion origin="layout" path="M -1.11111E-6 4.5679E-6 L -0.06302 0.09012 " pathEditMode="relative" rAng="0" ptsTypes="AA">
                                      <p:cBhvr>
                                        <p:cTn id="54" dur="2000" fill="hold"/>
                                        <p:tgtEl>
                                          <p:spTgt spid="2725"/>
                                        </p:tgtEl>
                                        <p:attrNameLst>
                                          <p:attrName>ppt_x</p:attrName>
                                          <p:attrName>ppt_y</p:attrName>
                                        </p:attrNameLst>
                                      </p:cBhvr>
                                      <p:rCtr x="-3108" y="4599"/>
                                    </p:animMotion>
                                  </p:childTnLst>
                                </p:cTn>
                              </p:par>
                              <p:par>
                                <p:cTn id="55" presetID="63" presetClass="path" presetSubtype="0" accel="50000" decel="50000" fill="hold" nodeType="withEffect">
                                  <p:stCondLst>
                                    <p:cond delay="0"/>
                                  </p:stCondLst>
                                  <p:childTnLst>
                                    <p:animMotion origin="layout" path="M 4.44444E-6 4.32099E-6 L 0.19046 0.03025 " pathEditMode="relative" rAng="0" ptsTypes="AA">
                                      <p:cBhvr>
                                        <p:cTn id="56" dur="2000" fill="hold"/>
                                        <p:tgtEl>
                                          <p:spTgt spid="5061"/>
                                        </p:tgtEl>
                                        <p:attrNameLst>
                                          <p:attrName>ppt_x</p:attrName>
                                          <p:attrName>ppt_y</p:attrName>
                                        </p:attrNameLst>
                                      </p:cBhvr>
                                      <p:rCtr x="9566" y="1512"/>
                                    </p:animMotion>
                                  </p:childTnLst>
                                </p:cTn>
                              </p:par>
                              <p:par>
                                <p:cTn id="57" presetID="63" presetClass="path" presetSubtype="0" accel="50000" decel="50000" fill="hold" nodeType="withEffect">
                                  <p:stCondLst>
                                    <p:cond delay="0"/>
                                  </p:stCondLst>
                                  <p:childTnLst>
                                    <p:animMotion origin="layout" path="M -1.11111E-6 -4.5679E-6 L 0.19097 0.03766 " pathEditMode="relative" rAng="0" ptsTypes="AA">
                                      <p:cBhvr>
                                        <p:cTn id="58" dur="2000" fill="hold"/>
                                        <p:tgtEl>
                                          <p:spTgt spid="4761"/>
                                        </p:tgtEl>
                                        <p:attrNameLst>
                                          <p:attrName>ppt_x</p:attrName>
                                          <p:attrName>ppt_y</p:attrName>
                                        </p:attrNameLst>
                                      </p:cBhvr>
                                      <p:rCtr x="9514" y="1883"/>
                                    </p:animMotion>
                                  </p:childTnLst>
                                </p:cTn>
                              </p:par>
                              <p:par>
                                <p:cTn id="59" presetID="63" presetClass="path" presetSubtype="0" accel="50000" decel="50000" fill="hold" nodeType="withEffect">
                                  <p:stCondLst>
                                    <p:cond delay="0"/>
                                  </p:stCondLst>
                                  <p:childTnLst>
                                    <p:animMotion origin="layout" path="M 1.66667E-6 -4.81481E-6 L 0.19063 0.0429 " pathEditMode="relative" rAng="0" ptsTypes="AA">
                                      <p:cBhvr>
                                        <p:cTn id="60" dur="2000" fill="hold"/>
                                        <p:tgtEl>
                                          <p:spTgt spid="4861"/>
                                        </p:tgtEl>
                                        <p:attrNameLst>
                                          <p:attrName>ppt_x</p:attrName>
                                          <p:attrName>ppt_y</p:attrName>
                                        </p:attrNameLst>
                                      </p:cBhvr>
                                      <p:rCtr x="9583" y="2191"/>
                                    </p:animMotion>
                                  </p:childTnLst>
                                </p:cTn>
                              </p:par>
                              <p:par>
                                <p:cTn id="61" presetID="63" presetClass="path" presetSubtype="0" accel="50000" decel="50000" fill="hold" nodeType="withEffect">
                                  <p:stCondLst>
                                    <p:cond delay="0"/>
                                  </p:stCondLst>
                                  <p:childTnLst>
                                    <p:animMotion origin="layout" path="M 4.44444E-6 8.64198E-7 L 0.19028 0.05617 " pathEditMode="relative" rAng="0" ptsTypes="AA">
                                      <p:cBhvr>
                                        <p:cTn id="62" dur="2000" fill="hold"/>
                                        <p:tgtEl>
                                          <p:spTgt spid="4961"/>
                                        </p:tgtEl>
                                        <p:attrNameLst>
                                          <p:attrName>ppt_x</p:attrName>
                                          <p:attrName>ppt_y</p:attrName>
                                        </p:attrNameLst>
                                      </p:cBhvr>
                                      <p:rCtr x="9497" y="2778"/>
                                    </p:animMotion>
                                  </p:childTnLst>
                                </p:cTn>
                              </p:par>
                              <p:par>
                                <p:cTn id="63" presetID="63" presetClass="path" presetSubtype="0" accel="50000" decel="50000" fill="hold" nodeType="withEffect">
                                  <p:stCondLst>
                                    <p:cond delay="0"/>
                                  </p:stCondLst>
                                  <p:childTnLst>
                                    <p:animMotion origin="layout" path="M 4.44444E-6 -4.81481E-6 L 0.19028 0.06759 " pathEditMode="relative" rAng="0" ptsTypes="AA">
                                      <p:cBhvr>
                                        <p:cTn id="64" dur="2000" fill="hold"/>
                                        <p:tgtEl>
                                          <p:spTgt spid="4661"/>
                                        </p:tgtEl>
                                        <p:attrNameLst>
                                          <p:attrName>ppt_x</p:attrName>
                                          <p:attrName>ppt_y</p:attrName>
                                        </p:attrNameLst>
                                      </p:cBhvr>
                                      <p:rCtr x="9549" y="3333"/>
                                    </p:animMotion>
                                  </p:childTnLst>
                                </p:cTn>
                              </p:par>
                              <p:par>
                                <p:cTn id="65" presetID="63" presetClass="path" presetSubtype="0" accel="50000" decel="50000" fill="hold" nodeType="withEffect">
                                  <p:stCondLst>
                                    <p:cond delay="0"/>
                                  </p:stCondLst>
                                  <p:childTnLst>
                                    <p:animMotion origin="layout" path="M -2.77778E-6 4.07407E-6 L 0.19011 0.0787 " pathEditMode="relative" rAng="0" ptsTypes="AA">
                                      <p:cBhvr>
                                        <p:cTn id="66" dur="2000" fill="hold"/>
                                        <p:tgtEl>
                                          <p:spTgt spid="4561"/>
                                        </p:tgtEl>
                                        <p:attrNameLst>
                                          <p:attrName>ppt_x</p:attrName>
                                          <p:attrName>ppt_y</p:attrName>
                                        </p:attrNameLst>
                                      </p:cBhvr>
                                      <p:rCtr x="9549" y="3889"/>
                                    </p:animMotion>
                                  </p:childTnLst>
                                </p:cTn>
                              </p:par>
                              <p:par>
                                <p:cTn id="67" presetID="63" presetClass="path" presetSubtype="0" accel="50000" decel="50000" fill="hold" nodeType="withEffect">
                                  <p:stCondLst>
                                    <p:cond delay="0"/>
                                  </p:stCondLst>
                                  <p:childTnLst>
                                    <p:animMotion origin="layout" path="M -4.72222E-6 -4.32099E-6 L 0.1908 0.0855 " pathEditMode="relative" rAng="0" ptsTypes="AA">
                                      <p:cBhvr>
                                        <p:cTn id="68" dur="2000" fill="hold"/>
                                        <p:tgtEl>
                                          <p:spTgt spid="4461"/>
                                        </p:tgtEl>
                                        <p:attrNameLst>
                                          <p:attrName>ppt_x</p:attrName>
                                          <p:attrName>ppt_y</p:attrName>
                                        </p:attrNameLst>
                                      </p:cBhvr>
                                      <p:rCtr x="9531" y="4290"/>
                                    </p:animMotion>
                                  </p:childTnLst>
                                </p:cTn>
                              </p:par>
                              <p:par>
                                <p:cTn id="69" presetID="63" presetClass="path" presetSubtype="0" accel="50000" decel="50000" fill="hold" nodeType="withEffect">
                                  <p:stCondLst>
                                    <p:cond delay="0"/>
                                  </p:stCondLst>
                                  <p:childTnLst>
                                    <p:animMotion origin="layout" path="M 4.44444E-6 2.71605E-6 L 0.19028 0.09074 " pathEditMode="relative" rAng="0" ptsTypes="AA">
                                      <p:cBhvr>
                                        <p:cTn id="70" dur="2000" fill="hold"/>
                                        <p:tgtEl>
                                          <p:spTgt spid="4361"/>
                                        </p:tgtEl>
                                        <p:attrNameLst>
                                          <p:attrName>ppt_x</p:attrName>
                                          <p:attrName>ppt_y</p:attrName>
                                        </p:attrNameLst>
                                      </p:cBhvr>
                                      <p:rCtr x="9549" y="447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05;p39">
            <a:extLst>
              <a:ext uri="{FF2B5EF4-FFF2-40B4-BE49-F238E27FC236}">
                <a16:creationId xmlns:a16="http://schemas.microsoft.com/office/drawing/2014/main" id="{0933F7FF-12FC-4A1C-B82D-59059FC007E4}"/>
              </a:ext>
            </a:extLst>
          </p:cNvPr>
          <p:cNvSpPr txBox="1">
            <a:spLocks/>
          </p:cNvSpPr>
          <p:nvPr/>
        </p:nvSpPr>
        <p:spPr>
          <a:xfrm>
            <a:off x="0" y="259499"/>
            <a:ext cx="9144000" cy="338899"/>
          </a:xfrm>
          <a:prstGeom prst="rect">
            <a:avLst/>
          </a:prstGeom>
          <a:solidFill>
            <a:schemeClr val="tx1"/>
          </a:solidFill>
          <a:ln>
            <a:noFill/>
          </a:ln>
        </p:spPr>
        <p:txBody>
          <a:bodyPr spcFirstLastPara="1" wrap="square" lIns="91425" tIns="91425"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Lora"/>
              <a:buNone/>
              <a:defRPr sz="3000" b="0" i="0" u="none" strike="noStrike" cap="none">
                <a:solidFill>
                  <a:schemeClr val="dk1"/>
                </a:solidFill>
                <a:latin typeface="Lora"/>
                <a:ea typeface="Lora"/>
                <a:cs typeface="Lora"/>
                <a:sym typeface="Lora"/>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prstClr val="black"/>
              </a:buClr>
              <a:buSzPts val="3000"/>
              <a:buFont typeface="Lora"/>
              <a:buNone/>
              <a:tabLst/>
              <a:defRPr/>
            </a:pPr>
            <a:r>
              <a:rPr lang="en-US" sz="2200" dirty="0">
                <a:solidFill>
                  <a:schemeClr val="bg1"/>
                </a:solidFill>
                <a:latin typeface="Fira Sans Extra Condensed Medium" panose="020B0604020202020204" charset="0"/>
              </a:rPr>
              <a:t>One Day Schedule for a Limited Preparation Speech Assignment</a:t>
            </a:r>
            <a:endParaRPr kumimoji="0" lang="en-US" sz="2200" b="0" i="0" u="none" strike="noStrike" kern="0" cap="none" spc="0" normalizeH="0" baseline="0" noProof="0" dirty="0">
              <a:ln>
                <a:noFill/>
              </a:ln>
              <a:solidFill>
                <a:schemeClr val="bg1"/>
              </a:solidFill>
              <a:effectLst/>
              <a:uLnTx/>
              <a:uFillTx/>
              <a:latin typeface="Fira Sans Extra Condensed Medium" panose="020B0604020202020204" charset="0"/>
              <a:sym typeface="Lora"/>
            </a:endParaRPr>
          </a:p>
        </p:txBody>
      </p:sp>
      <p:sp>
        <p:nvSpPr>
          <p:cNvPr id="3" name="TextBox 2">
            <a:extLst>
              <a:ext uri="{FF2B5EF4-FFF2-40B4-BE49-F238E27FC236}">
                <a16:creationId xmlns:a16="http://schemas.microsoft.com/office/drawing/2014/main" id="{B68B1164-CFC0-47F4-9217-366649850811}"/>
              </a:ext>
            </a:extLst>
          </p:cNvPr>
          <p:cNvSpPr txBox="1"/>
          <p:nvPr/>
        </p:nvSpPr>
        <p:spPr>
          <a:xfrm>
            <a:off x="564542" y="1477916"/>
            <a:ext cx="3657601" cy="3190617"/>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0830 – General Assembly in Lecture Hall</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0900 – Speakers One in Group A draw questions and begin 60-minute preparation time. Subsequent speakers draw questions in 10-minute increments.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0900 – Group B (the audience) reports to CG room (use the hour as PSPT time)</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1000 – First Speakers in Group A report to CG rooms to deliver 7-minute speech. Subsequent speakers arrive in 10-minute increments.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1130 – Group A Finished Speaking</a:t>
            </a:r>
          </a:p>
        </p:txBody>
      </p:sp>
      <p:sp>
        <p:nvSpPr>
          <p:cNvPr id="4" name="TextBox 3">
            <a:extLst>
              <a:ext uri="{FF2B5EF4-FFF2-40B4-BE49-F238E27FC236}">
                <a16:creationId xmlns:a16="http://schemas.microsoft.com/office/drawing/2014/main" id="{4374A90B-98E7-4AA3-812D-33E64FD00786}"/>
              </a:ext>
            </a:extLst>
          </p:cNvPr>
          <p:cNvSpPr txBox="1"/>
          <p:nvPr/>
        </p:nvSpPr>
        <p:spPr>
          <a:xfrm>
            <a:off x="4921857" y="1477916"/>
            <a:ext cx="3657601" cy="3190617"/>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1130-1200 - Break</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1200 – Speakers Eight in Group B draw questions and begin 60-minute preparation time. Subsequent speakers draw questions in 10-minute increments.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1200 – Group A (the audience) reports to CG room (use the hour as PSPT time)</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1300 – First Speakers in Group B report to CG rooms to deliver 7-minute speech. Subsequent speakers arrive in 10-minute increments.</a:t>
            </a:r>
          </a:p>
          <a:p>
            <a:pPr marL="0" marR="0" lvl="0" indent="0" algn="l" defTabSz="914400" rtl="0" eaLnBrk="1" fontAlgn="auto" latinLnBrk="0" hangingPunct="1">
              <a:lnSpc>
                <a:spcPct val="100000"/>
              </a:lnSpc>
              <a:spcBef>
                <a:spcPts val="500"/>
              </a:spcBef>
              <a:spcAft>
                <a:spcPts val="50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1430 – Group B Finished Speaking</a:t>
            </a:r>
          </a:p>
        </p:txBody>
      </p:sp>
      <p:sp>
        <p:nvSpPr>
          <p:cNvPr id="6" name="TextBox 5">
            <a:extLst>
              <a:ext uri="{FF2B5EF4-FFF2-40B4-BE49-F238E27FC236}">
                <a16:creationId xmlns:a16="http://schemas.microsoft.com/office/drawing/2014/main" id="{17052435-9FFD-4A33-BB6C-E13211DD84D2}"/>
              </a:ext>
            </a:extLst>
          </p:cNvPr>
          <p:cNvSpPr txBox="1"/>
          <p:nvPr/>
        </p:nvSpPr>
        <p:spPr>
          <a:xfrm>
            <a:off x="564541" y="789094"/>
            <a:ext cx="365760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Morning: Group A Speaks, Group B Audience</a:t>
            </a:r>
          </a:p>
        </p:txBody>
      </p:sp>
      <p:sp>
        <p:nvSpPr>
          <p:cNvPr id="7" name="TextBox 6">
            <a:extLst>
              <a:ext uri="{FF2B5EF4-FFF2-40B4-BE49-F238E27FC236}">
                <a16:creationId xmlns:a16="http://schemas.microsoft.com/office/drawing/2014/main" id="{6C4DF483-0286-4D1F-8A15-B536DD8B7C3E}"/>
              </a:ext>
            </a:extLst>
          </p:cNvPr>
          <p:cNvSpPr txBox="1"/>
          <p:nvPr/>
        </p:nvSpPr>
        <p:spPr>
          <a:xfrm>
            <a:off x="4921856" y="789093"/>
            <a:ext cx="365760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0000"/>
                </a:solidFill>
                <a:effectLst/>
                <a:uLnTx/>
                <a:uFillTx/>
                <a:latin typeface="Roboto" panose="020B0604020202020204" charset="0"/>
                <a:ea typeface="Roboto" panose="020B0604020202020204" charset="0"/>
                <a:cs typeface="Roboto" panose="020B0604020202020204" charset="0"/>
                <a:sym typeface="Arial"/>
              </a:rPr>
              <a:t>Afternoon: Group B Speaks, Group A Audience</a:t>
            </a:r>
          </a:p>
        </p:txBody>
      </p:sp>
    </p:spTree>
    <p:extLst>
      <p:ext uri="{BB962C8B-B14F-4D97-AF65-F5344CB8AC3E}">
        <p14:creationId xmlns:p14="http://schemas.microsoft.com/office/powerpoint/2010/main" val="2499237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2" name="Google Shape;962;p33"/>
          <p:cNvSpPr/>
          <p:nvPr/>
        </p:nvSpPr>
        <p:spPr>
          <a:xfrm>
            <a:off x="3223810" y="2091615"/>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DCFBCD78-35B9-4696-9035-0DB144564734}"/>
              </a:ext>
            </a:extLst>
          </p:cNvPr>
          <p:cNvGrpSpPr/>
          <p:nvPr/>
        </p:nvGrpSpPr>
        <p:grpSpPr>
          <a:xfrm>
            <a:off x="3223810" y="2091615"/>
            <a:ext cx="2985777" cy="741454"/>
            <a:chOff x="3223810" y="2091615"/>
            <a:chExt cx="2985777" cy="741454"/>
          </a:xfrm>
        </p:grpSpPr>
        <p:sp>
          <p:nvSpPr>
            <p:cNvPr id="961" name="Google Shape;961;p33"/>
            <p:cNvSpPr/>
            <p:nvPr/>
          </p:nvSpPr>
          <p:spPr>
            <a:xfrm>
              <a:off x="3223810" y="2091615"/>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2"/>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Speaker &amp; Audience</a:t>
              </a:r>
              <a:endParaRPr dirty="0">
                <a:solidFill>
                  <a:srgbClr val="FFFFFF"/>
                </a:solidFill>
              </a:endParaRPr>
            </a:p>
          </p:txBody>
        </p:sp>
        <p:sp>
          <p:nvSpPr>
            <p:cNvPr id="963" name="Google Shape;963;p33"/>
            <p:cNvSpPr/>
            <p:nvPr/>
          </p:nvSpPr>
          <p:spPr>
            <a:xfrm rot="10800000">
              <a:off x="3502375" y="2351020"/>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7" name="Google Shape;967;p33"/>
          <p:cNvSpPr/>
          <p:nvPr/>
        </p:nvSpPr>
        <p:spPr>
          <a:xfrm>
            <a:off x="3223810" y="3574118"/>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 name="Group 4">
            <a:extLst>
              <a:ext uri="{FF2B5EF4-FFF2-40B4-BE49-F238E27FC236}">
                <a16:creationId xmlns:a16="http://schemas.microsoft.com/office/drawing/2014/main" id="{1EBB1D56-0CA9-4DD9-AC77-CAFCC9F91E3A}"/>
              </a:ext>
            </a:extLst>
          </p:cNvPr>
          <p:cNvGrpSpPr/>
          <p:nvPr/>
        </p:nvGrpSpPr>
        <p:grpSpPr>
          <a:xfrm>
            <a:off x="3202887" y="3582649"/>
            <a:ext cx="2985777" cy="741454"/>
            <a:chOff x="3169581" y="3545641"/>
            <a:chExt cx="2985777" cy="741454"/>
          </a:xfrm>
        </p:grpSpPr>
        <p:sp>
          <p:nvSpPr>
            <p:cNvPr id="966" name="Google Shape;966;p33"/>
            <p:cNvSpPr/>
            <p:nvPr/>
          </p:nvSpPr>
          <p:spPr>
            <a:xfrm>
              <a:off x="3169581" y="3545641"/>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6"/>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Briefs &amp; Decisions</a:t>
              </a:r>
              <a:endParaRPr dirty="0">
                <a:solidFill>
                  <a:srgbClr val="FFFFFF"/>
                </a:solidFill>
              </a:endParaRPr>
            </a:p>
          </p:txBody>
        </p:sp>
        <p:sp>
          <p:nvSpPr>
            <p:cNvPr id="968" name="Google Shape;968;p33"/>
            <p:cNvSpPr/>
            <p:nvPr/>
          </p:nvSpPr>
          <p:spPr>
            <a:xfrm rot="10800000">
              <a:off x="3650526" y="3827991"/>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2" name="Google Shape;972;p33"/>
          <p:cNvSpPr/>
          <p:nvPr/>
        </p:nvSpPr>
        <p:spPr>
          <a:xfrm>
            <a:off x="3147825" y="2833029"/>
            <a:ext cx="2772373" cy="121285"/>
          </a:xfrm>
          <a:custGeom>
            <a:avLst/>
            <a:gdLst/>
            <a:ahLst/>
            <a:cxnLst/>
            <a:rect l="l" t="t" r="r" b="b"/>
            <a:pathLst>
              <a:path w="102085" h="4466" extrusionOk="0">
                <a:moveTo>
                  <a:pt x="0" y="1"/>
                </a:moveTo>
                <a:lnTo>
                  <a:pt x="100608" y="4466"/>
                </a:lnTo>
                <a:lnTo>
                  <a:pt x="102085"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 name="Group 3">
            <a:extLst>
              <a:ext uri="{FF2B5EF4-FFF2-40B4-BE49-F238E27FC236}">
                <a16:creationId xmlns:a16="http://schemas.microsoft.com/office/drawing/2014/main" id="{E8EB94CE-7E24-4B3F-844F-EBDE958D22C6}"/>
              </a:ext>
            </a:extLst>
          </p:cNvPr>
          <p:cNvGrpSpPr/>
          <p:nvPr/>
        </p:nvGrpSpPr>
        <p:grpSpPr>
          <a:xfrm>
            <a:off x="2934425" y="2833029"/>
            <a:ext cx="2985777" cy="741128"/>
            <a:chOff x="2934425" y="2833029"/>
            <a:chExt cx="2985777" cy="741128"/>
          </a:xfrm>
        </p:grpSpPr>
        <p:sp>
          <p:nvSpPr>
            <p:cNvPr id="971" name="Google Shape;971;p33"/>
            <p:cNvSpPr/>
            <p:nvPr/>
          </p:nvSpPr>
          <p:spPr>
            <a:xfrm>
              <a:off x="2934425" y="2833029"/>
              <a:ext cx="2985777" cy="741128"/>
            </a:xfrm>
            <a:custGeom>
              <a:avLst/>
              <a:gdLst/>
              <a:ahLst/>
              <a:cxnLst/>
              <a:rect l="l" t="t" r="r" b="b"/>
              <a:pathLst>
                <a:path w="109943" h="27290" extrusionOk="0">
                  <a:moveTo>
                    <a:pt x="4501" y="1"/>
                  </a:moveTo>
                  <a:lnTo>
                    <a:pt x="0" y="13645"/>
                  </a:lnTo>
                  <a:lnTo>
                    <a:pt x="4501" y="27290"/>
                  </a:lnTo>
                  <a:lnTo>
                    <a:pt x="109943" y="27290"/>
                  </a:lnTo>
                  <a:lnTo>
                    <a:pt x="105442" y="13645"/>
                  </a:lnTo>
                  <a:lnTo>
                    <a:pt x="109943" y="1"/>
                  </a:lnTo>
                  <a:close/>
                </a:path>
              </a:pathLst>
            </a:custGeom>
            <a:solidFill>
              <a:schemeClr val="accent3"/>
            </a:solidFill>
            <a:ln>
              <a:noFill/>
            </a:ln>
          </p:spPr>
          <p:txBody>
            <a:bodyPr spcFirstLastPara="1" wrap="square" lIns="365750"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Performing Under</a:t>
              </a:r>
            </a:p>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Duress</a:t>
              </a:r>
              <a:endParaRPr dirty="0">
                <a:solidFill>
                  <a:srgbClr val="FFFFFF"/>
                </a:solidFill>
              </a:endParaRPr>
            </a:p>
          </p:txBody>
        </p:sp>
        <p:sp>
          <p:nvSpPr>
            <p:cNvPr id="973" name="Google Shape;973;p33"/>
            <p:cNvSpPr/>
            <p:nvPr/>
          </p:nvSpPr>
          <p:spPr>
            <a:xfrm>
              <a:off x="5098605" y="3099872"/>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9" name="Google Shape;979;p33"/>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Our Building Blocks of Possibilities</a:t>
            </a:r>
            <a:endParaRPr dirty="0"/>
          </a:p>
        </p:txBody>
      </p:sp>
    </p:spTree>
    <p:extLst>
      <p:ext uri="{BB962C8B-B14F-4D97-AF65-F5344CB8AC3E}">
        <p14:creationId xmlns:p14="http://schemas.microsoft.com/office/powerpoint/2010/main" val="2295547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2" name="Google Shape;962;p33"/>
          <p:cNvSpPr/>
          <p:nvPr/>
        </p:nvSpPr>
        <p:spPr>
          <a:xfrm>
            <a:off x="3223810" y="2091615"/>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 name="Group 2">
            <a:extLst>
              <a:ext uri="{FF2B5EF4-FFF2-40B4-BE49-F238E27FC236}">
                <a16:creationId xmlns:a16="http://schemas.microsoft.com/office/drawing/2014/main" id="{66B3EE7D-ADF7-422C-899D-458FAAB397CB}"/>
              </a:ext>
            </a:extLst>
          </p:cNvPr>
          <p:cNvGrpSpPr/>
          <p:nvPr/>
        </p:nvGrpSpPr>
        <p:grpSpPr>
          <a:xfrm>
            <a:off x="3223810" y="2091615"/>
            <a:ext cx="2985777" cy="741454"/>
            <a:chOff x="3223810" y="2091615"/>
            <a:chExt cx="2985777" cy="741454"/>
          </a:xfrm>
        </p:grpSpPr>
        <p:sp>
          <p:nvSpPr>
            <p:cNvPr id="961" name="Google Shape;961;p33"/>
            <p:cNvSpPr/>
            <p:nvPr/>
          </p:nvSpPr>
          <p:spPr>
            <a:xfrm>
              <a:off x="3223810" y="2091615"/>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2"/>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Speaker &amp; Audience</a:t>
              </a:r>
              <a:endParaRPr dirty="0">
                <a:solidFill>
                  <a:srgbClr val="FFFFFF"/>
                </a:solidFill>
              </a:endParaRPr>
            </a:p>
          </p:txBody>
        </p:sp>
        <p:sp>
          <p:nvSpPr>
            <p:cNvPr id="963" name="Google Shape;963;p33"/>
            <p:cNvSpPr/>
            <p:nvPr/>
          </p:nvSpPr>
          <p:spPr>
            <a:xfrm rot="10800000">
              <a:off x="3474666" y="2358457"/>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7" name="Google Shape;967;p33"/>
          <p:cNvSpPr/>
          <p:nvPr/>
        </p:nvSpPr>
        <p:spPr>
          <a:xfrm>
            <a:off x="3223810" y="3574118"/>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 name="Group 4">
            <a:extLst>
              <a:ext uri="{FF2B5EF4-FFF2-40B4-BE49-F238E27FC236}">
                <a16:creationId xmlns:a16="http://schemas.microsoft.com/office/drawing/2014/main" id="{1EBB1D56-0CA9-4DD9-AC77-CAFCC9F91E3A}"/>
              </a:ext>
            </a:extLst>
          </p:cNvPr>
          <p:cNvGrpSpPr/>
          <p:nvPr/>
        </p:nvGrpSpPr>
        <p:grpSpPr>
          <a:xfrm>
            <a:off x="3202887" y="3582649"/>
            <a:ext cx="2985777" cy="741454"/>
            <a:chOff x="3169581" y="3545641"/>
            <a:chExt cx="2985777" cy="741454"/>
          </a:xfrm>
        </p:grpSpPr>
        <p:sp>
          <p:nvSpPr>
            <p:cNvPr id="966" name="Google Shape;966;p33"/>
            <p:cNvSpPr/>
            <p:nvPr/>
          </p:nvSpPr>
          <p:spPr>
            <a:xfrm>
              <a:off x="3169581" y="3545641"/>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6"/>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Briefs &amp; Decisions</a:t>
              </a:r>
              <a:endParaRPr dirty="0">
                <a:solidFill>
                  <a:srgbClr val="FFFFFF"/>
                </a:solidFill>
              </a:endParaRPr>
            </a:p>
          </p:txBody>
        </p:sp>
        <p:sp>
          <p:nvSpPr>
            <p:cNvPr id="968" name="Google Shape;968;p33"/>
            <p:cNvSpPr/>
            <p:nvPr/>
          </p:nvSpPr>
          <p:spPr>
            <a:xfrm rot="10800000">
              <a:off x="3650526" y="3827991"/>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2" name="Google Shape;972;p33"/>
          <p:cNvSpPr/>
          <p:nvPr/>
        </p:nvSpPr>
        <p:spPr>
          <a:xfrm>
            <a:off x="3147825" y="2833029"/>
            <a:ext cx="2772373" cy="121285"/>
          </a:xfrm>
          <a:custGeom>
            <a:avLst/>
            <a:gdLst/>
            <a:ahLst/>
            <a:cxnLst/>
            <a:rect l="l" t="t" r="r" b="b"/>
            <a:pathLst>
              <a:path w="102085" h="4466" extrusionOk="0">
                <a:moveTo>
                  <a:pt x="0" y="1"/>
                </a:moveTo>
                <a:lnTo>
                  <a:pt x="100608" y="4466"/>
                </a:lnTo>
                <a:lnTo>
                  <a:pt x="102085"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 name="Group 3">
            <a:extLst>
              <a:ext uri="{FF2B5EF4-FFF2-40B4-BE49-F238E27FC236}">
                <a16:creationId xmlns:a16="http://schemas.microsoft.com/office/drawing/2014/main" id="{E8EB94CE-7E24-4B3F-844F-EBDE958D22C6}"/>
              </a:ext>
            </a:extLst>
          </p:cNvPr>
          <p:cNvGrpSpPr/>
          <p:nvPr/>
        </p:nvGrpSpPr>
        <p:grpSpPr>
          <a:xfrm>
            <a:off x="2934425" y="2833029"/>
            <a:ext cx="2985777" cy="741128"/>
            <a:chOff x="2934425" y="2833029"/>
            <a:chExt cx="2985777" cy="741128"/>
          </a:xfrm>
        </p:grpSpPr>
        <p:sp>
          <p:nvSpPr>
            <p:cNvPr id="971" name="Google Shape;971;p33"/>
            <p:cNvSpPr/>
            <p:nvPr/>
          </p:nvSpPr>
          <p:spPr>
            <a:xfrm>
              <a:off x="2934425" y="2833029"/>
              <a:ext cx="2985777" cy="741128"/>
            </a:xfrm>
            <a:custGeom>
              <a:avLst/>
              <a:gdLst/>
              <a:ahLst/>
              <a:cxnLst/>
              <a:rect l="l" t="t" r="r" b="b"/>
              <a:pathLst>
                <a:path w="109943" h="27290" extrusionOk="0">
                  <a:moveTo>
                    <a:pt x="4501" y="1"/>
                  </a:moveTo>
                  <a:lnTo>
                    <a:pt x="0" y="13645"/>
                  </a:lnTo>
                  <a:lnTo>
                    <a:pt x="4501" y="27290"/>
                  </a:lnTo>
                  <a:lnTo>
                    <a:pt x="109943" y="27290"/>
                  </a:lnTo>
                  <a:lnTo>
                    <a:pt x="105442" y="13645"/>
                  </a:lnTo>
                  <a:lnTo>
                    <a:pt x="109943" y="1"/>
                  </a:lnTo>
                  <a:close/>
                </a:path>
              </a:pathLst>
            </a:custGeom>
            <a:solidFill>
              <a:schemeClr val="accent3"/>
            </a:solidFill>
            <a:ln>
              <a:noFill/>
            </a:ln>
          </p:spPr>
          <p:txBody>
            <a:bodyPr spcFirstLastPara="1" wrap="square" lIns="365750"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Performing Under </a:t>
              </a:r>
            </a:p>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Duress</a:t>
              </a:r>
              <a:endParaRPr dirty="0">
                <a:solidFill>
                  <a:srgbClr val="FFFFFF"/>
                </a:solidFill>
              </a:endParaRPr>
            </a:p>
          </p:txBody>
        </p:sp>
        <p:sp>
          <p:nvSpPr>
            <p:cNvPr id="973" name="Google Shape;973;p33"/>
            <p:cNvSpPr/>
            <p:nvPr/>
          </p:nvSpPr>
          <p:spPr>
            <a:xfrm>
              <a:off x="5098605" y="3099872"/>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9" name="Google Shape;979;p33"/>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Our Building Blocks of Possibilities</a:t>
            </a:r>
            <a:endParaRPr dirty="0"/>
          </a:p>
        </p:txBody>
      </p:sp>
      <p:grpSp>
        <p:nvGrpSpPr>
          <p:cNvPr id="7" name="Group 6">
            <a:extLst>
              <a:ext uri="{FF2B5EF4-FFF2-40B4-BE49-F238E27FC236}">
                <a16:creationId xmlns:a16="http://schemas.microsoft.com/office/drawing/2014/main" id="{64931272-41E5-4C0A-BDE3-E5763CD7A670}"/>
              </a:ext>
            </a:extLst>
          </p:cNvPr>
          <p:cNvGrpSpPr/>
          <p:nvPr/>
        </p:nvGrpSpPr>
        <p:grpSpPr>
          <a:xfrm>
            <a:off x="2934425" y="1350200"/>
            <a:ext cx="2985777" cy="741454"/>
            <a:chOff x="2934425" y="1350200"/>
            <a:chExt cx="2985777" cy="741454"/>
          </a:xfrm>
        </p:grpSpPr>
        <p:sp>
          <p:nvSpPr>
            <p:cNvPr id="976" name="Google Shape;976;p33"/>
            <p:cNvSpPr/>
            <p:nvPr/>
          </p:nvSpPr>
          <p:spPr>
            <a:xfrm>
              <a:off x="2934425" y="1350200"/>
              <a:ext cx="2985777" cy="741454"/>
            </a:xfrm>
            <a:custGeom>
              <a:avLst/>
              <a:gdLst/>
              <a:ahLst/>
              <a:cxnLst/>
              <a:rect l="l" t="t" r="r" b="b"/>
              <a:pathLst>
                <a:path w="109943" h="27302" extrusionOk="0">
                  <a:moveTo>
                    <a:pt x="4501" y="1"/>
                  </a:moveTo>
                  <a:lnTo>
                    <a:pt x="0" y="13657"/>
                  </a:lnTo>
                  <a:lnTo>
                    <a:pt x="4501" y="27302"/>
                  </a:lnTo>
                  <a:lnTo>
                    <a:pt x="109943" y="27302"/>
                  </a:lnTo>
                  <a:lnTo>
                    <a:pt x="105442" y="13657"/>
                  </a:lnTo>
                  <a:lnTo>
                    <a:pt x="109943" y="1"/>
                  </a:lnTo>
                  <a:close/>
                </a:path>
              </a:pathLst>
            </a:custGeom>
            <a:solidFill>
              <a:schemeClr val="accent1"/>
            </a:solidFill>
            <a:ln>
              <a:noFill/>
            </a:ln>
          </p:spPr>
          <p:txBody>
            <a:bodyPr spcFirstLastPara="1" wrap="square" lIns="365750"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Oral Comm Baseline</a:t>
              </a:r>
              <a:endParaRPr dirty="0">
                <a:solidFill>
                  <a:srgbClr val="FFFFFF"/>
                </a:solidFill>
              </a:endParaRPr>
            </a:p>
          </p:txBody>
        </p:sp>
        <p:sp>
          <p:nvSpPr>
            <p:cNvPr id="977" name="Google Shape;977;p33"/>
            <p:cNvSpPr/>
            <p:nvPr/>
          </p:nvSpPr>
          <p:spPr>
            <a:xfrm>
              <a:off x="5098605" y="1591112"/>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2" name="Google Shape;962;p33"/>
          <p:cNvSpPr/>
          <p:nvPr/>
        </p:nvSpPr>
        <p:spPr>
          <a:xfrm>
            <a:off x="3223810" y="2091615"/>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 name="Group 2">
            <a:extLst>
              <a:ext uri="{FF2B5EF4-FFF2-40B4-BE49-F238E27FC236}">
                <a16:creationId xmlns:a16="http://schemas.microsoft.com/office/drawing/2014/main" id="{66B3EE7D-ADF7-422C-899D-458FAAB397CB}"/>
              </a:ext>
            </a:extLst>
          </p:cNvPr>
          <p:cNvGrpSpPr/>
          <p:nvPr/>
        </p:nvGrpSpPr>
        <p:grpSpPr>
          <a:xfrm>
            <a:off x="3223810" y="2091615"/>
            <a:ext cx="2985777" cy="741454"/>
            <a:chOff x="3223810" y="2091615"/>
            <a:chExt cx="2985777" cy="741454"/>
          </a:xfrm>
        </p:grpSpPr>
        <p:sp>
          <p:nvSpPr>
            <p:cNvPr id="961" name="Google Shape;961;p33"/>
            <p:cNvSpPr/>
            <p:nvPr/>
          </p:nvSpPr>
          <p:spPr>
            <a:xfrm>
              <a:off x="3223810" y="2091615"/>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2"/>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Speaker &amp; Audience</a:t>
              </a:r>
              <a:endParaRPr dirty="0">
                <a:solidFill>
                  <a:srgbClr val="FFFFFF"/>
                </a:solidFill>
              </a:endParaRPr>
            </a:p>
          </p:txBody>
        </p:sp>
        <p:sp>
          <p:nvSpPr>
            <p:cNvPr id="963" name="Google Shape;963;p33"/>
            <p:cNvSpPr/>
            <p:nvPr/>
          </p:nvSpPr>
          <p:spPr>
            <a:xfrm rot="10800000">
              <a:off x="3474666" y="2358457"/>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7" name="Google Shape;967;p33"/>
          <p:cNvSpPr/>
          <p:nvPr/>
        </p:nvSpPr>
        <p:spPr>
          <a:xfrm>
            <a:off x="3223810" y="3574118"/>
            <a:ext cx="2687017" cy="117076"/>
          </a:xfrm>
          <a:custGeom>
            <a:avLst/>
            <a:gdLst/>
            <a:ahLst/>
            <a:cxnLst/>
            <a:rect l="l" t="t" r="r" b="b"/>
            <a:pathLst>
              <a:path w="98942" h="4311" extrusionOk="0">
                <a:moveTo>
                  <a:pt x="0" y="1"/>
                </a:moveTo>
                <a:lnTo>
                  <a:pt x="1417" y="4311"/>
                </a:lnTo>
                <a:lnTo>
                  <a:pt x="98941"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 name="Group 4">
            <a:extLst>
              <a:ext uri="{FF2B5EF4-FFF2-40B4-BE49-F238E27FC236}">
                <a16:creationId xmlns:a16="http://schemas.microsoft.com/office/drawing/2014/main" id="{1EBB1D56-0CA9-4DD9-AC77-CAFCC9F91E3A}"/>
              </a:ext>
            </a:extLst>
          </p:cNvPr>
          <p:cNvGrpSpPr/>
          <p:nvPr/>
        </p:nvGrpSpPr>
        <p:grpSpPr>
          <a:xfrm>
            <a:off x="3202887" y="3582649"/>
            <a:ext cx="2985777" cy="741454"/>
            <a:chOff x="3169581" y="3545641"/>
            <a:chExt cx="2985777" cy="741454"/>
          </a:xfrm>
        </p:grpSpPr>
        <p:sp>
          <p:nvSpPr>
            <p:cNvPr id="966" name="Google Shape;966;p33"/>
            <p:cNvSpPr/>
            <p:nvPr/>
          </p:nvSpPr>
          <p:spPr>
            <a:xfrm>
              <a:off x="3169581" y="3545641"/>
              <a:ext cx="2985777" cy="741454"/>
            </a:xfrm>
            <a:custGeom>
              <a:avLst/>
              <a:gdLst/>
              <a:ahLst/>
              <a:cxnLst/>
              <a:rect l="l" t="t" r="r" b="b"/>
              <a:pathLst>
                <a:path w="109943" h="27302" extrusionOk="0">
                  <a:moveTo>
                    <a:pt x="0" y="1"/>
                  </a:moveTo>
                  <a:lnTo>
                    <a:pt x="4501" y="13645"/>
                  </a:lnTo>
                  <a:lnTo>
                    <a:pt x="0" y="27302"/>
                  </a:lnTo>
                  <a:lnTo>
                    <a:pt x="105442" y="27302"/>
                  </a:lnTo>
                  <a:lnTo>
                    <a:pt x="109943" y="13645"/>
                  </a:lnTo>
                  <a:lnTo>
                    <a:pt x="105442" y="1"/>
                  </a:lnTo>
                  <a:close/>
                </a:path>
              </a:pathLst>
            </a:custGeom>
            <a:solidFill>
              <a:schemeClr val="accent6"/>
            </a:solidFill>
            <a:ln>
              <a:noFill/>
            </a:ln>
          </p:spPr>
          <p:txBody>
            <a:bodyPr spcFirstLastPara="1" wrap="square" lIns="91425" tIns="91425" rIns="365750" bIns="91425" anchor="ctr" anchorCtr="0">
              <a:noAutofit/>
            </a:bodyPr>
            <a:lstStyle/>
            <a:p>
              <a:pPr marL="0" lvl="0" indent="0" algn="r"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Briefs &amp; Decisions</a:t>
              </a:r>
              <a:endParaRPr dirty="0">
                <a:solidFill>
                  <a:srgbClr val="FFFFFF"/>
                </a:solidFill>
              </a:endParaRPr>
            </a:p>
          </p:txBody>
        </p:sp>
        <p:sp>
          <p:nvSpPr>
            <p:cNvPr id="968" name="Google Shape;968;p33"/>
            <p:cNvSpPr/>
            <p:nvPr/>
          </p:nvSpPr>
          <p:spPr>
            <a:xfrm rot="10800000">
              <a:off x="3650526" y="3827991"/>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2" name="Google Shape;972;p33"/>
          <p:cNvSpPr/>
          <p:nvPr/>
        </p:nvSpPr>
        <p:spPr>
          <a:xfrm>
            <a:off x="3147825" y="2833029"/>
            <a:ext cx="2772373" cy="121285"/>
          </a:xfrm>
          <a:custGeom>
            <a:avLst/>
            <a:gdLst/>
            <a:ahLst/>
            <a:cxnLst/>
            <a:rect l="l" t="t" r="r" b="b"/>
            <a:pathLst>
              <a:path w="102085" h="4466" extrusionOk="0">
                <a:moveTo>
                  <a:pt x="0" y="1"/>
                </a:moveTo>
                <a:lnTo>
                  <a:pt x="100608" y="4466"/>
                </a:lnTo>
                <a:lnTo>
                  <a:pt x="102085" y="1"/>
                </a:lnTo>
                <a:close/>
              </a:path>
            </a:pathLst>
          </a:custGeom>
          <a:solidFill>
            <a:srgbClr val="000000">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 name="Group 3">
            <a:extLst>
              <a:ext uri="{FF2B5EF4-FFF2-40B4-BE49-F238E27FC236}">
                <a16:creationId xmlns:a16="http://schemas.microsoft.com/office/drawing/2014/main" id="{E8EB94CE-7E24-4B3F-844F-EBDE958D22C6}"/>
              </a:ext>
            </a:extLst>
          </p:cNvPr>
          <p:cNvGrpSpPr/>
          <p:nvPr/>
        </p:nvGrpSpPr>
        <p:grpSpPr>
          <a:xfrm>
            <a:off x="2934425" y="2833029"/>
            <a:ext cx="2985777" cy="741128"/>
            <a:chOff x="2934425" y="2833029"/>
            <a:chExt cx="2985777" cy="741128"/>
          </a:xfrm>
        </p:grpSpPr>
        <p:sp>
          <p:nvSpPr>
            <p:cNvPr id="971" name="Google Shape;971;p33"/>
            <p:cNvSpPr/>
            <p:nvPr/>
          </p:nvSpPr>
          <p:spPr>
            <a:xfrm>
              <a:off x="2934425" y="2833029"/>
              <a:ext cx="2985777" cy="741128"/>
            </a:xfrm>
            <a:custGeom>
              <a:avLst/>
              <a:gdLst/>
              <a:ahLst/>
              <a:cxnLst/>
              <a:rect l="l" t="t" r="r" b="b"/>
              <a:pathLst>
                <a:path w="109943" h="27290" extrusionOk="0">
                  <a:moveTo>
                    <a:pt x="4501" y="1"/>
                  </a:moveTo>
                  <a:lnTo>
                    <a:pt x="0" y="13645"/>
                  </a:lnTo>
                  <a:lnTo>
                    <a:pt x="4501" y="27290"/>
                  </a:lnTo>
                  <a:lnTo>
                    <a:pt x="109943" y="27290"/>
                  </a:lnTo>
                  <a:lnTo>
                    <a:pt x="105442" y="13645"/>
                  </a:lnTo>
                  <a:lnTo>
                    <a:pt x="109943" y="1"/>
                  </a:lnTo>
                  <a:close/>
                </a:path>
              </a:pathLst>
            </a:custGeom>
            <a:solidFill>
              <a:schemeClr val="accent3"/>
            </a:solidFill>
            <a:ln>
              <a:noFill/>
            </a:ln>
          </p:spPr>
          <p:txBody>
            <a:bodyPr spcFirstLastPara="1" wrap="square" lIns="365750"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Performing Under </a:t>
              </a:r>
            </a:p>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Duress</a:t>
              </a:r>
              <a:endParaRPr dirty="0">
                <a:solidFill>
                  <a:srgbClr val="FFFFFF"/>
                </a:solidFill>
              </a:endParaRPr>
            </a:p>
          </p:txBody>
        </p:sp>
        <p:sp>
          <p:nvSpPr>
            <p:cNvPr id="973" name="Google Shape;973;p33"/>
            <p:cNvSpPr/>
            <p:nvPr/>
          </p:nvSpPr>
          <p:spPr>
            <a:xfrm>
              <a:off x="5098605" y="3099872"/>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79" name="Google Shape;979;p33"/>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Our Building Blocks of Possibilities</a:t>
            </a:r>
            <a:endParaRPr dirty="0"/>
          </a:p>
        </p:txBody>
      </p:sp>
      <p:grpSp>
        <p:nvGrpSpPr>
          <p:cNvPr id="7" name="Group 6">
            <a:extLst>
              <a:ext uri="{FF2B5EF4-FFF2-40B4-BE49-F238E27FC236}">
                <a16:creationId xmlns:a16="http://schemas.microsoft.com/office/drawing/2014/main" id="{64931272-41E5-4C0A-BDE3-E5763CD7A670}"/>
              </a:ext>
            </a:extLst>
          </p:cNvPr>
          <p:cNvGrpSpPr/>
          <p:nvPr/>
        </p:nvGrpSpPr>
        <p:grpSpPr>
          <a:xfrm>
            <a:off x="2934425" y="1350200"/>
            <a:ext cx="2985777" cy="741454"/>
            <a:chOff x="2934425" y="1350200"/>
            <a:chExt cx="2985777" cy="741454"/>
          </a:xfrm>
        </p:grpSpPr>
        <p:sp>
          <p:nvSpPr>
            <p:cNvPr id="976" name="Google Shape;976;p33"/>
            <p:cNvSpPr/>
            <p:nvPr/>
          </p:nvSpPr>
          <p:spPr>
            <a:xfrm>
              <a:off x="2934425" y="1350200"/>
              <a:ext cx="2985777" cy="741454"/>
            </a:xfrm>
            <a:custGeom>
              <a:avLst/>
              <a:gdLst/>
              <a:ahLst/>
              <a:cxnLst/>
              <a:rect l="l" t="t" r="r" b="b"/>
              <a:pathLst>
                <a:path w="109943" h="27302" extrusionOk="0">
                  <a:moveTo>
                    <a:pt x="4501" y="1"/>
                  </a:moveTo>
                  <a:lnTo>
                    <a:pt x="0" y="13657"/>
                  </a:lnTo>
                  <a:lnTo>
                    <a:pt x="4501" y="27302"/>
                  </a:lnTo>
                  <a:lnTo>
                    <a:pt x="109943" y="27302"/>
                  </a:lnTo>
                  <a:lnTo>
                    <a:pt x="105442" y="13657"/>
                  </a:lnTo>
                  <a:lnTo>
                    <a:pt x="109943" y="1"/>
                  </a:lnTo>
                  <a:close/>
                </a:path>
              </a:pathLst>
            </a:custGeom>
            <a:solidFill>
              <a:schemeClr val="accent1"/>
            </a:solidFill>
            <a:ln>
              <a:noFill/>
            </a:ln>
          </p:spPr>
          <p:txBody>
            <a:bodyPr spcFirstLastPara="1" wrap="square" lIns="365750"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1700" dirty="0">
                  <a:solidFill>
                    <a:srgbClr val="FFFFFF"/>
                  </a:solidFill>
                  <a:latin typeface="Fira Sans Extra Condensed Medium"/>
                  <a:sym typeface="Fira Sans Extra Condensed Medium"/>
                </a:rPr>
                <a:t>Oral Comm Baseline</a:t>
              </a:r>
              <a:endParaRPr dirty="0">
                <a:solidFill>
                  <a:srgbClr val="FFFFFF"/>
                </a:solidFill>
              </a:endParaRPr>
            </a:p>
          </p:txBody>
        </p:sp>
        <p:sp>
          <p:nvSpPr>
            <p:cNvPr id="977" name="Google Shape;977;p33"/>
            <p:cNvSpPr/>
            <p:nvPr/>
          </p:nvSpPr>
          <p:spPr>
            <a:xfrm>
              <a:off x="5098605" y="1591112"/>
              <a:ext cx="544500" cy="233700"/>
            </a:xfrm>
            <a:prstGeom prst="rightArrow">
              <a:avLst>
                <a:gd name="adj1" fmla="val 35708"/>
                <a:gd name="adj2" fmla="val 46400"/>
              </a:avLst>
            </a:pr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 name="Group 27">
            <a:extLst>
              <a:ext uri="{FF2B5EF4-FFF2-40B4-BE49-F238E27FC236}">
                <a16:creationId xmlns:a16="http://schemas.microsoft.com/office/drawing/2014/main" id="{EF420E97-F8BF-4E63-B2D9-3FDC750C4269}"/>
              </a:ext>
            </a:extLst>
          </p:cNvPr>
          <p:cNvGrpSpPr/>
          <p:nvPr/>
        </p:nvGrpSpPr>
        <p:grpSpPr>
          <a:xfrm>
            <a:off x="1253815" y="2002010"/>
            <a:ext cx="985023" cy="952304"/>
            <a:chOff x="7004880" y="3207233"/>
            <a:chExt cx="1562072" cy="1562469"/>
          </a:xfrm>
        </p:grpSpPr>
        <p:sp>
          <p:nvSpPr>
            <p:cNvPr id="29" name="Google Shape;7447;p76">
              <a:extLst>
                <a:ext uri="{FF2B5EF4-FFF2-40B4-BE49-F238E27FC236}">
                  <a16:creationId xmlns:a16="http://schemas.microsoft.com/office/drawing/2014/main" id="{1E1F3503-3FA1-4F9F-9839-3769E71215B1}"/>
                </a:ext>
              </a:extLst>
            </p:cNvPr>
            <p:cNvSpPr/>
            <p:nvPr/>
          </p:nvSpPr>
          <p:spPr>
            <a:xfrm>
              <a:off x="7089244" y="3561189"/>
              <a:ext cx="1160520" cy="1089269"/>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gradFill>
              <a:gsLst>
                <a:gs pos="49000">
                  <a:srgbClr val="CC9900"/>
                </a:gs>
                <a:gs pos="38000">
                  <a:schemeClr val="tx1"/>
                </a:gs>
                <a:gs pos="59000">
                  <a:schemeClr val="tx1"/>
                </a:gs>
              </a:gsLst>
              <a:lin ang="18900000" scaled="1"/>
            </a:gra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7448;p76">
              <a:extLst>
                <a:ext uri="{FF2B5EF4-FFF2-40B4-BE49-F238E27FC236}">
                  <a16:creationId xmlns:a16="http://schemas.microsoft.com/office/drawing/2014/main" id="{7AF74C56-A99B-4535-8CEC-B3FB2066027B}"/>
                </a:ext>
              </a:extLst>
            </p:cNvPr>
            <p:cNvSpPr/>
            <p:nvPr/>
          </p:nvSpPr>
          <p:spPr>
            <a:xfrm>
              <a:off x="7627322" y="3678876"/>
              <a:ext cx="498060" cy="466521"/>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gradFill flip="none" rotWithShape="1">
              <a:gsLst>
                <a:gs pos="0">
                  <a:srgbClr val="CC9900"/>
                </a:gs>
                <a:gs pos="86000">
                  <a:schemeClr val="tx1"/>
                </a:gs>
              </a:gsLst>
              <a:lin ang="189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7449;p76">
              <a:extLst>
                <a:ext uri="{FF2B5EF4-FFF2-40B4-BE49-F238E27FC236}">
                  <a16:creationId xmlns:a16="http://schemas.microsoft.com/office/drawing/2014/main" id="{3E1871B6-2186-4EF7-8856-F0F2D80C76C5}"/>
                </a:ext>
              </a:extLst>
            </p:cNvPr>
            <p:cNvSpPr/>
            <p:nvPr/>
          </p:nvSpPr>
          <p:spPr>
            <a:xfrm>
              <a:off x="7755757" y="3207233"/>
              <a:ext cx="811195" cy="905893"/>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CC9900"/>
            </a:solidFill>
            <a:ln>
              <a:solidFill>
                <a:schemeClr val="tx1"/>
              </a:solidFill>
            </a:ln>
            <a:effectLst>
              <a:glow rad="38100">
                <a:schemeClr val="tx1"/>
              </a:glo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7450;p76">
              <a:extLst>
                <a:ext uri="{FF2B5EF4-FFF2-40B4-BE49-F238E27FC236}">
                  <a16:creationId xmlns:a16="http://schemas.microsoft.com/office/drawing/2014/main" id="{0B2963DA-EB30-4E8D-B841-B4302D72CEAA}"/>
                </a:ext>
              </a:extLst>
            </p:cNvPr>
            <p:cNvSpPr/>
            <p:nvPr/>
          </p:nvSpPr>
          <p:spPr>
            <a:xfrm>
              <a:off x="7225754" y="4068592"/>
              <a:ext cx="473845" cy="47215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CC9900"/>
            </a:solidFill>
            <a:ln>
              <a:solidFill>
                <a:srgbClr val="CC9900"/>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7451;p76">
              <a:extLst>
                <a:ext uri="{FF2B5EF4-FFF2-40B4-BE49-F238E27FC236}">
                  <a16:creationId xmlns:a16="http://schemas.microsoft.com/office/drawing/2014/main" id="{CAC10DEA-F611-4DEA-ACED-600395CCE2C7}"/>
                </a:ext>
              </a:extLst>
            </p:cNvPr>
            <p:cNvSpPr/>
            <p:nvPr/>
          </p:nvSpPr>
          <p:spPr>
            <a:xfrm>
              <a:off x="7004880" y="4359143"/>
              <a:ext cx="413690" cy="410559"/>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gradFill flip="none" rotWithShape="1">
              <a:gsLst>
                <a:gs pos="0">
                  <a:srgbClr val="CC9900"/>
                </a:gs>
                <a:gs pos="100000">
                  <a:schemeClr val="tx1"/>
                </a:gs>
              </a:gsLst>
              <a:lin ang="8100000" scaled="1"/>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7452;p76">
              <a:extLst>
                <a:ext uri="{FF2B5EF4-FFF2-40B4-BE49-F238E27FC236}">
                  <a16:creationId xmlns:a16="http://schemas.microsoft.com/office/drawing/2014/main" id="{E3DC7DB3-DAC6-4484-AE9F-083DA94C2C9D}"/>
                </a:ext>
              </a:extLst>
            </p:cNvPr>
            <p:cNvSpPr/>
            <p:nvPr/>
          </p:nvSpPr>
          <p:spPr>
            <a:xfrm>
              <a:off x="7133208" y="4165410"/>
              <a:ext cx="469894" cy="472283"/>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tx1"/>
            </a:solidFill>
            <a:ln>
              <a:solidFill>
                <a:schemeClr val="tx1"/>
              </a:solid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423986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 calcmode="lin" valueType="num">
                                      <p:cBhvr>
                                        <p:cTn id="9" dur="500" fill="hold"/>
                                        <p:tgtEl>
                                          <p:spTgt spid="28"/>
                                        </p:tgtEl>
                                        <p:attrNameLst>
                                          <p:attrName>style.rotation</p:attrName>
                                        </p:attrNameLst>
                                      </p:cBhvr>
                                      <p:tavLst>
                                        <p:tav tm="0">
                                          <p:val>
                                            <p:fltVal val="360"/>
                                          </p:val>
                                        </p:tav>
                                        <p:tav tm="100000">
                                          <p:val>
                                            <p:fltVal val="0"/>
                                          </p:val>
                                        </p:tav>
                                      </p:tavLst>
                                    </p:anim>
                                    <p:animEffect transition="in" filter="fade">
                                      <p:cBhvr>
                                        <p:cTn id="1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597;p25">
            <a:extLst>
              <a:ext uri="{FF2B5EF4-FFF2-40B4-BE49-F238E27FC236}">
                <a16:creationId xmlns:a16="http://schemas.microsoft.com/office/drawing/2014/main" id="{F794E677-BC8F-424B-B0D0-61D2BB715228}"/>
              </a:ext>
            </a:extLst>
          </p:cNvPr>
          <p:cNvSpPr txBox="1">
            <a:spLocks/>
          </p:cNvSpPr>
          <p:nvPr/>
        </p:nvSpPr>
        <p:spPr>
          <a:xfrm>
            <a:off x="736648" y="225004"/>
            <a:ext cx="7723500" cy="61521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latin typeface="Fira Sans Extra Condensed Medium" panose="020B0604020202020204" charset="0"/>
              </a:rPr>
              <a:t>Let’s Build Something Meaningful Together</a:t>
            </a:r>
            <a:br>
              <a:rPr lang="en-US" dirty="0"/>
            </a:br>
            <a:r>
              <a:rPr lang="en-US" sz="1200" dirty="0">
                <a:latin typeface="Fira Sans Extra Condensed Medium" panose="020B0604020202020204" charset="0"/>
              </a:rPr>
              <a:t>Agenda Slide</a:t>
            </a:r>
            <a:endParaRPr lang="en-US" dirty="0">
              <a:latin typeface="Fira Sans Extra Condensed Medium" panose="020B0604020202020204" charset="0"/>
            </a:endParaRPr>
          </a:p>
        </p:txBody>
      </p:sp>
      <p:grpSp>
        <p:nvGrpSpPr>
          <p:cNvPr id="44" name="Group 43">
            <a:extLst>
              <a:ext uri="{FF2B5EF4-FFF2-40B4-BE49-F238E27FC236}">
                <a16:creationId xmlns:a16="http://schemas.microsoft.com/office/drawing/2014/main" id="{C7E8F896-A8E8-433D-AB9E-022941195D19}"/>
              </a:ext>
            </a:extLst>
          </p:cNvPr>
          <p:cNvGrpSpPr/>
          <p:nvPr/>
        </p:nvGrpSpPr>
        <p:grpSpPr>
          <a:xfrm>
            <a:off x="619725" y="2071445"/>
            <a:ext cx="3289851" cy="2120597"/>
            <a:chOff x="619725" y="2071445"/>
            <a:chExt cx="3289851" cy="2120597"/>
          </a:xfrm>
        </p:grpSpPr>
        <p:grpSp>
          <p:nvGrpSpPr>
            <p:cNvPr id="15" name="Google Shape;3592;p67">
              <a:extLst>
                <a:ext uri="{FF2B5EF4-FFF2-40B4-BE49-F238E27FC236}">
                  <a16:creationId xmlns:a16="http://schemas.microsoft.com/office/drawing/2014/main" id="{C949F91D-529D-4772-B8EE-CD5F3437A433}"/>
                </a:ext>
              </a:extLst>
            </p:cNvPr>
            <p:cNvGrpSpPr/>
            <p:nvPr/>
          </p:nvGrpSpPr>
          <p:grpSpPr>
            <a:xfrm>
              <a:off x="2595786" y="2071445"/>
              <a:ext cx="1313790" cy="1251032"/>
              <a:chOff x="6777990" y="3874492"/>
              <a:chExt cx="411129" cy="427733"/>
            </a:xfrm>
          </p:grpSpPr>
          <p:cxnSp>
            <p:nvCxnSpPr>
              <p:cNvPr id="25" name="Google Shape;3593;p67">
                <a:extLst>
                  <a:ext uri="{FF2B5EF4-FFF2-40B4-BE49-F238E27FC236}">
                    <a16:creationId xmlns:a16="http://schemas.microsoft.com/office/drawing/2014/main" id="{C2ED13AF-34F4-4930-BFB2-004548B3B3DA}"/>
                  </a:ext>
                </a:extLst>
              </p:cNvPr>
              <p:cNvCxnSpPr>
                <a:cxnSpLocks/>
              </p:cNvCxnSpPr>
              <p:nvPr/>
            </p:nvCxnSpPr>
            <p:spPr>
              <a:xfrm flipH="1">
                <a:off x="6977019" y="4216875"/>
                <a:ext cx="0" cy="85350"/>
              </a:xfrm>
              <a:prstGeom prst="straightConnector1">
                <a:avLst/>
              </a:prstGeom>
              <a:noFill/>
              <a:ln w="19050" cap="flat" cmpd="sng">
                <a:solidFill>
                  <a:srgbClr val="FB8569"/>
                </a:solidFill>
                <a:prstDash val="solid"/>
                <a:round/>
                <a:headEnd type="none" w="med" len="med"/>
                <a:tailEnd type="diamond" w="med" len="med"/>
              </a:ln>
            </p:spPr>
          </p:cxnSp>
          <p:sp>
            <p:nvSpPr>
              <p:cNvPr id="26" name="Google Shape;3594;p67">
                <a:extLst>
                  <a:ext uri="{FF2B5EF4-FFF2-40B4-BE49-F238E27FC236}">
                    <a16:creationId xmlns:a16="http://schemas.microsoft.com/office/drawing/2014/main" id="{E6FCE25B-9F5B-4514-9570-CF726A39FD4D}"/>
                  </a:ext>
                </a:extLst>
              </p:cNvPr>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FB8569"/>
              </a:solidFill>
              <a:ln w="19050" cap="flat" cmpd="sng">
                <a:solidFill>
                  <a:srgbClr val="FB8569"/>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 name="Google Shape;5270;p72">
              <a:extLst>
                <a:ext uri="{FF2B5EF4-FFF2-40B4-BE49-F238E27FC236}">
                  <a16:creationId xmlns:a16="http://schemas.microsoft.com/office/drawing/2014/main" id="{F91F122E-050B-4535-8CC6-0356C3BD6CCD}"/>
                </a:ext>
              </a:extLst>
            </p:cNvPr>
            <p:cNvSpPr/>
            <p:nvPr/>
          </p:nvSpPr>
          <p:spPr>
            <a:xfrm>
              <a:off x="2939131" y="2326116"/>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bg1"/>
            </a:solid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3" name="Google Shape;615;p25">
              <a:extLst>
                <a:ext uri="{FF2B5EF4-FFF2-40B4-BE49-F238E27FC236}">
                  <a16:creationId xmlns:a16="http://schemas.microsoft.com/office/drawing/2014/main" id="{9FBCA0E5-C8F6-4B9A-A928-A5148CFDA5E7}"/>
                </a:ext>
              </a:extLst>
            </p:cNvPr>
            <p:cNvSpPr txBox="1"/>
            <p:nvPr/>
          </p:nvSpPr>
          <p:spPr>
            <a:xfrm>
              <a:off x="619725" y="3322145"/>
              <a:ext cx="2787334" cy="869897"/>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Intentional Oral Comm Design</a:t>
              </a:r>
            </a:p>
            <a:p>
              <a:pPr algn="r"/>
              <a:r>
                <a:rPr lang="en-US" sz="1200" dirty="0">
                  <a:latin typeface="Roboto"/>
                  <a:ea typeface="Roboto"/>
                  <a:cs typeface="Roboto"/>
                  <a:sym typeface="Roboto"/>
                </a:rPr>
                <a:t>Building Oral Communication assignments that meet your goals</a:t>
              </a:r>
            </a:p>
          </p:txBody>
        </p:sp>
      </p:grpSp>
      <p:grpSp>
        <p:nvGrpSpPr>
          <p:cNvPr id="46" name="Group 45">
            <a:extLst>
              <a:ext uri="{FF2B5EF4-FFF2-40B4-BE49-F238E27FC236}">
                <a16:creationId xmlns:a16="http://schemas.microsoft.com/office/drawing/2014/main" id="{4B366ADD-E42C-434D-A9FF-5A63EBE551CE}"/>
              </a:ext>
            </a:extLst>
          </p:cNvPr>
          <p:cNvGrpSpPr/>
          <p:nvPr/>
        </p:nvGrpSpPr>
        <p:grpSpPr>
          <a:xfrm>
            <a:off x="3707737" y="1184065"/>
            <a:ext cx="1713000" cy="1929298"/>
            <a:chOff x="3707737" y="1184065"/>
            <a:chExt cx="1713000" cy="1929298"/>
          </a:xfrm>
        </p:grpSpPr>
        <p:grpSp>
          <p:nvGrpSpPr>
            <p:cNvPr id="16" name="Google Shape;3595;p67">
              <a:extLst>
                <a:ext uri="{FF2B5EF4-FFF2-40B4-BE49-F238E27FC236}">
                  <a16:creationId xmlns:a16="http://schemas.microsoft.com/office/drawing/2014/main" id="{4996AC05-35FE-487C-89A7-AAE29F7A2BDA}"/>
                </a:ext>
              </a:extLst>
            </p:cNvPr>
            <p:cNvGrpSpPr/>
            <p:nvPr/>
          </p:nvGrpSpPr>
          <p:grpSpPr>
            <a:xfrm>
              <a:off x="3907359" y="1895168"/>
              <a:ext cx="1313771" cy="1218195"/>
              <a:chOff x="7188425" y="3814223"/>
              <a:chExt cx="411123" cy="416506"/>
            </a:xfrm>
          </p:grpSpPr>
          <p:cxnSp>
            <p:nvCxnSpPr>
              <p:cNvPr id="23" name="Google Shape;3596;p67">
                <a:extLst>
                  <a:ext uri="{FF2B5EF4-FFF2-40B4-BE49-F238E27FC236}">
                    <a16:creationId xmlns:a16="http://schemas.microsoft.com/office/drawing/2014/main" id="{98381012-1DD7-4613-8D96-5A0D09CEC607}"/>
                  </a:ext>
                </a:extLst>
              </p:cNvPr>
              <p:cNvCxnSpPr>
                <a:cxnSpLocks/>
              </p:cNvCxnSpPr>
              <p:nvPr/>
            </p:nvCxnSpPr>
            <p:spPr>
              <a:xfrm flipH="1" flipV="1">
                <a:off x="7393986" y="3814223"/>
                <a:ext cx="2" cy="66671"/>
              </a:xfrm>
              <a:prstGeom prst="straightConnector1">
                <a:avLst/>
              </a:prstGeom>
              <a:noFill/>
              <a:ln w="19050" cap="flat" cmpd="sng">
                <a:solidFill>
                  <a:srgbClr val="FB569C"/>
                </a:solidFill>
                <a:prstDash val="solid"/>
                <a:round/>
                <a:headEnd type="none" w="med" len="med"/>
                <a:tailEnd type="diamond" w="med" len="med"/>
              </a:ln>
            </p:spPr>
          </p:cxnSp>
          <p:sp>
            <p:nvSpPr>
              <p:cNvPr id="24" name="Google Shape;3597;p67">
                <a:extLst>
                  <a:ext uri="{FF2B5EF4-FFF2-40B4-BE49-F238E27FC236}">
                    <a16:creationId xmlns:a16="http://schemas.microsoft.com/office/drawing/2014/main" id="{B09B3E61-079C-4D07-B995-6D8967F7ABC0}"/>
                  </a:ext>
                </a:extLst>
              </p:cNvPr>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FB569C"/>
              </a:solidFill>
              <a:ln w="19050" cap="flat" cmpd="sng">
                <a:solidFill>
                  <a:srgbClr val="FB569C"/>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 name="Google Shape;5119;p71">
              <a:extLst>
                <a:ext uri="{FF2B5EF4-FFF2-40B4-BE49-F238E27FC236}">
                  <a16:creationId xmlns:a16="http://schemas.microsoft.com/office/drawing/2014/main" id="{025A7D6B-AA37-4BED-B7C3-A62AADEC4910}"/>
                </a:ext>
              </a:extLst>
            </p:cNvPr>
            <p:cNvGrpSpPr/>
            <p:nvPr/>
          </p:nvGrpSpPr>
          <p:grpSpPr>
            <a:xfrm>
              <a:off x="4358969" y="2353637"/>
              <a:ext cx="452337" cy="452337"/>
              <a:chOff x="899850" y="4992125"/>
              <a:chExt cx="481825" cy="481825"/>
            </a:xfrm>
            <a:solidFill>
              <a:schemeClr val="lt1"/>
            </a:solidFill>
          </p:grpSpPr>
          <p:sp>
            <p:nvSpPr>
              <p:cNvPr id="30" name="Google Shape;5120;p71">
                <a:extLst>
                  <a:ext uri="{FF2B5EF4-FFF2-40B4-BE49-F238E27FC236}">
                    <a16:creationId xmlns:a16="http://schemas.microsoft.com/office/drawing/2014/main" id="{598E28AC-A5EA-4C21-BFF6-0FCD744B7E08}"/>
                  </a:ext>
                </a:extLst>
              </p:cNvPr>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1" name="Google Shape;5121;p71">
                <a:extLst>
                  <a:ext uri="{FF2B5EF4-FFF2-40B4-BE49-F238E27FC236}">
                    <a16:creationId xmlns:a16="http://schemas.microsoft.com/office/drawing/2014/main" id="{41DA09FD-FCA8-41E4-9326-B36CE3183BDF}"/>
                  </a:ext>
                </a:extLst>
              </p:cNvPr>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2" name="Google Shape;5122;p71">
                <a:extLst>
                  <a:ext uri="{FF2B5EF4-FFF2-40B4-BE49-F238E27FC236}">
                    <a16:creationId xmlns:a16="http://schemas.microsoft.com/office/drawing/2014/main" id="{0AA86D4E-DE1F-4897-8ED9-35CB762C7054}"/>
                  </a:ext>
                </a:extLst>
              </p:cNvPr>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grpSp>
        <p:sp>
          <p:nvSpPr>
            <p:cNvPr id="40" name="Google Shape;600;p25">
              <a:extLst>
                <a:ext uri="{FF2B5EF4-FFF2-40B4-BE49-F238E27FC236}">
                  <a16:creationId xmlns:a16="http://schemas.microsoft.com/office/drawing/2014/main" id="{B6971F04-2F8C-4A02-96E0-94ECEF4F7350}"/>
                </a:ext>
              </a:extLst>
            </p:cNvPr>
            <p:cNvSpPr txBox="1"/>
            <p:nvPr/>
          </p:nvSpPr>
          <p:spPr>
            <a:xfrm>
              <a:off x="3707737" y="1184065"/>
              <a:ext cx="1713000" cy="600816"/>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The AI Question</a:t>
              </a:r>
            </a:p>
            <a:p>
              <a:pPr lvl="0" algn="ctr"/>
              <a:r>
                <a:rPr lang="en-US" sz="1200" dirty="0">
                  <a:latin typeface="Roboto"/>
                  <a:ea typeface="Roboto"/>
                  <a:cs typeface="Roboto"/>
                  <a:sym typeface="Roboto"/>
                </a:rPr>
                <a:t>Working with AI to support instruction</a:t>
              </a:r>
              <a:endParaRPr sz="1200" dirty="0">
                <a:solidFill>
                  <a:schemeClr val="accent3"/>
                </a:solidFill>
                <a:latin typeface="Fira Sans Extra Condensed Medium"/>
                <a:ea typeface="Fira Sans Extra Condensed Medium"/>
                <a:cs typeface="Fira Sans Extra Condensed Medium"/>
                <a:sym typeface="Fira Sans Extra Condensed Medium"/>
              </a:endParaRPr>
            </a:p>
          </p:txBody>
        </p:sp>
      </p:grpSp>
      <p:grpSp>
        <p:nvGrpSpPr>
          <p:cNvPr id="47" name="Group 46">
            <a:extLst>
              <a:ext uri="{FF2B5EF4-FFF2-40B4-BE49-F238E27FC236}">
                <a16:creationId xmlns:a16="http://schemas.microsoft.com/office/drawing/2014/main" id="{908788B9-FC96-4A87-BF88-AE52F4CB0D44}"/>
              </a:ext>
            </a:extLst>
          </p:cNvPr>
          <p:cNvGrpSpPr/>
          <p:nvPr/>
        </p:nvGrpSpPr>
        <p:grpSpPr>
          <a:xfrm>
            <a:off x="5233250" y="2071441"/>
            <a:ext cx="3290951" cy="2135339"/>
            <a:chOff x="5233250" y="2071441"/>
            <a:chExt cx="3290951" cy="2135339"/>
          </a:xfrm>
        </p:grpSpPr>
        <p:grpSp>
          <p:nvGrpSpPr>
            <p:cNvPr id="17" name="Google Shape;3598;p67">
              <a:extLst>
                <a:ext uri="{FF2B5EF4-FFF2-40B4-BE49-F238E27FC236}">
                  <a16:creationId xmlns:a16="http://schemas.microsoft.com/office/drawing/2014/main" id="{80A5B5F5-1CE3-4C16-ADD8-970C1F160531}"/>
                </a:ext>
              </a:extLst>
            </p:cNvPr>
            <p:cNvGrpSpPr/>
            <p:nvPr/>
          </p:nvGrpSpPr>
          <p:grpSpPr>
            <a:xfrm>
              <a:off x="5233250" y="2071441"/>
              <a:ext cx="1314893" cy="1251034"/>
              <a:chOff x="7603341" y="3874492"/>
              <a:chExt cx="411474" cy="427734"/>
            </a:xfrm>
          </p:grpSpPr>
          <p:cxnSp>
            <p:nvCxnSpPr>
              <p:cNvPr id="21" name="Google Shape;3599;p67">
                <a:extLst>
                  <a:ext uri="{FF2B5EF4-FFF2-40B4-BE49-F238E27FC236}">
                    <a16:creationId xmlns:a16="http://schemas.microsoft.com/office/drawing/2014/main" id="{3F3F081D-FA36-4FEC-8915-58C272839636}"/>
                  </a:ext>
                </a:extLst>
              </p:cNvPr>
              <p:cNvCxnSpPr>
                <a:cxnSpLocks/>
              </p:cNvCxnSpPr>
              <p:nvPr/>
            </p:nvCxnSpPr>
            <p:spPr>
              <a:xfrm>
                <a:off x="7809095" y="4216875"/>
                <a:ext cx="0" cy="85351"/>
              </a:xfrm>
              <a:prstGeom prst="straightConnector1">
                <a:avLst/>
              </a:prstGeom>
              <a:noFill/>
              <a:ln w="19050" cap="flat" cmpd="sng">
                <a:solidFill>
                  <a:srgbClr val="9C27B0"/>
                </a:solidFill>
                <a:prstDash val="solid"/>
                <a:round/>
                <a:headEnd type="none" w="med" len="med"/>
                <a:tailEnd type="diamond" w="med" len="med"/>
              </a:ln>
            </p:spPr>
          </p:cxnSp>
          <p:sp>
            <p:nvSpPr>
              <p:cNvPr id="22" name="Google Shape;3600;p67">
                <a:extLst>
                  <a:ext uri="{FF2B5EF4-FFF2-40B4-BE49-F238E27FC236}">
                    <a16:creationId xmlns:a16="http://schemas.microsoft.com/office/drawing/2014/main" id="{48AF6541-7AE3-4806-B54A-163E38393A4F}"/>
                  </a:ext>
                </a:extLst>
              </p:cNvPr>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9C27B0"/>
              </a:solidFill>
              <a:ln w="19050" cap="flat" cmpd="sng">
                <a:solidFill>
                  <a:srgbClr val="9C27B0"/>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 name="Google Shape;6182;p74">
              <a:extLst>
                <a:ext uri="{FF2B5EF4-FFF2-40B4-BE49-F238E27FC236}">
                  <a16:creationId xmlns:a16="http://schemas.microsoft.com/office/drawing/2014/main" id="{30F1BC82-EF52-4BD0-A762-216D6961DE3C}"/>
                </a:ext>
              </a:extLst>
            </p:cNvPr>
            <p:cNvGrpSpPr/>
            <p:nvPr/>
          </p:nvGrpSpPr>
          <p:grpSpPr>
            <a:xfrm>
              <a:off x="5683725" y="2317241"/>
              <a:ext cx="476624" cy="475329"/>
              <a:chOff x="-31455100" y="3909350"/>
              <a:chExt cx="294600" cy="293800"/>
            </a:xfrm>
            <a:solidFill>
              <a:schemeClr val="lt1"/>
            </a:solidFill>
          </p:grpSpPr>
          <p:sp>
            <p:nvSpPr>
              <p:cNvPr id="35" name="Google Shape;6183;p74">
                <a:extLst>
                  <a:ext uri="{FF2B5EF4-FFF2-40B4-BE49-F238E27FC236}">
                    <a16:creationId xmlns:a16="http://schemas.microsoft.com/office/drawing/2014/main" id="{B01FBA75-BB09-4028-B211-2B04C6810C37}"/>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6" name="Google Shape;6184;p74">
                <a:extLst>
                  <a:ext uri="{FF2B5EF4-FFF2-40B4-BE49-F238E27FC236}">
                    <a16:creationId xmlns:a16="http://schemas.microsoft.com/office/drawing/2014/main" id="{BB1B3139-97B5-44A5-AB69-8CECFEC79F8C}"/>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41" name="Google Shape;620;p25">
              <a:extLst>
                <a:ext uri="{FF2B5EF4-FFF2-40B4-BE49-F238E27FC236}">
                  <a16:creationId xmlns:a16="http://schemas.microsoft.com/office/drawing/2014/main" id="{C2470A78-6113-4096-A39C-1F268CD24B23}"/>
                </a:ext>
              </a:extLst>
            </p:cNvPr>
            <p:cNvSpPr txBox="1"/>
            <p:nvPr/>
          </p:nvSpPr>
          <p:spPr>
            <a:xfrm>
              <a:off x="5857686" y="3336883"/>
              <a:ext cx="2666515" cy="869897"/>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1700" dirty="0">
                  <a:solidFill>
                    <a:srgbClr val="9C27B0"/>
                  </a:solidFill>
                  <a:latin typeface="Fira Sans Extra Condensed Medium"/>
                  <a:ea typeface="Fira Sans Extra Condensed Medium"/>
                  <a:cs typeface="Fira Sans Extra Condensed Medium"/>
                  <a:sym typeface="Fira Sans Extra Condensed Medium"/>
                </a:rPr>
                <a:t>A Lasting Effect</a:t>
              </a:r>
            </a:p>
            <a:p>
              <a:r>
                <a:rPr lang="en-US" sz="1200" dirty="0">
                  <a:latin typeface="Roboto"/>
                  <a:ea typeface="Roboto"/>
                  <a:cs typeface="Roboto"/>
                  <a:sym typeface="Roboto"/>
                </a:rPr>
                <a:t>Creating space to maintain continuity and high standards</a:t>
              </a:r>
            </a:p>
          </p:txBody>
        </p:sp>
      </p:grpSp>
      <p:sp>
        <p:nvSpPr>
          <p:cNvPr id="43" name="TextBox 42">
            <a:extLst>
              <a:ext uri="{FF2B5EF4-FFF2-40B4-BE49-F238E27FC236}">
                <a16:creationId xmlns:a16="http://schemas.microsoft.com/office/drawing/2014/main" id="{6A815822-822C-437B-AB6A-960F02AF76B3}"/>
              </a:ext>
            </a:extLst>
          </p:cNvPr>
          <p:cNvSpPr txBox="1"/>
          <p:nvPr/>
        </p:nvSpPr>
        <p:spPr>
          <a:xfrm>
            <a:off x="702487" y="4344581"/>
            <a:ext cx="7723500" cy="646331"/>
          </a:xfrm>
          <a:prstGeom prst="rect">
            <a:avLst/>
          </a:prstGeom>
          <a:solidFill>
            <a:srgbClr val="FFFFCC"/>
          </a:solidFill>
        </p:spPr>
        <p:txBody>
          <a:bodyPr wrap="square" rtlCol="0">
            <a:spAutoFit/>
          </a:bodyPr>
          <a:lstStyle/>
          <a:p>
            <a:pPr algn="ctr"/>
            <a:r>
              <a:rPr lang="en-US" sz="1800" dirty="0">
                <a:latin typeface="Fira Sans Extra Condensed" panose="020B0604020202020204" charset="0"/>
                <a:ea typeface="Roboto" panose="020B0604020202020204" charset="0"/>
              </a:rPr>
              <a:t>Thank you for your attention today. Rachelle L. Kamrath, M.A.</a:t>
            </a:r>
          </a:p>
          <a:p>
            <a:pPr algn="ctr"/>
            <a:r>
              <a:rPr lang="en-US" sz="1800" dirty="0">
                <a:latin typeface="Fira Sans Extra Condensed" panose="020B0604020202020204" charset="0"/>
                <a:ea typeface="Roboto" panose="020B0604020202020204" charset="0"/>
              </a:rPr>
              <a:t>Rachelle.Kamrath@usmcu.edu</a:t>
            </a:r>
          </a:p>
        </p:txBody>
      </p:sp>
    </p:spTree>
    <p:extLst>
      <p:ext uri="{BB962C8B-B14F-4D97-AF65-F5344CB8AC3E}">
        <p14:creationId xmlns:p14="http://schemas.microsoft.com/office/powerpoint/2010/main" val="841314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6A24BB7-D3E9-FDE7-D40A-07FF98086E89}"/>
              </a:ext>
            </a:extLst>
          </p:cNvPr>
          <p:cNvSpPr/>
          <p:nvPr/>
        </p:nvSpPr>
        <p:spPr>
          <a:xfrm>
            <a:off x="146303" y="232648"/>
            <a:ext cx="8823961" cy="3139321"/>
          </a:xfrm>
          <a:prstGeom prst="rect">
            <a:avLst/>
          </a:prstGeom>
        </p:spPr>
        <p:txBody>
          <a:bodyPr wrap="square">
            <a:spAutoFit/>
          </a:bodyPr>
          <a:lstStyle/>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Adams, Katherine and </a:t>
            </a:r>
            <a:r>
              <a:rPr lang="en-US" sz="900" dirty="0" err="1">
                <a:solidFill>
                  <a:schemeClr val="tx1"/>
                </a:solidFill>
                <a:latin typeface="Calibri" panose="020F0502020204030204" pitchFamily="34" charset="0"/>
                <a:ea typeface="Calibri" panose="020F0502020204030204" pitchFamily="34" charset="0"/>
                <a:cs typeface="Times New Roman" panose="02020603050405020304" pitchFamily="18" charset="0"/>
              </a:rPr>
              <a:t>Galanes</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 Gloria J. </a:t>
            </a:r>
            <a:r>
              <a:rPr lang="en-US" sz="900" i="1" dirty="0">
                <a:solidFill>
                  <a:schemeClr val="tx1"/>
                </a:solidFill>
                <a:latin typeface="Calibri" panose="020F0502020204030204" pitchFamily="34" charset="0"/>
                <a:ea typeface="Calibri" panose="020F0502020204030204" pitchFamily="34" charset="0"/>
                <a:cs typeface="Times New Roman" panose="02020603050405020304" pitchFamily="18" charset="0"/>
              </a:rPr>
              <a:t>Communicating in Groups: Applications and Skills.</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 New York. McGraw Hill, 2000. Pp 254-255.</a:t>
            </a: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Adler, Ronald B. and </a:t>
            </a:r>
            <a:r>
              <a:rPr lang="en-US" sz="900" dirty="0" err="1">
                <a:solidFill>
                  <a:schemeClr val="tx1"/>
                </a:solidFill>
                <a:latin typeface="Calibri" panose="020F0502020204030204" pitchFamily="34" charset="0"/>
                <a:ea typeface="Calibri" panose="020F0502020204030204" pitchFamily="34" charset="0"/>
                <a:cs typeface="Times New Roman" panose="02020603050405020304" pitchFamily="18" charset="0"/>
              </a:rPr>
              <a:t>Elmhorst</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 Jeanne M. </a:t>
            </a:r>
            <a:r>
              <a:rPr lang="en-US" sz="900" i="1" dirty="0">
                <a:solidFill>
                  <a:schemeClr val="tx1"/>
                </a:solidFill>
                <a:latin typeface="Calibri" panose="020F0502020204030204" pitchFamily="34" charset="0"/>
                <a:ea typeface="Calibri" panose="020F0502020204030204" pitchFamily="34" charset="0"/>
                <a:cs typeface="Times New Roman" panose="02020603050405020304" pitchFamily="18" charset="0"/>
              </a:rPr>
              <a:t>Communicating at Work: Principles and Practices for Business and the Professions.</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 New York. McGraw Hill, 2008.</a:t>
            </a: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latin typeface="Calibri" panose="020F0502020204030204" pitchFamily="34" charset="0"/>
                <a:ea typeface="Calibri" panose="020F0502020204030204" pitchFamily="34" charset="0"/>
                <a:cs typeface="Calibri" panose="020F0502020204030204" pitchFamily="34" charset="0"/>
              </a:rPr>
              <a:t>Coleman, John.  “A Speech is Not an Essay.” </a:t>
            </a:r>
            <a:r>
              <a:rPr lang="en-US" sz="900" i="1" dirty="0">
                <a:latin typeface="Calibri" panose="020F0502020204030204" pitchFamily="34" charset="0"/>
                <a:ea typeface="Calibri" panose="020F0502020204030204" pitchFamily="34" charset="0"/>
                <a:cs typeface="Calibri" panose="020F0502020204030204" pitchFamily="34" charset="0"/>
              </a:rPr>
              <a:t>HBR’s 10 Must Reads on Public Speaking and Presenting, </a:t>
            </a:r>
            <a:r>
              <a:rPr lang="en-US" sz="900" dirty="0">
                <a:latin typeface="Calibri" panose="020F0502020204030204" pitchFamily="34" charset="0"/>
                <a:ea typeface="Calibri" panose="020F0502020204030204" pitchFamily="34" charset="0"/>
                <a:cs typeface="Calibri" panose="020F0502020204030204" pitchFamily="34" charset="0"/>
              </a:rPr>
              <a:t>pp 15-16. Harvard Business School Publishing Corporation, Boston, MA., 2020.</a:t>
            </a:r>
            <a:endParaRPr lang="en-US" sz="900" dirty="0">
              <a:solidFill>
                <a:schemeClr val="tx1"/>
              </a:solidFill>
              <a:latin typeface="Calibri" panose="020F0502020204030204" pitchFamily="34" charset="0"/>
              <a:ea typeface="Calibri" panose="020F0502020204030204" pitchFamily="34" charset="0"/>
              <a:cs typeface="Calibri" panose="020F0502020204030204" pitchFamily="34" charset="0"/>
            </a:endParaRP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Duarte, Nancy. </a:t>
            </a:r>
            <a:r>
              <a:rPr lang="en-US" sz="900" i="1" dirty="0" err="1">
                <a:solidFill>
                  <a:schemeClr val="tx1"/>
                </a:solidFill>
                <a:latin typeface="Calibri" panose="020F0502020204030204" pitchFamily="34" charset="0"/>
                <a:ea typeface="Calibri" panose="020F0502020204030204" pitchFamily="34" charset="0"/>
                <a:cs typeface="Times New Roman" panose="02020603050405020304" pitchFamily="18" charset="0"/>
              </a:rPr>
              <a:t>Slide:ology</a:t>
            </a:r>
            <a:r>
              <a:rPr lang="en-US" sz="900" i="1" dirty="0">
                <a:solidFill>
                  <a:schemeClr val="tx1"/>
                </a:solidFill>
                <a:latin typeface="Calibri" panose="020F0502020204030204" pitchFamily="34" charset="0"/>
                <a:ea typeface="Calibri" panose="020F0502020204030204" pitchFamily="34" charset="0"/>
                <a:cs typeface="Times New Roman" panose="02020603050405020304" pitchFamily="18" charset="0"/>
              </a:rPr>
              <a:t>: The Art and Science of Creating Great Presentations. </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O’Reilly Media, Inc. Sebastopol, CA. 2008.</a:t>
            </a: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Eisenstaedt, Alfred. “V-J Day in Times Square.” Originally published in </a:t>
            </a:r>
            <a:r>
              <a:rPr lang="en-US" sz="900" i="1" dirty="0">
                <a:solidFill>
                  <a:schemeClr val="tx1"/>
                </a:solidFill>
                <a:latin typeface="Calibri" panose="020F0502020204030204" pitchFamily="34" charset="0"/>
                <a:ea typeface="Calibri" panose="020F0502020204030204" pitchFamily="34" charset="0"/>
                <a:cs typeface="Times New Roman" panose="02020603050405020304" pitchFamily="18" charset="0"/>
              </a:rPr>
              <a:t>Life</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 magazine, 1945. Accessed through Wikipedia, </a:t>
            </a:r>
            <a:r>
              <a:rPr lang="en-US" sz="900" u="sng"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https://en.wikipedia.org/wiki/V-J_Day_in_Times_Square</a:t>
            </a:r>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Pierce, Ron. “Math is Fun: Fibonacci Sequence. 2023. </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https://www.mathsisfun.com/numbers/fibonacci-sequence.html</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 </a:t>
            </a: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McCurry, Steve. “Afghan Girl.” Cover Photo of National Geographic, June, 1985. Accessed through Wikipedia, </a:t>
            </a:r>
            <a:r>
              <a:rPr lang="en-US" sz="900" u="sng"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4">
                  <a:extLst>
                    <a:ext uri="{A12FA001-AC4F-418D-AE19-62706E023703}">
                      <ahyp:hlinkClr xmlns:ahyp="http://schemas.microsoft.com/office/drawing/2018/hyperlinkcolor" val="tx"/>
                    </a:ext>
                  </a:extLst>
                </a:hlinkClick>
              </a:rPr>
              <a:t>https://en.wikipedia.org/wiki/Afghan_Girl</a:t>
            </a:r>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Reynolds, Garr. </a:t>
            </a:r>
            <a:r>
              <a:rPr lang="en-US" sz="900" i="1" dirty="0">
                <a:solidFill>
                  <a:schemeClr val="tx1"/>
                </a:solidFill>
                <a:latin typeface="Calibri" panose="020F0502020204030204" pitchFamily="34" charset="0"/>
                <a:ea typeface="Calibri" panose="020F0502020204030204" pitchFamily="34" charset="0"/>
                <a:cs typeface="Times New Roman" panose="02020603050405020304" pitchFamily="18" charset="0"/>
              </a:rPr>
              <a:t>Presentation Zen: Simple Ideas on Presentation Design and Delivery. </a:t>
            </a:r>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New Riders Publishing. Berkeley, CA. 2008.</a:t>
            </a: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rPr>
              <a:t>Rosenthal, Joseph. “Raising the Flag on Iwo Jima.” Associated Press, 1945. Accessed through Wikipedia, </a:t>
            </a:r>
            <a:r>
              <a:rPr lang="en-US" sz="900" u="sng"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https://en.wikipedia.org/wiki/Raising_the_Flag_on_Iwo_Jima</a:t>
            </a:r>
            <a:endParaRPr lang="en-US" sz="900"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endParaRPr lang="en-US" sz="900"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US" sz="900" dirty="0">
                <a:latin typeface="Calibri" panose="020F0502020204030204" pitchFamily="34" charset="0"/>
                <a:ea typeface="Calibri" panose="020F0502020204030204" pitchFamily="34" charset="0"/>
                <a:cs typeface="Calibri" panose="020F0502020204030204" pitchFamily="34" charset="0"/>
              </a:rPr>
              <a:t>Schneider VI, Healy AF, Carlson KW, Buck-</a:t>
            </a:r>
            <a:r>
              <a:rPr lang="en-US" sz="900" dirty="0" err="1">
                <a:latin typeface="Calibri" panose="020F0502020204030204" pitchFamily="34" charset="0"/>
                <a:ea typeface="Calibri" panose="020F0502020204030204" pitchFamily="34" charset="0"/>
                <a:cs typeface="Calibri" panose="020F0502020204030204" pitchFamily="34" charset="0"/>
              </a:rPr>
              <a:t>Gengler</a:t>
            </a:r>
            <a:r>
              <a:rPr lang="en-US" sz="900" dirty="0">
                <a:latin typeface="Calibri" panose="020F0502020204030204" pitchFamily="34" charset="0"/>
                <a:ea typeface="Calibri" panose="020F0502020204030204" pitchFamily="34" charset="0"/>
                <a:cs typeface="Calibri" panose="020F0502020204030204" pitchFamily="34" charset="0"/>
              </a:rPr>
              <a:t> CJ, </a:t>
            </a:r>
            <a:r>
              <a:rPr lang="en-US" sz="900" dirty="0" err="1">
                <a:latin typeface="Calibri" panose="020F0502020204030204" pitchFamily="34" charset="0"/>
                <a:ea typeface="Calibri" panose="020F0502020204030204" pitchFamily="34" charset="0"/>
                <a:cs typeface="Calibri" panose="020F0502020204030204" pitchFamily="34" charset="0"/>
              </a:rPr>
              <a:t>Barshi</a:t>
            </a:r>
            <a:r>
              <a:rPr lang="en-US" sz="900" dirty="0">
                <a:latin typeface="Calibri" panose="020F0502020204030204" pitchFamily="34" charset="0"/>
                <a:ea typeface="Calibri" panose="020F0502020204030204" pitchFamily="34" charset="0"/>
                <a:cs typeface="Calibri" panose="020F0502020204030204" pitchFamily="34" charset="0"/>
              </a:rPr>
              <a:t> I. How much is remembered as a function of presentation modality? Memory. 2019 Feb;27(2):261-267. </a:t>
            </a:r>
            <a:r>
              <a:rPr lang="en-US" sz="900" dirty="0" err="1">
                <a:latin typeface="Calibri" panose="020F0502020204030204" pitchFamily="34" charset="0"/>
                <a:ea typeface="Calibri" panose="020F0502020204030204" pitchFamily="34" charset="0"/>
                <a:cs typeface="Calibri" panose="020F0502020204030204" pitchFamily="34" charset="0"/>
              </a:rPr>
              <a:t>doi</a:t>
            </a:r>
            <a:r>
              <a:rPr lang="en-US" sz="900" dirty="0">
                <a:latin typeface="Calibri" panose="020F0502020204030204" pitchFamily="34" charset="0"/>
                <a:ea typeface="Calibri" panose="020F0502020204030204" pitchFamily="34" charset="0"/>
                <a:cs typeface="Calibri" panose="020F0502020204030204" pitchFamily="34" charset="0"/>
              </a:rPr>
              <a:t>: 10.1080/09658211.2018.1502784. </a:t>
            </a:r>
            <a:r>
              <a:rPr lang="en-US" sz="900" dirty="0" err="1">
                <a:latin typeface="Calibri" panose="020F0502020204030204" pitchFamily="34" charset="0"/>
                <a:ea typeface="Calibri" panose="020F0502020204030204" pitchFamily="34" charset="0"/>
                <a:cs typeface="Calibri" panose="020F0502020204030204" pitchFamily="34" charset="0"/>
              </a:rPr>
              <a:t>Epub</a:t>
            </a:r>
            <a:r>
              <a:rPr lang="en-US" sz="900" dirty="0">
                <a:latin typeface="Calibri" panose="020F0502020204030204" pitchFamily="34" charset="0"/>
                <a:ea typeface="Calibri" panose="020F0502020204030204" pitchFamily="34" charset="0"/>
                <a:cs typeface="Calibri" panose="020F0502020204030204" pitchFamily="34" charset="0"/>
              </a:rPr>
              <a:t> 2018 Jul 26. PMID: 30047282.</a:t>
            </a: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endParaRPr lang="en-US" sz="9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2294654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1"/>
        <p:cNvGrpSpPr/>
        <p:nvPr/>
      </p:nvGrpSpPr>
      <p:grpSpPr>
        <a:xfrm>
          <a:off x="0" y="0"/>
          <a:ext cx="0" cy="0"/>
          <a:chOff x="0" y="0"/>
          <a:chExt cx="0" cy="0"/>
        </a:xfrm>
      </p:grpSpPr>
      <p:sp>
        <p:nvSpPr>
          <p:cNvPr id="1582" name="Google Shape;1582;p46"/>
          <p:cNvSpPr txBox="1">
            <a:spLocks noGrp="1"/>
          </p:cNvSpPr>
          <p:nvPr>
            <p:ph type="title" idx="4294967295"/>
          </p:nvPr>
        </p:nvSpPr>
        <p:spPr>
          <a:xfrm>
            <a:off x="914400" y="536525"/>
            <a:ext cx="73152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dirty="0">
              <a:solidFill>
                <a:srgbClr val="FFFFFF"/>
              </a:solidFill>
              <a:latin typeface="Arial"/>
              <a:ea typeface="Arial"/>
              <a:cs typeface="Arial"/>
              <a:sym typeface="Arial"/>
            </a:endParaRPr>
          </a:p>
        </p:txBody>
      </p:sp>
      <p:sp>
        <p:nvSpPr>
          <p:cNvPr id="1583" name="Google Shape;1583;p46"/>
          <p:cNvSpPr txBox="1">
            <a:spLocks noGrp="1"/>
          </p:cNvSpPr>
          <p:nvPr>
            <p:ph type="body" idx="4294967295"/>
          </p:nvPr>
        </p:nvSpPr>
        <p:spPr>
          <a:xfrm>
            <a:off x="914400" y="1096451"/>
            <a:ext cx="7315200" cy="28812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and</a:t>
            </a:r>
            <a:r>
              <a:rPr lang="en">
                <a:solidFill>
                  <a:srgbClr val="435D74"/>
                </a:solidFill>
                <a:latin typeface="Arial"/>
                <a:ea typeface="Arial"/>
                <a:cs typeface="Arial"/>
                <a:sym typeface="Arial"/>
              </a:rPr>
              <a:t> </a:t>
            </a:r>
            <a:r>
              <a:rPr lang="en" b="1"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Freepik</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in your final presentation and include links to both websites.</a:t>
            </a:r>
            <a:endParaRPr dirty="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b="1">
                <a:solidFill>
                  <a:srgbClr val="869FB2"/>
                </a:solidFill>
                <a:latin typeface="Arial"/>
                <a:ea typeface="Arial"/>
                <a:cs typeface="Arial"/>
                <a:sym typeface="Arial"/>
              </a:rPr>
              <a:t>You are allowed to:</a:t>
            </a:r>
            <a:endParaRPr b="1" dirty="0">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a:solidFill>
                  <a:srgbClr val="FFFFFF"/>
                </a:solidFill>
                <a:latin typeface="Arial"/>
                <a:ea typeface="Arial"/>
                <a:cs typeface="Arial"/>
                <a:sym typeface="Arial"/>
              </a:rPr>
              <a:t>- Modify this template.</a:t>
            </a:r>
            <a:endParaRPr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a:solidFill>
                  <a:srgbClr val="FFFFFF"/>
                </a:solidFill>
                <a:latin typeface="Arial"/>
                <a:ea typeface="Arial"/>
                <a:cs typeface="Arial"/>
                <a:sym typeface="Arial"/>
              </a:rPr>
              <a:t>- Use it for both personal and commercial projects.</a:t>
            </a:r>
            <a:endParaRPr dirty="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b="1">
                <a:solidFill>
                  <a:srgbClr val="869FB2"/>
                </a:solidFill>
                <a:latin typeface="Arial"/>
                <a:ea typeface="Arial"/>
                <a:cs typeface="Arial"/>
                <a:sym typeface="Arial"/>
              </a:rPr>
              <a:t>You are not allowed to:</a:t>
            </a:r>
            <a:endParaRPr b="1" dirty="0">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a:solidFill>
                  <a:srgbClr val="FFFFFF"/>
                </a:solidFill>
                <a:latin typeface="Arial"/>
                <a:ea typeface="Arial"/>
                <a:cs typeface="Arial"/>
                <a:sym typeface="Arial"/>
              </a:rPr>
              <a:t>- Sublicense, sell or rent any of Slidesgo Content (or a modified version of Slidesgo Content).</a:t>
            </a:r>
            <a:endParaRPr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a:solidFill>
                  <a:srgbClr val="FFFFFF"/>
                </a:solidFill>
                <a:latin typeface="Arial"/>
                <a:ea typeface="Arial"/>
                <a:cs typeface="Arial"/>
                <a:sym typeface="Arial"/>
              </a:rPr>
              <a:t>- Distribute Slidesgo Content unless it has been expressly authorized by Slidesgo.</a:t>
            </a:r>
            <a:endParaRPr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a:solidFill>
                  <a:srgbClr val="FFFFFF"/>
                </a:solidFill>
                <a:latin typeface="Arial"/>
                <a:ea typeface="Arial"/>
                <a:cs typeface="Arial"/>
                <a:sym typeface="Arial"/>
              </a:rPr>
              <a:t>- Include Slidesgo Content in an online or offline database or file.</a:t>
            </a:r>
            <a:endParaRPr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a:solidFill>
                  <a:srgbClr val="FFFFFF"/>
                </a:solidFill>
                <a:latin typeface="Arial"/>
                <a:ea typeface="Arial"/>
                <a:cs typeface="Arial"/>
                <a:sym typeface="Arial"/>
              </a:rPr>
              <a:t>- Offer Slidesgo templates (or modified versions of Slidesgo templates) for download.</a:t>
            </a:r>
            <a:endParaRPr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a:solidFill>
                  <a:srgbClr val="FFFFFF"/>
                </a:solidFill>
                <a:latin typeface="Arial"/>
                <a:ea typeface="Arial"/>
                <a:cs typeface="Arial"/>
                <a:sym typeface="Arial"/>
              </a:rPr>
              <a:t>- Acquire the copyright of Slidesgo Content.</a:t>
            </a:r>
            <a:endParaRPr dirty="0">
              <a:solidFill>
                <a:srgbClr val="FFFFFF"/>
              </a:solidFill>
              <a:latin typeface="Arial"/>
              <a:ea typeface="Arial"/>
              <a:cs typeface="Arial"/>
              <a:sym typeface="Arial"/>
            </a:endParaRPr>
          </a:p>
          <a:p>
            <a:pPr marL="0" lvl="0" indent="0" algn="ctr" rtl="0">
              <a:spcBef>
                <a:spcPts val="0"/>
              </a:spcBef>
              <a:spcAft>
                <a:spcPts val="0"/>
              </a:spcAft>
              <a:buNone/>
            </a:pPr>
            <a:endParaRPr dirty="0">
              <a:solidFill>
                <a:srgbClr val="435D74"/>
              </a:solidFill>
              <a:latin typeface="Arial"/>
              <a:ea typeface="Arial"/>
              <a:cs typeface="Arial"/>
              <a:sym typeface="Arial"/>
            </a:endParaRPr>
          </a:p>
          <a:p>
            <a:pPr marL="0" lvl="0" indent="0" algn="ctr" rtl="0">
              <a:spcBef>
                <a:spcPts val="0"/>
              </a:spcBef>
              <a:spcAft>
                <a:spcPts val="0"/>
              </a:spcAft>
              <a:buNone/>
            </a:pPr>
            <a:endParaRPr dirty="0">
              <a:solidFill>
                <a:srgbClr val="435D74"/>
              </a:solidFill>
              <a:latin typeface="Arial"/>
              <a:ea typeface="Arial"/>
              <a:cs typeface="Arial"/>
              <a:sym typeface="Arial"/>
            </a:endParaRPr>
          </a:p>
          <a:p>
            <a:pPr marL="0" lvl="0" indent="0" algn="l" rtl="0">
              <a:spcBef>
                <a:spcPts val="0"/>
              </a:spcBef>
              <a:spcAft>
                <a:spcPts val="0"/>
              </a:spcAft>
              <a:buNone/>
            </a:pPr>
            <a:endParaRPr dirty="0">
              <a:solidFill>
                <a:srgbClr val="435D74"/>
              </a:solidFill>
              <a:latin typeface="Arial"/>
              <a:ea typeface="Arial"/>
              <a:cs typeface="Arial"/>
              <a:sym typeface="Arial"/>
            </a:endParaRPr>
          </a:p>
        </p:txBody>
      </p:sp>
      <p:sp>
        <p:nvSpPr>
          <p:cNvPr id="1584" name="Google Shape;1584;p46"/>
          <p:cNvSpPr txBox="1">
            <a:spLocks noGrp="1"/>
          </p:cNvSpPr>
          <p:nvPr>
            <p:ph type="body" idx="4294967295"/>
          </p:nvPr>
        </p:nvSpPr>
        <p:spPr>
          <a:xfrm>
            <a:off x="960767" y="402775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For more information about editing slides, please read our FAQs or visit Slidesgo School:</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a:solidFill>
                  <a:srgbClr val="FFFFFF"/>
                </a:solidFill>
                <a:latin typeface="Arial"/>
                <a:ea typeface="Arial"/>
                <a:cs typeface="Arial"/>
                <a:sym typeface="Arial"/>
              </a:rPr>
              <a:t> and </a:t>
            </a:r>
            <a:r>
              <a:rPr lang="en"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u="sng" dirty="0">
              <a:solidFill>
                <a:srgbClr val="869FB2"/>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597;p25">
            <a:extLst>
              <a:ext uri="{FF2B5EF4-FFF2-40B4-BE49-F238E27FC236}">
                <a16:creationId xmlns:a16="http://schemas.microsoft.com/office/drawing/2014/main" id="{F794E677-BC8F-424B-B0D0-61D2BB715228}"/>
              </a:ext>
            </a:extLst>
          </p:cNvPr>
          <p:cNvSpPr txBox="1">
            <a:spLocks/>
          </p:cNvSpPr>
          <p:nvPr/>
        </p:nvSpPr>
        <p:spPr>
          <a:xfrm>
            <a:off x="736648" y="225004"/>
            <a:ext cx="7723500" cy="61521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latin typeface="Fira Sans Extra Condensed Medium" panose="020B0604020202020204" charset="0"/>
              </a:rPr>
              <a:t>Let’s Build Something Meaningful Together</a:t>
            </a:r>
            <a:br>
              <a:rPr lang="en-US" dirty="0"/>
            </a:br>
            <a:r>
              <a:rPr lang="en-US" sz="1200" dirty="0">
                <a:latin typeface="Fira Sans Extra Condensed Medium" panose="020B0604020202020204" charset="0"/>
              </a:rPr>
              <a:t>Agenda Slide</a:t>
            </a:r>
            <a:endParaRPr lang="en-US" dirty="0">
              <a:latin typeface="Fira Sans Extra Condensed Medium" panose="020B0604020202020204" charset="0"/>
            </a:endParaRPr>
          </a:p>
        </p:txBody>
      </p:sp>
      <p:grpSp>
        <p:nvGrpSpPr>
          <p:cNvPr id="44" name="Group 43">
            <a:extLst>
              <a:ext uri="{FF2B5EF4-FFF2-40B4-BE49-F238E27FC236}">
                <a16:creationId xmlns:a16="http://schemas.microsoft.com/office/drawing/2014/main" id="{C7E8F896-A8E8-433D-AB9E-022941195D19}"/>
              </a:ext>
            </a:extLst>
          </p:cNvPr>
          <p:cNvGrpSpPr/>
          <p:nvPr/>
        </p:nvGrpSpPr>
        <p:grpSpPr>
          <a:xfrm>
            <a:off x="619725" y="2071445"/>
            <a:ext cx="3289851" cy="2120597"/>
            <a:chOff x="619725" y="2071445"/>
            <a:chExt cx="3289851" cy="2120597"/>
          </a:xfrm>
        </p:grpSpPr>
        <p:grpSp>
          <p:nvGrpSpPr>
            <p:cNvPr id="15" name="Google Shape;3592;p67">
              <a:extLst>
                <a:ext uri="{FF2B5EF4-FFF2-40B4-BE49-F238E27FC236}">
                  <a16:creationId xmlns:a16="http://schemas.microsoft.com/office/drawing/2014/main" id="{C949F91D-529D-4772-B8EE-CD5F3437A433}"/>
                </a:ext>
              </a:extLst>
            </p:cNvPr>
            <p:cNvGrpSpPr/>
            <p:nvPr/>
          </p:nvGrpSpPr>
          <p:grpSpPr>
            <a:xfrm>
              <a:off x="2595786" y="2071445"/>
              <a:ext cx="1313790" cy="1251032"/>
              <a:chOff x="6777990" y="3874492"/>
              <a:chExt cx="411129" cy="427733"/>
            </a:xfrm>
          </p:grpSpPr>
          <p:cxnSp>
            <p:nvCxnSpPr>
              <p:cNvPr id="25" name="Google Shape;3593;p67">
                <a:extLst>
                  <a:ext uri="{FF2B5EF4-FFF2-40B4-BE49-F238E27FC236}">
                    <a16:creationId xmlns:a16="http://schemas.microsoft.com/office/drawing/2014/main" id="{C2ED13AF-34F4-4930-BFB2-004548B3B3DA}"/>
                  </a:ext>
                </a:extLst>
              </p:cNvPr>
              <p:cNvCxnSpPr>
                <a:cxnSpLocks/>
              </p:cNvCxnSpPr>
              <p:nvPr/>
            </p:nvCxnSpPr>
            <p:spPr>
              <a:xfrm flipH="1">
                <a:off x="6977019" y="4216875"/>
                <a:ext cx="0" cy="85350"/>
              </a:xfrm>
              <a:prstGeom prst="straightConnector1">
                <a:avLst/>
              </a:prstGeom>
              <a:noFill/>
              <a:ln w="19050" cap="flat" cmpd="sng">
                <a:solidFill>
                  <a:srgbClr val="FB8569"/>
                </a:solidFill>
                <a:prstDash val="solid"/>
                <a:round/>
                <a:headEnd type="none" w="med" len="med"/>
                <a:tailEnd type="diamond" w="med" len="med"/>
              </a:ln>
            </p:spPr>
          </p:cxnSp>
          <p:sp>
            <p:nvSpPr>
              <p:cNvPr id="26" name="Google Shape;3594;p67">
                <a:extLst>
                  <a:ext uri="{FF2B5EF4-FFF2-40B4-BE49-F238E27FC236}">
                    <a16:creationId xmlns:a16="http://schemas.microsoft.com/office/drawing/2014/main" id="{E6FCE25B-9F5B-4514-9570-CF726A39FD4D}"/>
                  </a:ext>
                </a:extLst>
              </p:cNvPr>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FB8569"/>
              </a:solidFill>
              <a:ln w="19050" cap="flat" cmpd="sng">
                <a:solidFill>
                  <a:srgbClr val="FB8569"/>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 name="Google Shape;5270;p72">
              <a:extLst>
                <a:ext uri="{FF2B5EF4-FFF2-40B4-BE49-F238E27FC236}">
                  <a16:creationId xmlns:a16="http://schemas.microsoft.com/office/drawing/2014/main" id="{F91F122E-050B-4535-8CC6-0356C3BD6CCD}"/>
                </a:ext>
              </a:extLst>
            </p:cNvPr>
            <p:cNvSpPr/>
            <p:nvPr/>
          </p:nvSpPr>
          <p:spPr>
            <a:xfrm>
              <a:off x="2939131" y="2326116"/>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bg1"/>
            </a:solid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3" name="Google Shape;615;p25">
              <a:extLst>
                <a:ext uri="{FF2B5EF4-FFF2-40B4-BE49-F238E27FC236}">
                  <a16:creationId xmlns:a16="http://schemas.microsoft.com/office/drawing/2014/main" id="{9FBCA0E5-C8F6-4B9A-A928-A5148CFDA5E7}"/>
                </a:ext>
              </a:extLst>
            </p:cNvPr>
            <p:cNvSpPr txBox="1"/>
            <p:nvPr/>
          </p:nvSpPr>
          <p:spPr>
            <a:xfrm>
              <a:off x="619725" y="3322145"/>
              <a:ext cx="2787334" cy="869897"/>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sz="1700" dirty="0">
                  <a:solidFill>
                    <a:schemeClr val="accent2"/>
                  </a:solidFill>
                  <a:latin typeface="Fira Sans Extra Condensed Medium"/>
                  <a:ea typeface="Fira Sans Extra Condensed Medium"/>
                  <a:cs typeface="Fira Sans Extra Condensed Medium"/>
                  <a:sym typeface="Fira Sans Extra Condensed Medium"/>
                </a:rPr>
                <a:t>Intentional Oral Comm Design</a:t>
              </a:r>
            </a:p>
            <a:p>
              <a:pPr algn="r"/>
              <a:r>
                <a:rPr lang="en-US" sz="1200" dirty="0">
                  <a:latin typeface="Roboto"/>
                  <a:ea typeface="Roboto"/>
                  <a:cs typeface="Roboto"/>
                  <a:sym typeface="Roboto"/>
                </a:rPr>
                <a:t>Building Oral Communication assignments that meet your goals</a:t>
              </a:r>
            </a:p>
          </p:txBody>
        </p:sp>
      </p:grpSp>
      <p:grpSp>
        <p:nvGrpSpPr>
          <p:cNvPr id="46" name="Group 45">
            <a:extLst>
              <a:ext uri="{FF2B5EF4-FFF2-40B4-BE49-F238E27FC236}">
                <a16:creationId xmlns:a16="http://schemas.microsoft.com/office/drawing/2014/main" id="{4B366ADD-E42C-434D-A9FF-5A63EBE551CE}"/>
              </a:ext>
            </a:extLst>
          </p:cNvPr>
          <p:cNvGrpSpPr/>
          <p:nvPr/>
        </p:nvGrpSpPr>
        <p:grpSpPr>
          <a:xfrm>
            <a:off x="3707737" y="1184065"/>
            <a:ext cx="1713000" cy="1929298"/>
            <a:chOff x="3707737" y="1184065"/>
            <a:chExt cx="1713000" cy="1929298"/>
          </a:xfrm>
        </p:grpSpPr>
        <p:grpSp>
          <p:nvGrpSpPr>
            <p:cNvPr id="16" name="Google Shape;3595;p67">
              <a:extLst>
                <a:ext uri="{FF2B5EF4-FFF2-40B4-BE49-F238E27FC236}">
                  <a16:creationId xmlns:a16="http://schemas.microsoft.com/office/drawing/2014/main" id="{4996AC05-35FE-487C-89A7-AAE29F7A2BDA}"/>
                </a:ext>
              </a:extLst>
            </p:cNvPr>
            <p:cNvGrpSpPr/>
            <p:nvPr/>
          </p:nvGrpSpPr>
          <p:grpSpPr>
            <a:xfrm>
              <a:off x="3907359" y="1895168"/>
              <a:ext cx="1313771" cy="1218195"/>
              <a:chOff x="7188425" y="3814223"/>
              <a:chExt cx="411123" cy="416506"/>
            </a:xfrm>
          </p:grpSpPr>
          <p:cxnSp>
            <p:nvCxnSpPr>
              <p:cNvPr id="23" name="Google Shape;3596;p67">
                <a:extLst>
                  <a:ext uri="{FF2B5EF4-FFF2-40B4-BE49-F238E27FC236}">
                    <a16:creationId xmlns:a16="http://schemas.microsoft.com/office/drawing/2014/main" id="{98381012-1DD7-4613-8D96-5A0D09CEC607}"/>
                  </a:ext>
                </a:extLst>
              </p:cNvPr>
              <p:cNvCxnSpPr>
                <a:cxnSpLocks/>
              </p:cNvCxnSpPr>
              <p:nvPr/>
            </p:nvCxnSpPr>
            <p:spPr>
              <a:xfrm flipH="1" flipV="1">
                <a:off x="7393986" y="3814223"/>
                <a:ext cx="2" cy="66671"/>
              </a:xfrm>
              <a:prstGeom prst="straightConnector1">
                <a:avLst/>
              </a:prstGeom>
              <a:noFill/>
              <a:ln w="19050" cap="flat" cmpd="sng">
                <a:solidFill>
                  <a:srgbClr val="FB569C"/>
                </a:solidFill>
                <a:prstDash val="solid"/>
                <a:round/>
                <a:headEnd type="none" w="med" len="med"/>
                <a:tailEnd type="diamond" w="med" len="med"/>
              </a:ln>
            </p:spPr>
          </p:cxnSp>
          <p:sp>
            <p:nvSpPr>
              <p:cNvPr id="24" name="Google Shape;3597;p67">
                <a:extLst>
                  <a:ext uri="{FF2B5EF4-FFF2-40B4-BE49-F238E27FC236}">
                    <a16:creationId xmlns:a16="http://schemas.microsoft.com/office/drawing/2014/main" id="{B09B3E61-079C-4D07-B995-6D8967F7ABC0}"/>
                  </a:ext>
                </a:extLst>
              </p:cNvPr>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FB569C"/>
              </a:solidFill>
              <a:ln w="19050" cap="flat" cmpd="sng">
                <a:solidFill>
                  <a:srgbClr val="FB569C"/>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 name="Google Shape;5119;p71">
              <a:extLst>
                <a:ext uri="{FF2B5EF4-FFF2-40B4-BE49-F238E27FC236}">
                  <a16:creationId xmlns:a16="http://schemas.microsoft.com/office/drawing/2014/main" id="{025A7D6B-AA37-4BED-B7C3-A62AADEC4910}"/>
                </a:ext>
              </a:extLst>
            </p:cNvPr>
            <p:cNvGrpSpPr/>
            <p:nvPr/>
          </p:nvGrpSpPr>
          <p:grpSpPr>
            <a:xfrm>
              <a:off x="4358969" y="2353637"/>
              <a:ext cx="452337" cy="452337"/>
              <a:chOff x="899850" y="4992125"/>
              <a:chExt cx="481825" cy="481825"/>
            </a:xfrm>
            <a:solidFill>
              <a:schemeClr val="lt1"/>
            </a:solidFill>
          </p:grpSpPr>
          <p:sp>
            <p:nvSpPr>
              <p:cNvPr id="30" name="Google Shape;5120;p71">
                <a:extLst>
                  <a:ext uri="{FF2B5EF4-FFF2-40B4-BE49-F238E27FC236}">
                    <a16:creationId xmlns:a16="http://schemas.microsoft.com/office/drawing/2014/main" id="{598E28AC-A5EA-4C21-BFF6-0FCD744B7E08}"/>
                  </a:ext>
                </a:extLst>
              </p:cNvPr>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1" name="Google Shape;5121;p71">
                <a:extLst>
                  <a:ext uri="{FF2B5EF4-FFF2-40B4-BE49-F238E27FC236}">
                    <a16:creationId xmlns:a16="http://schemas.microsoft.com/office/drawing/2014/main" id="{41DA09FD-FCA8-41E4-9326-B36CE3183BDF}"/>
                  </a:ext>
                </a:extLst>
              </p:cNvPr>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sp>
            <p:nvSpPr>
              <p:cNvPr id="32" name="Google Shape;5122;p71">
                <a:extLst>
                  <a:ext uri="{FF2B5EF4-FFF2-40B4-BE49-F238E27FC236}">
                    <a16:creationId xmlns:a16="http://schemas.microsoft.com/office/drawing/2014/main" id="{0AA86D4E-DE1F-4897-8ED9-35CB762C7054}"/>
                  </a:ext>
                </a:extLst>
              </p:cNvPr>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435D74"/>
                  </a:solidFill>
                  <a:latin typeface="Arial"/>
                  <a:cs typeface="Arial"/>
                  <a:sym typeface="Arial"/>
                </a:endParaRPr>
              </a:p>
            </p:txBody>
          </p:sp>
        </p:grpSp>
        <p:sp>
          <p:nvSpPr>
            <p:cNvPr id="40" name="Google Shape;600;p25">
              <a:extLst>
                <a:ext uri="{FF2B5EF4-FFF2-40B4-BE49-F238E27FC236}">
                  <a16:creationId xmlns:a16="http://schemas.microsoft.com/office/drawing/2014/main" id="{B6971F04-2F8C-4A02-96E0-94ECEF4F7350}"/>
                </a:ext>
              </a:extLst>
            </p:cNvPr>
            <p:cNvSpPr txBox="1"/>
            <p:nvPr/>
          </p:nvSpPr>
          <p:spPr>
            <a:xfrm>
              <a:off x="3707737" y="1184065"/>
              <a:ext cx="1713000" cy="600816"/>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700" dirty="0">
                  <a:solidFill>
                    <a:schemeClr val="accent3"/>
                  </a:solidFill>
                  <a:latin typeface="Fira Sans Extra Condensed Medium"/>
                  <a:ea typeface="Fira Sans Extra Condensed Medium"/>
                  <a:cs typeface="Fira Sans Extra Condensed Medium"/>
                  <a:sym typeface="Fira Sans Extra Condensed Medium"/>
                </a:rPr>
                <a:t>The AI Question</a:t>
              </a:r>
            </a:p>
            <a:p>
              <a:pPr lvl="0" algn="ctr"/>
              <a:r>
                <a:rPr lang="en-US" sz="1200" dirty="0">
                  <a:latin typeface="Roboto"/>
                  <a:ea typeface="Roboto"/>
                  <a:cs typeface="Roboto"/>
                  <a:sym typeface="Roboto"/>
                </a:rPr>
                <a:t>Working with AI to support instruction</a:t>
              </a:r>
              <a:endParaRPr sz="1200" dirty="0">
                <a:solidFill>
                  <a:schemeClr val="accent3"/>
                </a:solidFill>
                <a:latin typeface="Fira Sans Extra Condensed Medium"/>
                <a:ea typeface="Fira Sans Extra Condensed Medium"/>
                <a:cs typeface="Fira Sans Extra Condensed Medium"/>
                <a:sym typeface="Fira Sans Extra Condensed Medium"/>
              </a:endParaRPr>
            </a:p>
          </p:txBody>
        </p:sp>
      </p:grpSp>
      <p:grpSp>
        <p:nvGrpSpPr>
          <p:cNvPr id="47" name="Group 46">
            <a:extLst>
              <a:ext uri="{FF2B5EF4-FFF2-40B4-BE49-F238E27FC236}">
                <a16:creationId xmlns:a16="http://schemas.microsoft.com/office/drawing/2014/main" id="{908788B9-FC96-4A87-BF88-AE52F4CB0D44}"/>
              </a:ext>
            </a:extLst>
          </p:cNvPr>
          <p:cNvGrpSpPr/>
          <p:nvPr/>
        </p:nvGrpSpPr>
        <p:grpSpPr>
          <a:xfrm>
            <a:off x="5233250" y="2071441"/>
            <a:ext cx="3290951" cy="2135339"/>
            <a:chOff x="5233250" y="2071441"/>
            <a:chExt cx="3290951" cy="2135339"/>
          </a:xfrm>
        </p:grpSpPr>
        <p:grpSp>
          <p:nvGrpSpPr>
            <p:cNvPr id="17" name="Google Shape;3598;p67">
              <a:extLst>
                <a:ext uri="{FF2B5EF4-FFF2-40B4-BE49-F238E27FC236}">
                  <a16:creationId xmlns:a16="http://schemas.microsoft.com/office/drawing/2014/main" id="{80A5B5F5-1CE3-4C16-ADD8-970C1F160531}"/>
                </a:ext>
              </a:extLst>
            </p:cNvPr>
            <p:cNvGrpSpPr/>
            <p:nvPr/>
          </p:nvGrpSpPr>
          <p:grpSpPr>
            <a:xfrm>
              <a:off x="5233250" y="2071441"/>
              <a:ext cx="1314893" cy="1251034"/>
              <a:chOff x="7603341" y="3874492"/>
              <a:chExt cx="411474" cy="427734"/>
            </a:xfrm>
          </p:grpSpPr>
          <p:cxnSp>
            <p:nvCxnSpPr>
              <p:cNvPr id="21" name="Google Shape;3599;p67">
                <a:extLst>
                  <a:ext uri="{FF2B5EF4-FFF2-40B4-BE49-F238E27FC236}">
                    <a16:creationId xmlns:a16="http://schemas.microsoft.com/office/drawing/2014/main" id="{3F3F081D-FA36-4FEC-8915-58C272839636}"/>
                  </a:ext>
                </a:extLst>
              </p:cNvPr>
              <p:cNvCxnSpPr>
                <a:cxnSpLocks/>
              </p:cNvCxnSpPr>
              <p:nvPr/>
            </p:nvCxnSpPr>
            <p:spPr>
              <a:xfrm>
                <a:off x="7809095" y="4216875"/>
                <a:ext cx="0" cy="85351"/>
              </a:xfrm>
              <a:prstGeom prst="straightConnector1">
                <a:avLst/>
              </a:prstGeom>
              <a:noFill/>
              <a:ln w="19050" cap="flat" cmpd="sng">
                <a:solidFill>
                  <a:srgbClr val="9C27B0"/>
                </a:solidFill>
                <a:prstDash val="solid"/>
                <a:round/>
                <a:headEnd type="none" w="med" len="med"/>
                <a:tailEnd type="diamond" w="med" len="med"/>
              </a:ln>
            </p:spPr>
          </p:cxnSp>
          <p:sp>
            <p:nvSpPr>
              <p:cNvPr id="22" name="Google Shape;3600;p67">
                <a:extLst>
                  <a:ext uri="{FF2B5EF4-FFF2-40B4-BE49-F238E27FC236}">
                    <a16:creationId xmlns:a16="http://schemas.microsoft.com/office/drawing/2014/main" id="{48AF6541-7AE3-4806-B54A-163E38393A4F}"/>
                  </a:ext>
                </a:extLst>
              </p:cNvPr>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9C27B0"/>
              </a:solidFill>
              <a:ln w="19050" cap="flat" cmpd="sng">
                <a:solidFill>
                  <a:srgbClr val="9C27B0"/>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 name="Google Shape;6182;p74">
              <a:extLst>
                <a:ext uri="{FF2B5EF4-FFF2-40B4-BE49-F238E27FC236}">
                  <a16:creationId xmlns:a16="http://schemas.microsoft.com/office/drawing/2014/main" id="{30F1BC82-EF52-4BD0-A762-216D6961DE3C}"/>
                </a:ext>
              </a:extLst>
            </p:cNvPr>
            <p:cNvGrpSpPr/>
            <p:nvPr/>
          </p:nvGrpSpPr>
          <p:grpSpPr>
            <a:xfrm>
              <a:off x="5683725" y="2317241"/>
              <a:ext cx="476624" cy="475329"/>
              <a:chOff x="-31455100" y="3909350"/>
              <a:chExt cx="294600" cy="293800"/>
            </a:xfrm>
            <a:solidFill>
              <a:schemeClr val="lt1"/>
            </a:solidFill>
          </p:grpSpPr>
          <p:sp>
            <p:nvSpPr>
              <p:cNvPr id="35" name="Google Shape;6183;p74">
                <a:extLst>
                  <a:ext uri="{FF2B5EF4-FFF2-40B4-BE49-F238E27FC236}">
                    <a16:creationId xmlns:a16="http://schemas.microsoft.com/office/drawing/2014/main" id="{B01FBA75-BB09-4028-B211-2B04C6810C37}"/>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sp>
            <p:nvSpPr>
              <p:cNvPr id="36" name="Google Shape;6184;p74">
                <a:extLst>
                  <a:ext uri="{FF2B5EF4-FFF2-40B4-BE49-F238E27FC236}">
                    <a16:creationId xmlns:a16="http://schemas.microsoft.com/office/drawing/2014/main" id="{BB1B3139-97B5-44A5-AB69-8CECFEC79F8C}"/>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41" name="Google Shape;620;p25">
              <a:extLst>
                <a:ext uri="{FF2B5EF4-FFF2-40B4-BE49-F238E27FC236}">
                  <a16:creationId xmlns:a16="http://schemas.microsoft.com/office/drawing/2014/main" id="{C2470A78-6113-4096-A39C-1F268CD24B23}"/>
                </a:ext>
              </a:extLst>
            </p:cNvPr>
            <p:cNvSpPr txBox="1"/>
            <p:nvPr/>
          </p:nvSpPr>
          <p:spPr>
            <a:xfrm>
              <a:off x="5857686" y="3336883"/>
              <a:ext cx="2666515" cy="869897"/>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1700" dirty="0">
                  <a:solidFill>
                    <a:srgbClr val="9C27B0"/>
                  </a:solidFill>
                  <a:latin typeface="Fira Sans Extra Condensed Medium"/>
                  <a:ea typeface="Fira Sans Extra Condensed Medium"/>
                  <a:cs typeface="Fira Sans Extra Condensed Medium"/>
                  <a:sym typeface="Fira Sans Extra Condensed Medium"/>
                </a:rPr>
                <a:t>A Lasting Effect</a:t>
              </a:r>
            </a:p>
            <a:p>
              <a:r>
                <a:rPr lang="en-US" sz="1200" dirty="0">
                  <a:latin typeface="Roboto"/>
                  <a:ea typeface="Roboto"/>
                  <a:cs typeface="Roboto"/>
                  <a:sym typeface="Roboto"/>
                </a:rPr>
                <a:t>Creating space to maintain continuity and high standards</a:t>
              </a:r>
            </a:p>
          </p:txBody>
        </p:sp>
      </p:grpSp>
      <p:sp>
        <p:nvSpPr>
          <p:cNvPr id="43" name="TextBox 42">
            <a:extLst>
              <a:ext uri="{FF2B5EF4-FFF2-40B4-BE49-F238E27FC236}">
                <a16:creationId xmlns:a16="http://schemas.microsoft.com/office/drawing/2014/main" id="{6A815822-822C-437B-AB6A-960F02AF76B3}"/>
              </a:ext>
            </a:extLst>
          </p:cNvPr>
          <p:cNvSpPr txBox="1"/>
          <p:nvPr/>
        </p:nvSpPr>
        <p:spPr>
          <a:xfrm>
            <a:off x="710213" y="4550625"/>
            <a:ext cx="7723500" cy="369332"/>
          </a:xfrm>
          <a:prstGeom prst="rect">
            <a:avLst/>
          </a:prstGeom>
          <a:solidFill>
            <a:srgbClr val="FFFFCC"/>
          </a:solidFill>
        </p:spPr>
        <p:txBody>
          <a:bodyPr wrap="square" rtlCol="0">
            <a:spAutoFit/>
          </a:bodyPr>
          <a:lstStyle/>
          <a:p>
            <a:pPr algn="ctr"/>
            <a:r>
              <a:rPr lang="en-US" sz="1800" dirty="0">
                <a:latin typeface="Fira Sans Extra Condensed" panose="020B0604020202020204" charset="0"/>
                <a:ea typeface="Roboto" panose="020B0604020202020204" charset="0"/>
              </a:rPr>
              <a:t>“PowerPoint makes us stupid.” General James Mattis (Ret.)</a:t>
            </a:r>
          </a:p>
        </p:txBody>
      </p:sp>
    </p:spTree>
    <p:extLst>
      <p:ext uri="{BB962C8B-B14F-4D97-AF65-F5344CB8AC3E}">
        <p14:creationId xmlns:p14="http://schemas.microsoft.com/office/powerpoint/2010/main" val="149838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250"/>
                                  </p:stCondLst>
                                  <p:childTnLst>
                                    <p:animRot by="120000">
                                      <p:cBhvr>
                                        <p:cTn id="6" dur="100" fill="hold">
                                          <p:stCondLst>
                                            <p:cond delay="0"/>
                                          </p:stCondLst>
                                        </p:cTn>
                                        <p:tgtEl>
                                          <p:spTgt spid="44"/>
                                        </p:tgtEl>
                                        <p:attrNameLst>
                                          <p:attrName>r</p:attrName>
                                        </p:attrNameLst>
                                      </p:cBhvr>
                                    </p:animRot>
                                    <p:animRot by="-240000">
                                      <p:cBhvr>
                                        <p:cTn id="7" dur="200" fill="hold">
                                          <p:stCondLst>
                                            <p:cond delay="200"/>
                                          </p:stCondLst>
                                        </p:cTn>
                                        <p:tgtEl>
                                          <p:spTgt spid="44"/>
                                        </p:tgtEl>
                                        <p:attrNameLst>
                                          <p:attrName>r</p:attrName>
                                        </p:attrNameLst>
                                      </p:cBhvr>
                                    </p:animRot>
                                    <p:animRot by="240000">
                                      <p:cBhvr>
                                        <p:cTn id="8" dur="200" fill="hold">
                                          <p:stCondLst>
                                            <p:cond delay="400"/>
                                          </p:stCondLst>
                                        </p:cTn>
                                        <p:tgtEl>
                                          <p:spTgt spid="44"/>
                                        </p:tgtEl>
                                        <p:attrNameLst>
                                          <p:attrName>r</p:attrName>
                                        </p:attrNameLst>
                                      </p:cBhvr>
                                    </p:animRot>
                                    <p:animRot by="-240000">
                                      <p:cBhvr>
                                        <p:cTn id="9" dur="200" fill="hold">
                                          <p:stCondLst>
                                            <p:cond delay="600"/>
                                          </p:stCondLst>
                                        </p:cTn>
                                        <p:tgtEl>
                                          <p:spTgt spid="44"/>
                                        </p:tgtEl>
                                        <p:attrNameLst>
                                          <p:attrName>r</p:attrName>
                                        </p:attrNameLst>
                                      </p:cBhvr>
                                    </p:animRot>
                                    <p:animRot by="120000">
                                      <p:cBhvr>
                                        <p:cTn id="10" dur="200" fill="hold">
                                          <p:stCondLst>
                                            <p:cond delay="800"/>
                                          </p:stCondLst>
                                        </p:cTn>
                                        <p:tgtEl>
                                          <p:spTgt spid="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E38562A-524B-0E36-90C8-0CEDDA3B30E7}"/>
              </a:ext>
            </a:extLst>
          </p:cNvPr>
          <p:cNvSpPr>
            <a:spLocks noGrp="1"/>
          </p:cNvSpPr>
          <p:nvPr>
            <p:ph type="title"/>
          </p:nvPr>
        </p:nvSpPr>
        <p:spPr>
          <a:xfrm>
            <a:off x="290587" y="1069327"/>
            <a:ext cx="4045200" cy="708516"/>
          </a:xfrm>
          <a:solidFill>
            <a:schemeClr val="lt2"/>
          </a:solidFill>
        </p:spPr>
        <p:txBody>
          <a:bodyPr/>
          <a:lstStyle/>
          <a:p>
            <a:r>
              <a:rPr lang="en-US" sz="1600" dirty="0">
                <a:latin typeface="Roboto" panose="020B0604020202020204" charset="0"/>
                <a:ea typeface="Roboto" panose="020B0604020202020204" charset="0"/>
                <a:cs typeface="Times New Roman" panose="02020603050405020304" pitchFamily="18" charset="0"/>
              </a:rPr>
              <a:t>D</a:t>
            </a:r>
            <a:r>
              <a:rPr lang="en-US" sz="1600" b="0" dirty="0">
                <a:latin typeface="Roboto" panose="020B0604020202020204" charset="0"/>
                <a:ea typeface="Roboto" panose="020B0604020202020204" charset="0"/>
                <a:cs typeface="Times New Roman" panose="02020603050405020304" pitchFamily="18" charset="0"/>
              </a:rPr>
              <a:t>istill complicated information into a consumable and retainable product</a:t>
            </a:r>
          </a:p>
        </p:txBody>
      </p:sp>
      <p:grpSp>
        <p:nvGrpSpPr>
          <p:cNvPr id="6" name="Google Shape;9788;p156">
            <a:extLst>
              <a:ext uri="{FF2B5EF4-FFF2-40B4-BE49-F238E27FC236}">
                <a16:creationId xmlns:a16="http://schemas.microsoft.com/office/drawing/2014/main" id="{BB2BB76D-3D95-8A66-CCA4-35D0B16E69D1}"/>
              </a:ext>
            </a:extLst>
          </p:cNvPr>
          <p:cNvGrpSpPr/>
          <p:nvPr/>
        </p:nvGrpSpPr>
        <p:grpSpPr>
          <a:xfrm>
            <a:off x="5646517" y="1219096"/>
            <a:ext cx="2589013" cy="2457798"/>
            <a:chOff x="3493534" y="2173354"/>
            <a:chExt cx="513926" cy="513904"/>
          </a:xfrm>
        </p:grpSpPr>
        <p:sp>
          <p:nvSpPr>
            <p:cNvPr id="7" name="Google Shape;9790;p156">
              <a:extLst>
                <a:ext uri="{FF2B5EF4-FFF2-40B4-BE49-F238E27FC236}">
                  <a16:creationId xmlns:a16="http://schemas.microsoft.com/office/drawing/2014/main" id="{9A820775-4327-80C2-F569-3D223680FCC7}"/>
                </a:ext>
              </a:extLst>
            </p:cNvPr>
            <p:cNvSpPr/>
            <p:nvPr/>
          </p:nvSpPr>
          <p:spPr>
            <a:xfrm>
              <a:off x="3493534" y="2290183"/>
              <a:ext cx="219900" cy="219900"/>
            </a:xfrm>
            <a:prstGeom prst="ellipse">
              <a:avLst/>
            </a:prstGeom>
            <a:noFill/>
            <a:ln w="15875" cap="flat" cmpd="sng">
              <a:solidFill>
                <a:srgbClr val="FF660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8" name="Google Shape;9793;p156">
              <a:extLst>
                <a:ext uri="{FF2B5EF4-FFF2-40B4-BE49-F238E27FC236}">
                  <a16:creationId xmlns:a16="http://schemas.microsoft.com/office/drawing/2014/main" id="{A3F51FF9-9952-B5A0-130C-05CAD69BF498}"/>
                </a:ext>
              </a:extLst>
            </p:cNvPr>
            <p:cNvSpPr/>
            <p:nvPr/>
          </p:nvSpPr>
          <p:spPr>
            <a:xfrm>
              <a:off x="3547823" y="2467358"/>
              <a:ext cx="219900" cy="219900"/>
            </a:xfrm>
            <a:prstGeom prst="ellipse">
              <a:avLst/>
            </a:prstGeom>
            <a:noFill/>
            <a:ln w="15875" cap="flat" cmpd="sng">
              <a:solidFill>
                <a:srgbClr val="FF660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9" name="Google Shape;9796;p156">
              <a:extLst>
                <a:ext uri="{FF2B5EF4-FFF2-40B4-BE49-F238E27FC236}">
                  <a16:creationId xmlns:a16="http://schemas.microsoft.com/office/drawing/2014/main" id="{01EFA188-DB55-D05E-51F2-9506781BC265}"/>
                </a:ext>
              </a:extLst>
            </p:cNvPr>
            <p:cNvSpPr/>
            <p:nvPr/>
          </p:nvSpPr>
          <p:spPr>
            <a:xfrm>
              <a:off x="3734138" y="2467358"/>
              <a:ext cx="219900" cy="219900"/>
            </a:xfrm>
            <a:prstGeom prst="ellipse">
              <a:avLst/>
            </a:prstGeom>
            <a:noFill/>
            <a:ln w="15875" cap="flat" cmpd="sng">
              <a:solidFill>
                <a:srgbClr val="FF660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 name="Google Shape;9799;p156">
              <a:extLst>
                <a:ext uri="{FF2B5EF4-FFF2-40B4-BE49-F238E27FC236}">
                  <a16:creationId xmlns:a16="http://schemas.microsoft.com/office/drawing/2014/main" id="{036B8AEF-CB65-13CA-9307-18D039E8E0E0}"/>
                </a:ext>
              </a:extLst>
            </p:cNvPr>
            <p:cNvSpPr/>
            <p:nvPr/>
          </p:nvSpPr>
          <p:spPr>
            <a:xfrm>
              <a:off x="3787560" y="2288011"/>
              <a:ext cx="219900" cy="219900"/>
            </a:xfrm>
            <a:prstGeom prst="ellipse">
              <a:avLst/>
            </a:prstGeom>
            <a:noFill/>
            <a:ln w="15875" cap="flat" cmpd="sng">
              <a:solidFill>
                <a:srgbClr val="FF660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1" name="Google Shape;9802;p156">
              <a:extLst>
                <a:ext uri="{FF2B5EF4-FFF2-40B4-BE49-F238E27FC236}">
                  <a16:creationId xmlns:a16="http://schemas.microsoft.com/office/drawing/2014/main" id="{581861C6-D529-F62C-8D2D-3A0DF3B2FD6C}"/>
                </a:ext>
              </a:extLst>
            </p:cNvPr>
            <p:cNvSpPr/>
            <p:nvPr/>
          </p:nvSpPr>
          <p:spPr>
            <a:xfrm>
              <a:off x="3637290" y="2173354"/>
              <a:ext cx="219900" cy="219900"/>
            </a:xfrm>
            <a:prstGeom prst="ellipse">
              <a:avLst/>
            </a:prstGeom>
            <a:noFill/>
            <a:ln w="15875" cap="flat" cmpd="sng">
              <a:solidFill>
                <a:srgbClr val="FF660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grpSp>
      <p:grpSp>
        <p:nvGrpSpPr>
          <p:cNvPr id="12" name="Google Shape;9788;p156">
            <a:extLst>
              <a:ext uri="{FF2B5EF4-FFF2-40B4-BE49-F238E27FC236}">
                <a16:creationId xmlns:a16="http://schemas.microsoft.com/office/drawing/2014/main" id="{FE875519-4AE5-2197-C309-5F962330DF67}"/>
              </a:ext>
            </a:extLst>
          </p:cNvPr>
          <p:cNvGrpSpPr/>
          <p:nvPr/>
        </p:nvGrpSpPr>
        <p:grpSpPr>
          <a:xfrm rot="2285442">
            <a:off x="5679470" y="1309210"/>
            <a:ext cx="2589013" cy="2457798"/>
            <a:chOff x="3493534" y="2173354"/>
            <a:chExt cx="513926" cy="513904"/>
          </a:xfrm>
        </p:grpSpPr>
        <p:sp>
          <p:nvSpPr>
            <p:cNvPr id="13" name="Google Shape;9790;p156">
              <a:extLst>
                <a:ext uri="{FF2B5EF4-FFF2-40B4-BE49-F238E27FC236}">
                  <a16:creationId xmlns:a16="http://schemas.microsoft.com/office/drawing/2014/main" id="{3653175D-8838-D0E9-D3D6-D5170AD4657D}"/>
                </a:ext>
              </a:extLst>
            </p:cNvPr>
            <p:cNvSpPr/>
            <p:nvPr/>
          </p:nvSpPr>
          <p:spPr>
            <a:xfrm>
              <a:off x="3493534" y="2290183"/>
              <a:ext cx="219900" cy="219900"/>
            </a:xfrm>
            <a:prstGeom prst="ellipse">
              <a:avLst/>
            </a:prstGeom>
            <a:noFill/>
            <a:ln w="15875" cap="flat" cmpd="sng">
              <a:solidFill>
                <a:srgbClr val="990099"/>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4" name="Google Shape;9793;p156">
              <a:extLst>
                <a:ext uri="{FF2B5EF4-FFF2-40B4-BE49-F238E27FC236}">
                  <a16:creationId xmlns:a16="http://schemas.microsoft.com/office/drawing/2014/main" id="{8AB03A40-0821-7FAF-57F7-836FA6D58E67}"/>
                </a:ext>
              </a:extLst>
            </p:cNvPr>
            <p:cNvSpPr/>
            <p:nvPr/>
          </p:nvSpPr>
          <p:spPr>
            <a:xfrm>
              <a:off x="3547823" y="2467358"/>
              <a:ext cx="219900" cy="219900"/>
            </a:xfrm>
            <a:prstGeom prst="ellipse">
              <a:avLst/>
            </a:prstGeom>
            <a:noFill/>
            <a:ln w="15875" cap="flat" cmpd="sng">
              <a:solidFill>
                <a:srgbClr val="990099"/>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5" name="Google Shape;9796;p156">
              <a:extLst>
                <a:ext uri="{FF2B5EF4-FFF2-40B4-BE49-F238E27FC236}">
                  <a16:creationId xmlns:a16="http://schemas.microsoft.com/office/drawing/2014/main" id="{EDDEDE4F-36E5-50AC-4217-8943EE0C4B28}"/>
                </a:ext>
              </a:extLst>
            </p:cNvPr>
            <p:cNvSpPr/>
            <p:nvPr/>
          </p:nvSpPr>
          <p:spPr>
            <a:xfrm>
              <a:off x="3734138" y="2467358"/>
              <a:ext cx="219900" cy="219900"/>
            </a:xfrm>
            <a:prstGeom prst="ellipse">
              <a:avLst/>
            </a:prstGeom>
            <a:noFill/>
            <a:ln w="15875" cap="flat" cmpd="sng">
              <a:solidFill>
                <a:srgbClr val="990099"/>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6" name="Google Shape;9799;p156">
              <a:extLst>
                <a:ext uri="{FF2B5EF4-FFF2-40B4-BE49-F238E27FC236}">
                  <a16:creationId xmlns:a16="http://schemas.microsoft.com/office/drawing/2014/main" id="{3F46E01F-F452-45B2-5852-8A94F1ACFDB2}"/>
                </a:ext>
              </a:extLst>
            </p:cNvPr>
            <p:cNvSpPr/>
            <p:nvPr/>
          </p:nvSpPr>
          <p:spPr>
            <a:xfrm>
              <a:off x="3787560" y="2288011"/>
              <a:ext cx="219900" cy="219900"/>
            </a:xfrm>
            <a:prstGeom prst="ellipse">
              <a:avLst/>
            </a:prstGeom>
            <a:noFill/>
            <a:ln w="15875" cap="flat" cmpd="sng">
              <a:solidFill>
                <a:srgbClr val="990099"/>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7" name="Google Shape;9802;p156">
              <a:extLst>
                <a:ext uri="{FF2B5EF4-FFF2-40B4-BE49-F238E27FC236}">
                  <a16:creationId xmlns:a16="http://schemas.microsoft.com/office/drawing/2014/main" id="{1B08439A-E42E-4B60-5174-1C77A9AB2AD8}"/>
                </a:ext>
              </a:extLst>
            </p:cNvPr>
            <p:cNvSpPr/>
            <p:nvPr/>
          </p:nvSpPr>
          <p:spPr>
            <a:xfrm>
              <a:off x="3637290" y="2173354"/>
              <a:ext cx="219900" cy="219900"/>
            </a:xfrm>
            <a:prstGeom prst="ellipse">
              <a:avLst/>
            </a:prstGeom>
            <a:noFill/>
            <a:ln w="15875" cap="flat" cmpd="sng">
              <a:solidFill>
                <a:srgbClr val="990099"/>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grpSp>
      <p:grpSp>
        <p:nvGrpSpPr>
          <p:cNvPr id="18" name="Google Shape;9788;p156">
            <a:extLst>
              <a:ext uri="{FF2B5EF4-FFF2-40B4-BE49-F238E27FC236}">
                <a16:creationId xmlns:a16="http://schemas.microsoft.com/office/drawing/2014/main" id="{7E128E5F-A9DB-F6F6-B9DF-FDAFB45CE68B}"/>
              </a:ext>
            </a:extLst>
          </p:cNvPr>
          <p:cNvGrpSpPr/>
          <p:nvPr/>
        </p:nvGrpSpPr>
        <p:grpSpPr>
          <a:xfrm>
            <a:off x="5143919" y="793504"/>
            <a:ext cx="3586143" cy="3257584"/>
            <a:chOff x="3493534" y="2173354"/>
            <a:chExt cx="513926" cy="513904"/>
          </a:xfrm>
        </p:grpSpPr>
        <p:sp>
          <p:nvSpPr>
            <p:cNvPr id="19" name="Google Shape;9790;p156">
              <a:extLst>
                <a:ext uri="{FF2B5EF4-FFF2-40B4-BE49-F238E27FC236}">
                  <a16:creationId xmlns:a16="http://schemas.microsoft.com/office/drawing/2014/main" id="{63B16A7B-CA4D-9487-C2A4-D05191ED8721}"/>
                </a:ext>
              </a:extLst>
            </p:cNvPr>
            <p:cNvSpPr/>
            <p:nvPr/>
          </p:nvSpPr>
          <p:spPr>
            <a:xfrm>
              <a:off x="3493534" y="2290183"/>
              <a:ext cx="219900" cy="219900"/>
            </a:xfrm>
            <a:prstGeom prst="ellipse">
              <a:avLst/>
            </a:prstGeom>
            <a:noFill/>
            <a:ln w="15875" cap="flat" cmpd="sng">
              <a:solidFill>
                <a:srgbClr val="00B05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20" name="Google Shape;9793;p156">
              <a:extLst>
                <a:ext uri="{FF2B5EF4-FFF2-40B4-BE49-F238E27FC236}">
                  <a16:creationId xmlns:a16="http://schemas.microsoft.com/office/drawing/2014/main" id="{2586364B-B2B3-C24D-6627-9914FC22534A}"/>
                </a:ext>
              </a:extLst>
            </p:cNvPr>
            <p:cNvSpPr/>
            <p:nvPr/>
          </p:nvSpPr>
          <p:spPr>
            <a:xfrm>
              <a:off x="3547823" y="2467358"/>
              <a:ext cx="219900" cy="219900"/>
            </a:xfrm>
            <a:prstGeom prst="ellipse">
              <a:avLst/>
            </a:prstGeom>
            <a:noFill/>
            <a:ln w="15875" cap="flat" cmpd="sng">
              <a:solidFill>
                <a:srgbClr val="00B05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21" name="Google Shape;9796;p156">
              <a:extLst>
                <a:ext uri="{FF2B5EF4-FFF2-40B4-BE49-F238E27FC236}">
                  <a16:creationId xmlns:a16="http://schemas.microsoft.com/office/drawing/2014/main" id="{A90B36B4-14FB-8B17-EC14-3902D931B32E}"/>
                </a:ext>
              </a:extLst>
            </p:cNvPr>
            <p:cNvSpPr/>
            <p:nvPr/>
          </p:nvSpPr>
          <p:spPr>
            <a:xfrm>
              <a:off x="3734138" y="2467358"/>
              <a:ext cx="219900" cy="219900"/>
            </a:xfrm>
            <a:prstGeom prst="ellipse">
              <a:avLst/>
            </a:prstGeom>
            <a:noFill/>
            <a:ln w="15875" cap="flat" cmpd="sng">
              <a:solidFill>
                <a:srgbClr val="00B05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22" name="Google Shape;9799;p156">
              <a:extLst>
                <a:ext uri="{FF2B5EF4-FFF2-40B4-BE49-F238E27FC236}">
                  <a16:creationId xmlns:a16="http://schemas.microsoft.com/office/drawing/2014/main" id="{2C65CD64-372B-B9DF-6157-B681DCD93828}"/>
                </a:ext>
              </a:extLst>
            </p:cNvPr>
            <p:cNvSpPr/>
            <p:nvPr/>
          </p:nvSpPr>
          <p:spPr>
            <a:xfrm>
              <a:off x="3787560" y="2288011"/>
              <a:ext cx="219900" cy="219900"/>
            </a:xfrm>
            <a:prstGeom prst="ellipse">
              <a:avLst/>
            </a:prstGeom>
            <a:noFill/>
            <a:ln w="15875" cap="flat" cmpd="sng">
              <a:solidFill>
                <a:srgbClr val="00B05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23" name="Google Shape;9802;p156">
              <a:extLst>
                <a:ext uri="{FF2B5EF4-FFF2-40B4-BE49-F238E27FC236}">
                  <a16:creationId xmlns:a16="http://schemas.microsoft.com/office/drawing/2014/main" id="{2FB447BB-157C-A2CC-7690-FD252ECBBF49}"/>
                </a:ext>
              </a:extLst>
            </p:cNvPr>
            <p:cNvSpPr/>
            <p:nvPr/>
          </p:nvSpPr>
          <p:spPr>
            <a:xfrm>
              <a:off x="3637290" y="2173354"/>
              <a:ext cx="219900" cy="219900"/>
            </a:xfrm>
            <a:prstGeom prst="ellipse">
              <a:avLst/>
            </a:prstGeom>
            <a:noFill/>
            <a:ln w="15875" cap="flat" cmpd="sng">
              <a:solidFill>
                <a:srgbClr val="00B050"/>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grpSp>
      <p:sp>
        <p:nvSpPr>
          <p:cNvPr id="25" name="Subtitle 1">
            <a:extLst>
              <a:ext uri="{FF2B5EF4-FFF2-40B4-BE49-F238E27FC236}">
                <a16:creationId xmlns:a16="http://schemas.microsoft.com/office/drawing/2014/main" id="{123864DE-A419-B3E7-D72B-D1004BF6F74D}"/>
              </a:ext>
            </a:extLst>
          </p:cNvPr>
          <p:cNvSpPr txBox="1">
            <a:spLocks/>
          </p:cNvSpPr>
          <p:nvPr/>
        </p:nvSpPr>
        <p:spPr>
          <a:xfrm>
            <a:off x="1154271" y="1883807"/>
            <a:ext cx="2317836" cy="225405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1"/>
              </a:buClr>
              <a:buSzPts val="1400"/>
              <a:buFont typeface="Quicksand"/>
              <a:buChar char="○"/>
              <a:defRPr sz="1400" b="0" i="0" u="none" strike="noStrike" cap="none">
                <a:solidFill>
                  <a:schemeClr val="dk1"/>
                </a:solidFill>
                <a:latin typeface="Quicksand"/>
                <a:ea typeface="Quicksand"/>
                <a:cs typeface="Quicksand"/>
                <a:sym typeface="Quicksand"/>
              </a:defRPr>
            </a:lvl1pPr>
            <a:lvl2pPr marL="914400" marR="0" lvl="1"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2pPr>
            <a:lvl3pPr marL="1371600" marR="0" lvl="2"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3pPr>
            <a:lvl4pPr marL="1828800" marR="0" lvl="3"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4pPr>
            <a:lvl5pPr marL="2286000" marR="0" lvl="4"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5pPr>
            <a:lvl6pPr marL="2743200" marR="0" lvl="5"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6pPr>
            <a:lvl7pPr marL="3200400" marR="0" lvl="6"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7pPr>
            <a:lvl8pPr marL="3657600" marR="0" lvl="7"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8pPr>
            <a:lvl9pPr marL="4114800" marR="0" lvl="8" indent="-317500" algn="ctr" rtl="0">
              <a:lnSpc>
                <a:spcPct val="100000"/>
              </a:lnSpc>
              <a:spcBef>
                <a:spcPts val="0"/>
              </a:spcBef>
              <a:spcAft>
                <a:spcPts val="0"/>
              </a:spcAft>
              <a:buClr>
                <a:schemeClr val="accent1"/>
              </a:buClr>
              <a:buSzPts val="1400"/>
              <a:buFont typeface="Quicksand"/>
              <a:buChar char="■"/>
              <a:defRPr sz="1400" b="0" i="0" u="none" strike="noStrike" cap="none">
                <a:solidFill>
                  <a:schemeClr val="accent1"/>
                </a:solidFill>
                <a:latin typeface="Quicksand"/>
                <a:ea typeface="Quicksand"/>
                <a:cs typeface="Quicksand"/>
                <a:sym typeface="Quicksand"/>
              </a:defRPr>
            </a:lvl9pPr>
          </a:lstStyle>
          <a:p>
            <a:pPr marL="457200" marR="0" lvl="0" indent="-317500" algn="l" defTabSz="914400" rtl="0" eaLnBrk="1" fontAlgn="auto" latinLnBrk="0" hangingPunct="1">
              <a:lnSpc>
                <a:spcPct val="100000"/>
              </a:lnSpc>
              <a:spcBef>
                <a:spcPts val="600"/>
              </a:spcBef>
              <a:spcAft>
                <a:spcPts val="600"/>
              </a:spcAft>
              <a:buClr>
                <a:srgbClr val="F07F09"/>
              </a:buClr>
              <a:buSzPts val="1400"/>
              <a:buFont typeface="Quicksand"/>
              <a:buChar char="○"/>
              <a:tabLst/>
              <a:defRPr/>
            </a:pPr>
            <a:r>
              <a:rPr kumimoji="0" lang="en-US" sz="2400" b="0" i="0" u="none" strike="noStrike" kern="0" cap="none" spc="0" normalizeH="0" baseline="0" noProof="0" dirty="0">
                <a:ln>
                  <a:noFill/>
                </a:ln>
                <a:solidFill>
                  <a:sysClr val="windowText" lastClr="000000"/>
                </a:solidFill>
                <a:effectLst/>
                <a:uLnTx/>
                <a:uFillTx/>
                <a:latin typeface="Roboto" panose="020B0604020202020204" charset="0"/>
                <a:ea typeface="Roboto" panose="020B0604020202020204" charset="0"/>
                <a:sym typeface="Quicksand"/>
              </a:rPr>
              <a:t>Pare-down</a:t>
            </a:r>
          </a:p>
          <a:p>
            <a:pPr marL="457200" marR="0" lvl="0" indent="-317500" algn="l" defTabSz="914400" rtl="0" eaLnBrk="1" fontAlgn="auto" latinLnBrk="0" hangingPunct="1">
              <a:lnSpc>
                <a:spcPct val="100000"/>
              </a:lnSpc>
              <a:spcBef>
                <a:spcPts val="600"/>
              </a:spcBef>
              <a:spcAft>
                <a:spcPts val="600"/>
              </a:spcAft>
              <a:buClr>
                <a:srgbClr val="F07F09"/>
              </a:buClr>
              <a:buSzPts val="1400"/>
              <a:buFont typeface="Quicksand"/>
              <a:buChar char="○"/>
              <a:tabLst/>
              <a:defRPr/>
            </a:pPr>
            <a:r>
              <a:rPr kumimoji="0" lang="en-US" sz="2400" b="0" i="0" u="none" strike="noStrike" kern="0" cap="none" spc="0" normalizeH="0" baseline="0" noProof="0" dirty="0">
                <a:ln>
                  <a:noFill/>
                </a:ln>
                <a:solidFill>
                  <a:sysClr val="windowText" lastClr="000000"/>
                </a:solidFill>
                <a:effectLst/>
                <a:uLnTx/>
                <a:uFillTx/>
                <a:latin typeface="Roboto" panose="020B0604020202020204" charset="0"/>
                <a:ea typeface="Roboto" panose="020B0604020202020204" charset="0"/>
                <a:sym typeface="Quicksand"/>
              </a:rPr>
              <a:t>Simplify</a:t>
            </a:r>
          </a:p>
          <a:p>
            <a:pPr marL="457200" marR="0" lvl="0" indent="-317500" algn="l" defTabSz="914400" rtl="0" eaLnBrk="1" fontAlgn="auto" latinLnBrk="0" hangingPunct="1">
              <a:lnSpc>
                <a:spcPct val="100000"/>
              </a:lnSpc>
              <a:spcBef>
                <a:spcPts val="600"/>
              </a:spcBef>
              <a:spcAft>
                <a:spcPts val="600"/>
              </a:spcAft>
              <a:buClr>
                <a:srgbClr val="F07F09"/>
              </a:buClr>
              <a:buSzPts val="1400"/>
              <a:buFont typeface="Quicksand"/>
              <a:buChar char="○"/>
              <a:tabLst/>
              <a:defRPr/>
            </a:pPr>
            <a:r>
              <a:rPr kumimoji="0" lang="en-US" sz="2400" b="0" i="0" u="none" strike="noStrike" kern="0" cap="none" spc="0" normalizeH="0" baseline="0" noProof="0" dirty="0">
                <a:ln>
                  <a:noFill/>
                </a:ln>
                <a:solidFill>
                  <a:sysClr val="windowText" lastClr="000000"/>
                </a:solidFill>
                <a:effectLst/>
                <a:uLnTx/>
                <a:uFillTx/>
                <a:latin typeface="Roboto" panose="020B0604020202020204" charset="0"/>
                <a:ea typeface="Roboto" panose="020B0604020202020204" charset="0"/>
                <a:sym typeface="Quicksand"/>
              </a:rPr>
              <a:t>Clarify</a:t>
            </a:r>
          </a:p>
          <a:p>
            <a:pPr marL="457200" marR="0" lvl="0" indent="-317500" algn="l" defTabSz="914400" rtl="0" eaLnBrk="1" fontAlgn="auto" latinLnBrk="0" hangingPunct="1">
              <a:lnSpc>
                <a:spcPct val="100000"/>
              </a:lnSpc>
              <a:spcBef>
                <a:spcPts val="600"/>
              </a:spcBef>
              <a:spcAft>
                <a:spcPts val="600"/>
              </a:spcAft>
              <a:buClr>
                <a:srgbClr val="F07F09"/>
              </a:buClr>
              <a:buSzPts val="1400"/>
              <a:buFont typeface="Quicksand"/>
              <a:buChar char="○"/>
              <a:tabLst/>
              <a:defRPr/>
            </a:pPr>
            <a:r>
              <a:rPr kumimoji="0" lang="en-US" sz="2400" b="0" i="0" u="none" strike="noStrike" kern="0" cap="none" spc="0" normalizeH="0" baseline="0" noProof="0" dirty="0">
                <a:ln>
                  <a:noFill/>
                </a:ln>
                <a:solidFill>
                  <a:sysClr val="windowText" lastClr="000000"/>
                </a:solidFill>
                <a:effectLst/>
                <a:uLnTx/>
                <a:uFillTx/>
                <a:latin typeface="Roboto" panose="020B0604020202020204" charset="0"/>
                <a:ea typeface="Roboto" panose="020B0604020202020204" charset="0"/>
                <a:sym typeface="Quicksand"/>
              </a:rPr>
              <a:t>Abridge</a:t>
            </a:r>
          </a:p>
        </p:txBody>
      </p:sp>
      <p:sp>
        <p:nvSpPr>
          <p:cNvPr id="24" name="Google Shape;615;p25">
            <a:extLst>
              <a:ext uri="{FF2B5EF4-FFF2-40B4-BE49-F238E27FC236}">
                <a16:creationId xmlns:a16="http://schemas.microsoft.com/office/drawing/2014/main" id="{E4EFACC5-7B92-484D-B2B0-626DEE3C9923}"/>
              </a:ext>
            </a:extLst>
          </p:cNvPr>
          <p:cNvSpPr txBox="1"/>
          <p:nvPr/>
        </p:nvSpPr>
        <p:spPr>
          <a:xfrm>
            <a:off x="658369" y="259664"/>
            <a:ext cx="8396422" cy="383237"/>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2000" dirty="0">
                <a:solidFill>
                  <a:schemeClr val="accent2"/>
                </a:solidFill>
                <a:latin typeface="Fira Sans Extra Condensed Medium"/>
                <a:ea typeface="Fira Sans Extra Condensed Medium"/>
                <a:cs typeface="Fira Sans Extra Condensed Medium"/>
                <a:sym typeface="Fira Sans Extra Condensed Medium"/>
              </a:rPr>
              <a:t>Intentional Oral Comm Design</a:t>
            </a:r>
            <a:endParaRPr sz="2000" dirty="0">
              <a:solidFill>
                <a:schemeClr val="accent2"/>
              </a:solidFill>
              <a:latin typeface="Fira Sans Extra Condensed Medium"/>
              <a:ea typeface="Fira Sans Extra Condensed Medium"/>
              <a:cs typeface="Fira Sans Extra Condensed Medium"/>
              <a:sym typeface="Fira Sans Extra Condensed Medium"/>
            </a:endParaRPr>
          </a:p>
        </p:txBody>
      </p:sp>
      <p:cxnSp>
        <p:nvCxnSpPr>
          <p:cNvPr id="26" name="Straight Connector 25">
            <a:extLst>
              <a:ext uri="{FF2B5EF4-FFF2-40B4-BE49-F238E27FC236}">
                <a16:creationId xmlns:a16="http://schemas.microsoft.com/office/drawing/2014/main" id="{CF4988C7-19D2-4396-809E-C3617FB44561}"/>
              </a:ext>
            </a:extLst>
          </p:cNvPr>
          <p:cNvCxnSpPr>
            <a:cxnSpLocks/>
          </p:cNvCxnSpPr>
          <p:nvPr/>
        </p:nvCxnSpPr>
        <p:spPr>
          <a:xfrm flipV="1">
            <a:off x="0" y="594869"/>
            <a:ext cx="9144000" cy="4803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2159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ircle(out)">
                                      <p:cBhvr>
                                        <p:cTn id="7" dur="2000"/>
                                        <p:tgtEl>
                                          <p:spTgt spid="12"/>
                                        </p:tgtEl>
                                      </p:cBhvr>
                                    </p:animEffect>
                                  </p:childTnLst>
                                </p:cTn>
                              </p:par>
                            </p:childTnLst>
                          </p:cTn>
                        </p:par>
                        <p:par>
                          <p:cTn id="8" fill="hold">
                            <p:stCondLst>
                              <p:cond delay="2000"/>
                            </p:stCondLst>
                            <p:childTnLst>
                              <p:par>
                                <p:cTn id="9" presetID="6" presetClass="entr" presetSubtype="32"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circle(out)">
                                      <p:cBhvr>
                                        <p:cTn id="11" dur="2000"/>
                                        <p:tgtEl>
                                          <p:spTgt spid="18"/>
                                        </p:tgtEl>
                                      </p:cBhvr>
                                    </p:animEffect>
                                  </p:childTnLst>
                                </p:cTn>
                              </p:par>
                            </p:childTnLst>
                          </p:cTn>
                        </p:par>
                      </p:childTnLst>
                    </p:cTn>
                  </p:par>
                  <p:par>
                    <p:cTn id="12" fill="hold">
                      <p:stCondLst>
                        <p:cond delay="indefinite"/>
                      </p:stCondLst>
                      <p:childTnLst>
                        <p:par>
                          <p:cTn id="13" fill="hold">
                            <p:stCondLst>
                              <p:cond delay="0"/>
                            </p:stCondLst>
                            <p:childTnLst>
                              <p:par>
                                <p:cTn id="14" presetID="21" presetClass="exit" presetSubtype="1" fill="hold" nodeType="clickEffect">
                                  <p:stCondLst>
                                    <p:cond delay="0"/>
                                  </p:stCondLst>
                                  <p:childTnLst>
                                    <p:animEffect transition="out" filter="wheel(1)">
                                      <p:cBhvr>
                                        <p:cTn id="15" dur="2000"/>
                                        <p:tgtEl>
                                          <p:spTgt spid="12"/>
                                        </p:tgtEl>
                                      </p:cBhvr>
                                    </p:animEffect>
                                    <p:set>
                                      <p:cBhvr>
                                        <p:cTn id="16" dur="1" fill="hold">
                                          <p:stCondLst>
                                            <p:cond delay="1999"/>
                                          </p:stCondLst>
                                        </p:cTn>
                                        <p:tgtEl>
                                          <p:spTgt spid="12"/>
                                        </p:tgtEl>
                                        <p:attrNameLst>
                                          <p:attrName>style.visibility</p:attrName>
                                        </p:attrNameLst>
                                      </p:cBhvr>
                                      <p:to>
                                        <p:strVal val="hidden"/>
                                      </p:to>
                                    </p:set>
                                  </p:childTnLst>
                                </p:cTn>
                              </p:par>
                              <p:par>
                                <p:cTn id="17" presetID="21" presetClass="exit" presetSubtype="1" fill="hold" nodeType="withEffect">
                                  <p:stCondLst>
                                    <p:cond delay="0"/>
                                  </p:stCondLst>
                                  <p:childTnLst>
                                    <p:animEffect transition="out" filter="wheel(1)">
                                      <p:cBhvr>
                                        <p:cTn id="18" dur="2000"/>
                                        <p:tgtEl>
                                          <p:spTgt spid="18"/>
                                        </p:tgtEl>
                                      </p:cBhvr>
                                    </p:animEffect>
                                    <p:set>
                                      <p:cBhvr>
                                        <p:cTn id="19" dur="1" fill="hold">
                                          <p:stCondLst>
                                            <p:cond delay="1999"/>
                                          </p:stCondLst>
                                        </p:cTn>
                                        <p:tgtEl>
                                          <p:spTgt spid="18"/>
                                        </p:tgtEl>
                                        <p:attrNameLst>
                                          <p:attrName>style.visibility</p:attrName>
                                        </p:attrNameLst>
                                      </p:cBhvr>
                                      <p:to>
                                        <p:strVal val="hidden"/>
                                      </p:to>
                                    </p:se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5">
                                            <p:txEl>
                                              <p:pRg st="0" end="0"/>
                                            </p:txEl>
                                          </p:spTgt>
                                        </p:tgtEl>
                                        <p:attrNameLst>
                                          <p:attrName>style.visibility</p:attrName>
                                        </p:attrNameLst>
                                      </p:cBhvr>
                                      <p:to>
                                        <p:strVal val="visible"/>
                                      </p:to>
                                    </p:set>
                                    <p:animEffect transition="in" filter="fade">
                                      <p:cBhvr>
                                        <p:cTn id="23" dur="1000"/>
                                        <p:tgtEl>
                                          <p:spTgt spid="25">
                                            <p:txEl>
                                              <p:pRg st="0" end="0"/>
                                            </p:txEl>
                                          </p:spTgt>
                                        </p:tgtEl>
                                      </p:cBhvr>
                                    </p:animEffect>
                                    <p:anim calcmode="lin" valueType="num">
                                      <p:cBhvr>
                                        <p:cTn id="24"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25" dur="100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25">
                                            <p:txEl>
                                              <p:pRg st="1" end="1"/>
                                            </p:txEl>
                                          </p:spTgt>
                                        </p:tgtEl>
                                        <p:attrNameLst>
                                          <p:attrName>style.visibility</p:attrName>
                                        </p:attrNameLst>
                                      </p:cBhvr>
                                      <p:to>
                                        <p:strVal val="visible"/>
                                      </p:to>
                                    </p:set>
                                    <p:animEffect transition="in" filter="fade">
                                      <p:cBhvr>
                                        <p:cTn id="29" dur="1000"/>
                                        <p:tgtEl>
                                          <p:spTgt spid="25">
                                            <p:txEl>
                                              <p:pRg st="1" end="1"/>
                                            </p:txEl>
                                          </p:spTgt>
                                        </p:tgtEl>
                                      </p:cBhvr>
                                    </p:animEffect>
                                    <p:anim calcmode="lin" valueType="num">
                                      <p:cBhvr>
                                        <p:cTn id="30" dur="1000" fill="hold"/>
                                        <p:tgtEl>
                                          <p:spTgt spid="25">
                                            <p:txEl>
                                              <p:pRg st="1" end="1"/>
                                            </p:txEl>
                                          </p:spTgt>
                                        </p:tgtEl>
                                        <p:attrNameLst>
                                          <p:attrName>ppt_x</p:attrName>
                                        </p:attrNameLst>
                                      </p:cBhvr>
                                      <p:tavLst>
                                        <p:tav tm="0">
                                          <p:val>
                                            <p:strVal val="#ppt_x"/>
                                          </p:val>
                                        </p:tav>
                                        <p:tav tm="100000">
                                          <p:val>
                                            <p:strVal val="#ppt_x"/>
                                          </p:val>
                                        </p:tav>
                                      </p:tavLst>
                                    </p:anim>
                                    <p:anim calcmode="lin" valueType="num">
                                      <p:cBhvr>
                                        <p:cTn id="31" dur="1000" fill="hold"/>
                                        <p:tgtEl>
                                          <p:spTgt spid="25">
                                            <p:txEl>
                                              <p:pRg st="1" end="1"/>
                                            </p:txEl>
                                          </p:spTgt>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42" presetClass="entr" presetSubtype="0" fill="hold" grpId="0" nodeType="afterEffect">
                                  <p:stCondLst>
                                    <p:cond delay="0"/>
                                  </p:stCondLst>
                                  <p:childTnLst>
                                    <p:set>
                                      <p:cBhvr>
                                        <p:cTn id="34" dur="1" fill="hold">
                                          <p:stCondLst>
                                            <p:cond delay="0"/>
                                          </p:stCondLst>
                                        </p:cTn>
                                        <p:tgtEl>
                                          <p:spTgt spid="25">
                                            <p:txEl>
                                              <p:pRg st="2" end="2"/>
                                            </p:txEl>
                                          </p:spTgt>
                                        </p:tgtEl>
                                        <p:attrNameLst>
                                          <p:attrName>style.visibility</p:attrName>
                                        </p:attrNameLst>
                                      </p:cBhvr>
                                      <p:to>
                                        <p:strVal val="visible"/>
                                      </p:to>
                                    </p:set>
                                    <p:animEffect transition="in" filter="fade">
                                      <p:cBhvr>
                                        <p:cTn id="35" dur="1000"/>
                                        <p:tgtEl>
                                          <p:spTgt spid="25">
                                            <p:txEl>
                                              <p:pRg st="2" end="2"/>
                                            </p:txEl>
                                          </p:spTgt>
                                        </p:tgtEl>
                                      </p:cBhvr>
                                    </p:animEffect>
                                    <p:anim calcmode="lin" valueType="num">
                                      <p:cBhvr>
                                        <p:cTn id="36" dur="1000" fill="hold"/>
                                        <p:tgtEl>
                                          <p:spTgt spid="25">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25">
                                            <p:txEl>
                                              <p:pRg st="2" end="2"/>
                                            </p:txEl>
                                          </p:spTgt>
                                        </p:tgtEl>
                                        <p:attrNameLst>
                                          <p:attrName>ppt_y</p:attrName>
                                        </p:attrNameLst>
                                      </p:cBhvr>
                                      <p:tavLst>
                                        <p:tav tm="0">
                                          <p:val>
                                            <p:strVal val="#ppt_y+.1"/>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25">
                                            <p:txEl>
                                              <p:pRg st="3" end="3"/>
                                            </p:txEl>
                                          </p:spTgt>
                                        </p:tgtEl>
                                        <p:attrNameLst>
                                          <p:attrName>style.visibility</p:attrName>
                                        </p:attrNameLst>
                                      </p:cBhvr>
                                      <p:to>
                                        <p:strVal val="visible"/>
                                      </p:to>
                                    </p:set>
                                    <p:animEffect transition="in" filter="fade">
                                      <p:cBhvr>
                                        <p:cTn id="41" dur="1000"/>
                                        <p:tgtEl>
                                          <p:spTgt spid="25">
                                            <p:txEl>
                                              <p:pRg st="3" end="3"/>
                                            </p:txEl>
                                          </p:spTgt>
                                        </p:tgtEl>
                                      </p:cBhvr>
                                    </p:animEffect>
                                    <p:anim calcmode="lin" valueType="num">
                                      <p:cBhvr>
                                        <p:cTn id="42" dur="1000" fill="hold"/>
                                        <p:tgtEl>
                                          <p:spTgt spid="25">
                                            <p:txEl>
                                              <p:pRg st="3" end="3"/>
                                            </p:txEl>
                                          </p:spTgt>
                                        </p:tgtEl>
                                        <p:attrNameLst>
                                          <p:attrName>ppt_x</p:attrName>
                                        </p:attrNameLst>
                                      </p:cBhvr>
                                      <p:tavLst>
                                        <p:tav tm="0">
                                          <p:val>
                                            <p:strVal val="#ppt_x"/>
                                          </p:val>
                                        </p:tav>
                                        <p:tav tm="100000">
                                          <p:val>
                                            <p:strVal val="#ppt_x"/>
                                          </p:val>
                                        </p:tav>
                                      </p:tavLst>
                                    </p:anim>
                                    <p:anim calcmode="lin" valueType="num">
                                      <p:cBhvr>
                                        <p:cTn id="43" dur="1000" fill="hold"/>
                                        <p:tgtEl>
                                          <p:spTgt spid="2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D38E975-0563-1308-0A6E-B84CA42F19C1}"/>
              </a:ext>
            </a:extLst>
          </p:cNvPr>
          <p:cNvSpPr txBox="1"/>
          <p:nvPr/>
        </p:nvSpPr>
        <p:spPr>
          <a:xfrm>
            <a:off x="374903" y="4618264"/>
            <a:ext cx="8769097" cy="461665"/>
          </a:xfrm>
          <a:prstGeom prst="rect">
            <a:avLst/>
          </a:prstGeom>
          <a:noFill/>
        </p:spPr>
        <p:txBody>
          <a:bodyPr wrap="square" rtlCol="0">
            <a:spAutoFit/>
          </a:bodyPr>
          <a:lstStyle/>
          <a:p>
            <a:r>
              <a:rPr lang="en-US" sz="800" dirty="0"/>
              <a:t>Coleman, John (2020) “A Speech is Not an Essay.” </a:t>
            </a:r>
            <a:r>
              <a:rPr lang="en-US" sz="800" i="1" dirty="0"/>
              <a:t>HBR’s 10 Must Reads on Public Speaking and Presenting, </a:t>
            </a:r>
            <a:r>
              <a:rPr lang="en-US" sz="800" dirty="0"/>
              <a:t>pp 15-16. Harvard Business School Publishing Corporation, Boston, MA.,</a:t>
            </a:r>
          </a:p>
          <a:p>
            <a:r>
              <a:rPr lang="en-US" sz="800" dirty="0"/>
              <a:t>Schneider VI, Healy AF, Carlson KW, Buck-Gengler CJ, Barshi I. How much is remembered as a function of presentation modality? Memory. 2019 Feb;27(2):261-267. doi: 10.1080/09658211.2018.1502784. Epub 2018 Jul 26. PMID: 30047282.</a:t>
            </a:r>
          </a:p>
        </p:txBody>
      </p:sp>
      <p:sp>
        <p:nvSpPr>
          <p:cNvPr id="11" name="Google Shape;615;p25">
            <a:extLst>
              <a:ext uri="{FF2B5EF4-FFF2-40B4-BE49-F238E27FC236}">
                <a16:creationId xmlns:a16="http://schemas.microsoft.com/office/drawing/2014/main" id="{E251BC14-BC5D-448D-938B-AE6AD89ADCCC}"/>
              </a:ext>
            </a:extLst>
          </p:cNvPr>
          <p:cNvSpPr txBox="1"/>
          <p:nvPr/>
        </p:nvSpPr>
        <p:spPr>
          <a:xfrm>
            <a:off x="0" y="293763"/>
            <a:ext cx="9144000" cy="31351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Fira Sans Extra Condensed Medium"/>
                <a:ea typeface="Fira Sans Extra Condensed Medium"/>
                <a:cs typeface="Fira Sans Extra Condensed Medium"/>
                <a:sym typeface="Fira Sans Extra Condensed Medium"/>
              </a:rPr>
              <a:t>Intentional Oral Comm Design: </a:t>
            </a:r>
            <a:r>
              <a:rPr lang="en-US" sz="1600" dirty="0">
                <a:solidFill>
                  <a:schemeClr val="accent2"/>
                </a:solidFill>
                <a:latin typeface="Fira Sans Extra Condensed Medium"/>
                <a:ea typeface="Fira Sans Extra Condensed Medium"/>
                <a:cs typeface="Fira Sans Extra Condensed Medium"/>
                <a:sym typeface="Fira Sans Extra Condensed Medium"/>
              </a:rPr>
              <a:t>“A Speech is Not an Essay,” John Coleman, Harvard Business Review</a:t>
            </a:r>
            <a:endParaRPr sz="1600" dirty="0">
              <a:solidFill>
                <a:schemeClr val="accent2"/>
              </a:solidFill>
              <a:latin typeface="Fira Sans Extra Condensed Medium"/>
              <a:ea typeface="Fira Sans Extra Condensed Medium"/>
              <a:cs typeface="Fira Sans Extra Condensed Medium"/>
              <a:sym typeface="Fira Sans Extra Condensed Medium"/>
            </a:endParaRPr>
          </a:p>
        </p:txBody>
      </p:sp>
      <p:graphicFrame>
        <p:nvGraphicFramePr>
          <p:cNvPr id="4" name="Diagram 3">
            <a:extLst>
              <a:ext uri="{FF2B5EF4-FFF2-40B4-BE49-F238E27FC236}">
                <a16:creationId xmlns:a16="http://schemas.microsoft.com/office/drawing/2014/main" id="{0ACF8BC8-06F2-D508-4E23-AB277A03C031}"/>
              </a:ext>
            </a:extLst>
          </p:cNvPr>
          <p:cNvGraphicFramePr/>
          <p:nvPr>
            <p:extLst>
              <p:ext uri="{D42A27DB-BD31-4B8C-83A1-F6EECF244321}">
                <p14:modId xmlns:p14="http://schemas.microsoft.com/office/powerpoint/2010/main" val="3229663399"/>
              </p:ext>
            </p:extLst>
          </p:nvPr>
        </p:nvGraphicFramePr>
        <p:xfrm>
          <a:off x="4179404" y="703678"/>
          <a:ext cx="4022764" cy="24774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4" name="Group 13">
            <a:extLst>
              <a:ext uri="{FF2B5EF4-FFF2-40B4-BE49-F238E27FC236}">
                <a16:creationId xmlns:a16="http://schemas.microsoft.com/office/drawing/2014/main" id="{840930C3-1C1D-43FA-B24D-19046D240A0B}"/>
              </a:ext>
            </a:extLst>
          </p:cNvPr>
          <p:cNvGrpSpPr/>
          <p:nvPr/>
        </p:nvGrpSpPr>
        <p:grpSpPr>
          <a:xfrm>
            <a:off x="867905" y="2163912"/>
            <a:ext cx="4242880" cy="991259"/>
            <a:chOff x="324211" y="3276599"/>
            <a:chExt cx="4985472" cy="1202267"/>
          </a:xfrm>
        </p:grpSpPr>
        <p:sp>
          <p:nvSpPr>
            <p:cNvPr id="2" name="TextBox 1">
              <a:extLst>
                <a:ext uri="{FF2B5EF4-FFF2-40B4-BE49-F238E27FC236}">
                  <a16:creationId xmlns:a16="http://schemas.microsoft.com/office/drawing/2014/main" id="{954F58A4-DF12-458E-80E1-550C6D41657F}"/>
                </a:ext>
              </a:extLst>
            </p:cNvPr>
            <p:cNvSpPr txBox="1"/>
            <p:nvPr/>
          </p:nvSpPr>
          <p:spPr>
            <a:xfrm>
              <a:off x="1204340" y="3354512"/>
              <a:ext cx="3696842" cy="559939"/>
            </a:xfrm>
            <a:prstGeom prst="rect">
              <a:avLst/>
            </a:prstGeom>
            <a:noFill/>
          </p:spPr>
          <p:txBody>
            <a:bodyPr wrap="square" rtlCol="0">
              <a:spAutoFit/>
            </a:bodyPr>
            <a:lstStyle/>
            <a:p>
              <a:r>
                <a:rPr lang="en-US" sz="1200" dirty="0">
                  <a:latin typeface="Roboto" panose="020B0604020202020204" charset="0"/>
                  <a:ea typeface="Roboto" panose="020B0604020202020204" charset="0"/>
                </a:rPr>
                <a:t>Papers can afford complexity:  punctuation, paragraph breaks, subject headers.</a:t>
              </a:r>
            </a:p>
          </p:txBody>
        </p:sp>
        <p:sp>
          <p:nvSpPr>
            <p:cNvPr id="8" name="Parallelogram 7">
              <a:extLst>
                <a:ext uri="{FF2B5EF4-FFF2-40B4-BE49-F238E27FC236}">
                  <a16:creationId xmlns:a16="http://schemas.microsoft.com/office/drawing/2014/main" id="{8CFEA327-2AF3-4578-B9CD-D3AF29084889}"/>
                </a:ext>
              </a:extLst>
            </p:cNvPr>
            <p:cNvSpPr/>
            <p:nvPr/>
          </p:nvSpPr>
          <p:spPr>
            <a:xfrm>
              <a:off x="324211" y="3276599"/>
              <a:ext cx="4985472" cy="1202267"/>
            </a:xfrm>
            <a:prstGeom prst="parallelogram">
              <a:avLst>
                <a:gd name="adj" fmla="val 80423"/>
              </a:avLst>
            </a:prstGeom>
            <a:no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1C639F8D-8A04-4D64-9D75-61D6290F2C04}"/>
                </a:ext>
              </a:extLst>
            </p:cNvPr>
            <p:cNvSpPr txBox="1"/>
            <p:nvPr/>
          </p:nvSpPr>
          <p:spPr>
            <a:xfrm>
              <a:off x="795841" y="3884358"/>
              <a:ext cx="3419451" cy="559939"/>
            </a:xfrm>
            <a:prstGeom prst="rect">
              <a:avLst/>
            </a:prstGeom>
            <a:noFill/>
          </p:spPr>
          <p:txBody>
            <a:bodyPr wrap="square" rtlCol="0">
              <a:spAutoFit/>
            </a:bodyPr>
            <a:lstStyle/>
            <a:p>
              <a:r>
                <a:rPr lang="en-US" sz="1200" dirty="0">
                  <a:latin typeface="Roboto" panose="020B0604020202020204" charset="0"/>
                  <a:ea typeface="Roboto" panose="020B0604020202020204" charset="0"/>
                </a:rPr>
                <a:t>Readers can re-read content </a:t>
              </a:r>
              <a:r>
                <a:rPr lang="en-US" sz="1200">
                  <a:latin typeface="Roboto" panose="020B0604020202020204" charset="0"/>
                  <a:ea typeface="Roboto" panose="020B0604020202020204" charset="0"/>
                </a:rPr>
                <a:t>for clarification.</a:t>
              </a:r>
              <a:endParaRPr lang="en-US" sz="1200" dirty="0">
                <a:latin typeface="Roboto" panose="020B0604020202020204" charset="0"/>
                <a:ea typeface="Roboto" panose="020B0604020202020204" charset="0"/>
              </a:endParaRPr>
            </a:p>
          </p:txBody>
        </p:sp>
      </p:grpSp>
      <p:grpSp>
        <p:nvGrpSpPr>
          <p:cNvPr id="17" name="Group 16">
            <a:extLst>
              <a:ext uri="{FF2B5EF4-FFF2-40B4-BE49-F238E27FC236}">
                <a16:creationId xmlns:a16="http://schemas.microsoft.com/office/drawing/2014/main" id="{79DCC701-C4D3-47D1-B5DD-22D61B95DDEE}"/>
              </a:ext>
            </a:extLst>
          </p:cNvPr>
          <p:cNvGrpSpPr/>
          <p:nvPr/>
        </p:nvGrpSpPr>
        <p:grpSpPr>
          <a:xfrm>
            <a:off x="1698750" y="740832"/>
            <a:ext cx="4487630" cy="1372311"/>
            <a:chOff x="1355291" y="1572768"/>
            <a:chExt cx="5200957" cy="1642256"/>
          </a:xfrm>
        </p:grpSpPr>
        <p:sp>
          <p:nvSpPr>
            <p:cNvPr id="13" name="Parallelogram 12">
              <a:extLst>
                <a:ext uri="{FF2B5EF4-FFF2-40B4-BE49-F238E27FC236}">
                  <a16:creationId xmlns:a16="http://schemas.microsoft.com/office/drawing/2014/main" id="{28838E43-9598-47B1-8D84-DFF7EF404001}"/>
                </a:ext>
              </a:extLst>
            </p:cNvPr>
            <p:cNvSpPr/>
            <p:nvPr/>
          </p:nvSpPr>
          <p:spPr>
            <a:xfrm>
              <a:off x="1355291" y="1572768"/>
              <a:ext cx="5200957" cy="1642256"/>
            </a:xfrm>
            <a:prstGeom prst="parallelogram">
              <a:avLst>
                <a:gd name="adj" fmla="val 80423"/>
              </a:avLst>
            </a:prstGeom>
            <a:no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E3857EF-A90D-4B54-B899-08ACA0D067B3}"/>
                </a:ext>
              </a:extLst>
            </p:cNvPr>
            <p:cNvSpPr txBox="1"/>
            <p:nvPr/>
          </p:nvSpPr>
          <p:spPr>
            <a:xfrm>
              <a:off x="2381833" y="1793870"/>
              <a:ext cx="3696843" cy="559939"/>
            </a:xfrm>
            <a:prstGeom prst="rect">
              <a:avLst/>
            </a:prstGeom>
            <a:noFill/>
          </p:spPr>
          <p:txBody>
            <a:bodyPr wrap="square" rtlCol="0">
              <a:spAutoFit/>
            </a:bodyPr>
            <a:lstStyle/>
            <a:p>
              <a:r>
                <a:rPr lang="en-US" sz="1200" dirty="0">
                  <a:latin typeface="Roboto" panose="020B0604020202020204" charset="0"/>
                  <a:ea typeface="Roboto" panose="020B0604020202020204" charset="0"/>
                </a:rPr>
                <a:t>If at any point an audience gets lost during a presentation, they are likely lost for good.</a:t>
              </a:r>
            </a:p>
          </p:txBody>
        </p:sp>
        <p:sp>
          <p:nvSpPr>
            <p:cNvPr id="16" name="TextBox 15">
              <a:extLst>
                <a:ext uri="{FF2B5EF4-FFF2-40B4-BE49-F238E27FC236}">
                  <a16:creationId xmlns:a16="http://schemas.microsoft.com/office/drawing/2014/main" id="{15909BF5-F267-4B0D-B880-20780F24C626}"/>
                </a:ext>
              </a:extLst>
            </p:cNvPr>
            <p:cNvSpPr txBox="1"/>
            <p:nvPr/>
          </p:nvSpPr>
          <p:spPr>
            <a:xfrm>
              <a:off x="1894152" y="2530084"/>
              <a:ext cx="3696843" cy="559939"/>
            </a:xfrm>
            <a:prstGeom prst="rect">
              <a:avLst/>
            </a:prstGeom>
            <a:noFill/>
          </p:spPr>
          <p:txBody>
            <a:bodyPr wrap="square" rtlCol="0">
              <a:spAutoFit/>
            </a:bodyPr>
            <a:lstStyle/>
            <a:p>
              <a:r>
                <a:rPr lang="en-US" sz="1200" dirty="0">
                  <a:latin typeface="Roboto" panose="020B0604020202020204" charset="0"/>
                  <a:ea typeface="Roboto" panose="020B0604020202020204" charset="0"/>
                </a:rPr>
                <a:t>Audiences may not formulate good questions during Q &amp; A if they are lost.</a:t>
              </a:r>
            </a:p>
          </p:txBody>
        </p:sp>
      </p:grpSp>
      <p:cxnSp>
        <p:nvCxnSpPr>
          <p:cNvPr id="18" name="Straight Connector 17">
            <a:extLst>
              <a:ext uri="{FF2B5EF4-FFF2-40B4-BE49-F238E27FC236}">
                <a16:creationId xmlns:a16="http://schemas.microsoft.com/office/drawing/2014/main" id="{03604071-1DF6-487D-B455-4A6F15355958}"/>
              </a:ext>
            </a:extLst>
          </p:cNvPr>
          <p:cNvCxnSpPr>
            <a:cxnSpLocks/>
          </p:cNvCxnSpPr>
          <p:nvPr/>
        </p:nvCxnSpPr>
        <p:spPr>
          <a:xfrm flipV="1">
            <a:off x="0" y="594869"/>
            <a:ext cx="9144000" cy="4803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F4DF4700-495A-4E6A-A6E9-78C2E64BF7AC}"/>
              </a:ext>
            </a:extLst>
          </p:cNvPr>
          <p:cNvSpPr txBox="1"/>
          <p:nvPr/>
        </p:nvSpPr>
        <p:spPr>
          <a:xfrm>
            <a:off x="287878" y="3576237"/>
            <a:ext cx="8568243" cy="707886"/>
          </a:xfrm>
          <a:prstGeom prst="rect">
            <a:avLst/>
          </a:prstGeom>
          <a:solidFill>
            <a:schemeClr val="accent2">
              <a:lumMod val="20000"/>
              <a:lumOff val="80000"/>
            </a:schemeClr>
          </a:solidFill>
        </p:spPr>
        <p:txBody>
          <a:bodyPr wrap="square" rtlCol="0">
            <a:spAutoFit/>
          </a:bodyPr>
          <a:lstStyle/>
          <a:p>
            <a:pPr algn="ctr"/>
            <a:r>
              <a:rPr lang="en-US" sz="2000" dirty="0"/>
              <a:t>NIH investigated the widespread claims that audiences only retain between 10%-30% of presentation content.</a:t>
            </a:r>
          </a:p>
        </p:txBody>
      </p:sp>
    </p:spTree>
    <p:extLst>
      <p:ext uri="{BB962C8B-B14F-4D97-AF65-F5344CB8AC3E}">
        <p14:creationId xmlns:p14="http://schemas.microsoft.com/office/powerpoint/2010/main" val="115323988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Google Shape;615;p25">
            <a:extLst>
              <a:ext uri="{FF2B5EF4-FFF2-40B4-BE49-F238E27FC236}">
                <a16:creationId xmlns:a16="http://schemas.microsoft.com/office/drawing/2014/main" id="{E4EFACC5-7B92-484D-B2B0-626DEE3C9923}"/>
              </a:ext>
            </a:extLst>
          </p:cNvPr>
          <p:cNvSpPr txBox="1"/>
          <p:nvPr/>
        </p:nvSpPr>
        <p:spPr>
          <a:xfrm>
            <a:off x="960121" y="306001"/>
            <a:ext cx="7415783" cy="3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Fira Sans Extra Condensed Medium"/>
                <a:ea typeface="Fira Sans Extra Condensed Medium"/>
                <a:cs typeface="Fira Sans Extra Condensed Medium"/>
                <a:sym typeface="Fira Sans Extra Condensed Medium"/>
              </a:rPr>
              <a:t>Intentional Oral Comm Design – PME can help.  It’s a short journey</a:t>
            </a:r>
            <a:endParaRPr sz="2000" dirty="0">
              <a:solidFill>
                <a:schemeClr val="accent2"/>
              </a:solidFill>
              <a:latin typeface="Fira Sans Extra Condensed Medium"/>
              <a:ea typeface="Fira Sans Extra Condensed Medium"/>
              <a:cs typeface="Fira Sans Extra Condensed Medium"/>
              <a:sym typeface="Fira Sans Extra Condensed Medium"/>
            </a:endParaRPr>
          </a:p>
        </p:txBody>
      </p:sp>
      <p:cxnSp>
        <p:nvCxnSpPr>
          <p:cNvPr id="26" name="Straight Connector 25">
            <a:extLst>
              <a:ext uri="{FF2B5EF4-FFF2-40B4-BE49-F238E27FC236}">
                <a16:creationId xmlns:a16="http://schemas.microsoft.com/office/drawing/2014/main" id="{CF4988C7-19D2-4396-809E-C3617FB44561}"/>
              </a:ext>
            </a:extLst>
          </p:cNvPr>
          <p:cNvCxnSpPr>
            <a:cxnSpLocks/>
          </p:cNvCxnSpPr>
          <p:nvPr/>
        </p:nvCxnSpPr>
        <p:spPr>
          <a:xfrm flipV="1">
            <a:off x="0" y="594869"/>
            <a:ext cx="9144000" cy="4803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8" name="Diagram 7">
            <a:extLst>
              <a:ext uri="{FF2B5EF4-FFF2-40B4-BE49-F238E27FC236}">
                <a16:creationId xmlns:a16="http://schemas.microsoft.com/office/drawing/2014/main" id="{B82EF46A-DEF4-4666-9119-9FC592B67E7B}"/>
              </a:ext>
            </a:extLst>
          </p:cNvPr>
          <p:cNvGraphicFramePr/>
          <p:nvPr>
            <p:extLst>
              <p:ext uri="{D42A27DB-BD31-4B8C-83A1-F6EECF244321}">
                <p14:modId xmlns:p14="http://schemas.microsoft.com/office/powerpoint/2010/main" val="472973748"/>
              </p:ext>
            </p:extLst>
          </p:nvPr>
        </p:nvGraphicFramePr>
        <p:xfrm>
          <a:off x="213392" y="1501375"/>
          <a:ext cx="4358607" cy="29110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Diagram 8">
            <a:extLst>
              <a:ext uri="{FF2B5EF4-FFF2-40B4-BE49-F238E27FC236}">
                <a16:creationId xmlns:a16="http://schemas.microsoft.com/office/drawing/2014/main" id="{1910F810-A8C8-4C74-8795-691A1F5D7184}"/>
              </a:ext>
            </a:extLst>
          </p:cNvPr>
          <p:cNvGraphicFramePr/>
          <p:nvPr>
            <p:extLst>
              <p:ext uri="{D42A27DB-BD31-4B8C-83A1-F6EECF244321}">
                <p14:modId xmlns:p14="http://schemas.microsoft.com/office/powerpoint/2010/main" val="320410561"/>
              </p:ext>
            </p:extLst>
          </p:nvPr>
        </p:nvGraphicFramePr>
        <p:xfrm>
          <a:off x="4572001" y="1501375"/>
          <a:ext cx="4358607" cy="291104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1" name="Google Shape;615;p25">
            <a:extLst>
              <a:ext uri="{FF2B5EF4-FFF2-40B4-BE49-F238E27FC236}">
                <a16:creationId xmlns:a16="http://schemas.microsoft.com/office/drawing/2014/main" id="{82CC7689-0560-4C66-9735-0A2DFD72D3E9}"/>
              </a:ext>
            </a:extLst>
          </p:cNvPr>
          <p:cNvSpPr txBox="1"/>
          <p:nvPr/>
        </p:nvSpPr>
        <p:spPr>
          <a:xfrm>
            <a:off x="650119" y="1036912"/>
            <a:ext cx="1302668" cy="336900"/>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2000" dirty="0">
                <a:solidFill>
                  <a:schemeClr val="accent2"/>
                </a:solidFill>
                <a:latin typeface="Fira Sans Extra Condensed Medium"/>
                <a:ea typeface="Fira Sans Extra Condensed Medium"/>
                <a:cs typeface="Fira Sans Extra Condensed Medium"/>
                <a:sym typeface="Fira Sans Extra Condensed Medium"/>
              </a:rPr>
              <a:t>From this…</a:t>
            </a:r>
            <a:endParaRPr sz="2000" dirty="0">
              <a:solidFill>
                <a:schemeClr val="accent2"/>
              </a:solidFill>
              <a:latin typeface="Fira Sans Extra Condensed Medium"/>
              <a:ea typeface="Fira Sans Extra Condensed Medium"/>
              <a:cs typeface="Fira Sans Extra Condensed Medium"/>
              <a:sym typeface="Fira Sans Extra Condensed Medium"/>
            </a:endParaRPr>
          </a:p>
        </p:txBody>
      </p:sp>
      <p:sp>
        <p:nvSpPr>
          <p:cNvPr id="12" name="Google Shape;615;p25">
            <a:extLst>
              <a:ext uri="{FF2B5EF4-FFF2-40B4-BE49-F238E27FC236}">
                <a16:creationId xmlns:a16="http://schemas.microsoft.com/office/drawing/2014/main" id="{55F4C545-DAFC-4A3C-90BC-634D6A32C9AF}"/>
              </a:ext>
            </a:extLst>
          </p:cNvPr>
          <p:cNvSpPr txBox="1"/>
          <p:nvPr/>
        </p:nvSpPr>
        <p:spPr>
          <a:xfrm>
            <a:off x="5049055" y="1036912"/>
            <a:ext cx="1302668" cy="336900"/>
          </a:xfrm>
          <a:prstGeom prst="rect">
            <a:avLst/>
          </a:prstGeom>
          <a:noFill/>
          <a:ln>
            <a:noFill/>
          </a:ln>
        </p:spPr>
        <p:txBody>
          <a:bodyPr spcFirstLastPara="1" wrap="square" lIns="91425" tIns="91425" rIns="91425" bIns="91425" anchor="ctr" anchorCtr="0">
            <a:noAutofit/>
          </a:bodyPr>
          <a:lstStyle/>
          <a:p>
            <a:pPr marL="0" lvl="0" indent="0" rtl="0">
              <a:spcBef>
                <a:spcPts val="0"/>
              </a:spcBef>
              <a:spcAft>
                <a:spcPts val="0"/>
              </a:spcAft>
              <a:buNone/>
            </a:pPr>
            <a:r>
              <a:rPr lang="en-US" sz="2000" dirty="0">
                <a:solidFill>
                  <a:schemeClr val="accent2"/>
                </a:solidFill>
                <a:latin typeface="Fira Sans Extra Condensed Medium"/>
                <a:ea typeface="Fira Sans Extra Condensed Medium"/>
                <a:cs typeface="Fira Sans Extra Condensed Medium"/>
                <a:sym typeface="Fira Sans Extra Condensed Medium"/>
              </a:rPr>
              <a:t>To this…</a:t>
            </a:r>
            <a:endParaRPr sz="2000" dirty="0">
              <a:solidFill>
                <a:schemeClr val="accent2"/>
              </a:solidFill>
              <a:latin typeface="Fira Sans Extra Condensed Medium"/>
              <a:ea typeface="Fira Sans Extra Condensed Medium"/>
              <a:cs typeface="Fira Sans Extra Condensed Medium"/>
              <a:sym typeface="Fira Sans Extra Condensed Medium"/>
            </a:endParaRPr>
          </a:p>
        </p:txBody>
      </p:sp>
    </p:spTree>
    <p:extLst>
      <p:ext uri="{BB962C8B-B14F-4D97-AF65-F5344CB8AC3E}">
        <p14:creationId xmlns:p14="http://schemas.microsoft.com/office/powerpoint/2010/main" val="2164211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mph" presetSubtype="0" fill="hold" grpId="0" nodeType="clickEffect">
                                  <p:stCondLst>
                                    <p:cond delay="0"/>
                                  </p:stCondLst>
                                  <p:childTnLst>
                                    <p:animClr clrSpc="hsl" dir="cw">
                                      <p:cBhvr override="childStyle">
                                        <p:cTn id="6" dur="500" fill="hold"/>
                                        <p:tgtEl>
                                          <p:spTgt spid="8">
                                            <p:graphicEl>
                                              <a:dgm id="{D2591380-F228-4742-850D-5E0815E68F56}"/>
                                            </p:graphicEl>
                                          </p:spTgt>
                                        </p:tgtEl>
                                        <p:attrNameLst>
                                          <p:attrName>style.color</p:attrName>
                                        </p:attrNameLst>
                                      </p:cBhvr>
                                      <p:by>
                                        <p:hsl h="0" s="-70588" l="0"/>
                                      </p:by>
                                    </p:animClr>
                                    <p:animClr clrSpc="hsl" dir="cw">
                                      <p:cBhvr>
                                        <p:cTn id="7" dur="500" fill="hold"/>
                                        <p:tgtEl>
                                          <p:spTgt spid="8">
                                            <p:graphicEl>
                                              <a:dgm id="{D2591380-F228-4742-850D-5E0815E68F56}"/>
                                            </p:graphicEl>
                                          </p:spTgt>
                                        </p:tgtEl>
                                        <p:attrNameLst>
                                          <p:attrName>fillcolor</p:attrName>
                                        </p:attrNameLst>
                                      </p:cBhvr>
                                      <p:by>
                                        <p:hsl h="0" s="-70588" l="0"/>
                                      </p:by>
                                    </p:animClr>
                                    <p:animClr clrSpc="hsl" dir="cw">
                                      <p:cBhvr>
                                        <p:cTn id="8" dur="500" fill="hold"/>
                                        <p:tgtEl>
                                          <p:spTgt spid="8">
                                            <p:graphicEl>
                                              <a:dgm id="{D2591380-F228-4742-850D-5E0815E68F56}"/>
                                            </p:graphicEl>
                                          </p:spTgt>
                                        </p:tgtEl>
                                        <p:attrNameLst>
                                          <p:attrName>stroke.color</p:attrName>
                                        </p:attrNameLst>
                                      </p:cBhvr>
                                      <p:by>
                                        <p:hsl h="0" s="-70588" l="0"/>
                                      </p:by>
                                    </p:animClr>
                                    <p:set>
                                      <p:cBhvr>
                                        <p:cTn id="9" dur="500" fill="hold"/>
                                        <p:tgtEl>
                                          <p:spTgt spid="8">
                                            <p:graphicEl>
                                              <a:dgm id="{D2591380-F228-4742-850D-5E0815E68F56}"/>
                                            </p:graphicEl>
                                          </p:spTgt>
                                        </p:tgtEl>
                                        <p:attrNameLst>
                                          <p:attrName>fill.type</p:attrName>
                                        </p:attrNameLst>
                                      </p:cBhvr>
                                      <p:to>
                                        <p:strVal val="solid"/>
                                      </p:to>
                                    </p:set>
                                  </p:childTnLst>
                                </p:cTn>
                              </p:par>
                              <p:par>
                                <p:cTn id="10" presetID="25" presetClass="emph" presetSubtype="0" fill="hold" grpId="0" nodeType="withEffect">
                                  <p:stCondLst>
                                    <p:cond delay="0"/>
                                  </p:stCondLst>
                                  <p:childTnLst>
                                    <p:animClr clrSpc="hsl" dir="cw">
                                      <p:cBhvr override="childStyle">
                                        <p:cTn id="11" dur="500" fill="hold"/>
                                        <p:tgtEl>
                                          <p:spTgt spid="8">
                                            <p:graphicEl>
                                              <a:dgm id="{9CAE04FA-77EF-476B-927D-F4066E233866}"/>
                                            </p:graphicEl>
                                          </p:spTgt>
                                        </p:tgtEl>
                                        <p:attrNameLst>
                                          <p:attrName>style.color</p:attrName>
                                        </p:attrNameLst>
                                      </p:cBhvr>
                                      <p:by>
                                        <p:hsl h="0" s="-70588" l="0"/>
                                      </p:by>
                                    </p:animClr>
                                    <p:animClr clrSpc="hsl" dir="cw">
                                      <p:cBhvr>
                                        <p:cTn id="12" dur="500" fill="hold"/>
                                        <p:tgtEl>
                                          <p:spTgt spid="8">
                                            <p:graphicEl>
                                              <a:dgm id="{9CAE04FA-77EF-476B-927D-F4066E233866}"/>
                                            </p:graphicEl>
                                          </p:spTgt>
                                        </p:tgtEl>
                                        <p:attrNameLst>
                                          <p:attrName>fillcolor</p:attrName>
                                        </p:attrNameLst>
                                      </p:cBhvr>
                                      <p:by>
                                        <p:hsl h="0" s="-70588" l="0"/>
                                      </p:by>
                                    </p:animClr>
                                    <p:animClr clrSpc="hsl" dir="cw">
                                      <p:cBhvr>
                                        <p:cTn id="13" dur="500" fill="hold"/>
                                        <p:tgtEl>
                                          <p:spTgt spid="8">
                                            <p:graphicEl>
                                              <a:dgm id="{9CAE04FA-77EF-476B-927D-F4066E233866}"/>
                                            </p:graphicEl>
                                          </p:spTgt>
                                        </p:tgtEl>
                                        <p:attrNameLst>
                                          <p:attrName>stroke.color</p:attrName>
                                        </p:attrNameLst>
                                      </p:cBhvr>
                                      <p:by>
                                        <p:hsl h="0" s="-70588" l="0"/>
                                      </p:by>
                                    </p:animClr>
                                    <p:set>
                                      <p:cBhvr>
                                        <p:cTn id="14" dur="500" fill="hold"/>
                                        <p:tgtEl>
                                          <p:spTgt spid="8">
                                            <p:graphicEl>
                                              <a:dgm id="{9CAE04FA-77EF-476B-927D-F4066E233866}"/>
                                            </p:graphicEl>
                                          </p:spTgt>
                                        </p:tgtEl>
                                        <p:attrNameLst>
                                          <p:attrName>fill.type</p:attrName>
                                        </p:attrNameLst>
                                      </p:cBhvr>
                                      <p:to>
                                        <p:strVal val="solid"/>
                                      </p:to>
                                    </p:set>
                                  </p:childTnLst>
                                </p:cTn>
                              </p:par>
                              <p:par>
                                <p:cTn id="15" presetID="25" presetClass="emph" presetSubtype="0" fill="hold" grpId="0" nodeType="withEffect">
                                  <p:stCondLst>
                                    <p:cond delay="0"/>
                                  </p:stCondLst>
                                  <p:childTnLst>
                                    <p:animClr clrSpc="hsl" dir="cw">
                                      <p:cBhvr override="childStyle">
                                        <p:cTn id="16" dur="500" fill="hold"/>
                                        <p:tgtEl>
                                          <p:spTgt spid="8">
                                            <p:graphicEl>
                                              <a:dgm id="{3CC089FF-BCA8-4861-B791-A710E772C138}"/>
                                            </p:graphicEl>
                                          </p:spTgt>
                                        </p:tgtEl>
                                        <p:attrNameLst>
                                          <p:attrName>style.color</p:attrName>
                                        </p:attrNameLst>
                                      </p:cBhvr>
                                      <p:by>
                                        <p:hsl h="0" s="-70588" l="0"/>
                                      </p:by>
                                    </p:animClr>
                                    <p:animClr clrSpc="hsl" dir="cw">
                                      <p:cBhvr>
                                        <p:cTn id="17" dur="500" fill="hold"/>
                                        <p:tgtEl>
                                          <p:spTgt spid="8">
                                            <p:graphicEl>
                                              <a:dgm id="{3CC089FF-BCA8-4861-B791-A710E772C138}"/>
                                            </p:graphicEl>
                                          </p:spTgt>
                                        </p:tgtEl>
                                        <p:attrNameLst>
                                          <p:attrName>fillcolor</p:attrName>
                                        </p:attrNameLst>
                                      </p:cBhvr>
                                      <p:by>
                                        <p:hsl h="0" s="-70588" l="0"/>
                                      </p:by>
                                    </p:animClr>
                                    <p:animClr clrSpc="hsl" dir="cw">
                                      <p:cBhvr>
                                        <p:cTn id="18" dur="500" fill="hold"/>
                                        <p:tgtEl>
                                          <p:spTgt spid="8">
                                            <p:graphicEl>
                                              <a:dgm id="{3CC089FF-BCA8-4861-B791-A710E772C138}"/>
                                            </p:graphicEl>
                                          </p:spTgt>
                                        </p:tgtEl>
                                        <p:attrNameLst>
                                          <p:attrName>stroke.color</p:attrName>
                                        </p:attrNameLst>
                                      </p:cBhvr>
                                      <p:by>
                                        <p:hsl h="0" s="-70588" l="0"/>
                                      </p:by>
                                    </p:animClr>
                                    <p:set>
                                      <p:cBhvr>
                                        <p:cTn id="19" dur="500" fill="hold"/>
                                        <p:tgtEl>
                                          <p:spTgt spid="8">
                                            <p:graphicEl>
                                              <a:dgm id="{3CC089FF-BCA8-4861-B791-A710E772C138}"/>
                                            </p:graphicEl>
                                          </p:spTgt>
                                        </p:tgtEl>
                                        <p:attrNameLst>
                                          <p:attrName>fill.type</p:attrName>
                                        </p:attrNameLst>
                                      </p:cBhvr>
                                      <p:to>
                                        <p:strVal val="solid"/>
                                      </p:to>
                                    </p:set>
                                  </p:childTnLst>
                                </p:cTn>
                              </p:par>
                              <p:par>
                                <p:cTn id="20" presetID="25" presetClass="emph" presetSubtype="0" fill="hold" grpId="0" nodeType="withEffect">
                                  <p:stCondLst>
                                    <p:cond delay="0"/>
                                  </p:stCondLst>
                                  <p:childTnLst>
                                    <p:animClr clrSpc="hsl" dir="cw">
                                      <p:cBhvr override="childStyle">
                                        <p:cTn id="21" dur="500" fill="hold"/>
                                        <p:tgtEl>
                                          <p:spTgt spid="8">
                                            <p:graphicEl>
                                              <a:dgm id="{A7F304E7-2918-4CBF-9358-1A7AA24E0D6B}"/>
                                            </p:graphicEl>
                                          </p:spTgt>
                                        </p:tgtEl>
                                        <p:attrNameLst>
                                          <p:attrName>style.color</p:attrName>
                                        </p:attrNameLst>
                                      </p:cBhvr>
                                      <p:by>
                                        <p:hsl h="0" s="-70588" l="0"/>
                                      </p:by>
                                    </p:animClr>
                                    <p:animClr clrSpc="hsl" dir="cw">
                                      <p:cBhvr>
                                        <p:cTn id="22" dur="500" fill="hold"/>
                                        <p:tgtEl>
                                          <p:spTgt spid="8">
                                            <p:graphicEl>
                                              <a:dgm id="{A7F304E7-2918-4CBF-9358-1A7AA24E0D6B}"/>
                                            </p:graphicEl>
                                          </p:spTgt>
                                        </p:tgtEl>
                                        <p:attrNameLst>
                                          <p:attrName>fillcolor</p:attrName>
                                        </p:attrNameLst>
                                      </p:cBhvr>
                                      <p:by>
                                        <p:hsl h="0" s="-70588" l="0"/>
                                      </p:by>
                                    </p:animClr>
                                    <p:animClr clrSpc="hsl" dir="cw">
                                      <p:cBhvr>
                                        <p:cTn id="23" dur="500" fill="hold"/>
                                        <p:tgtEl>
                                          <p:spTgt spid="8">
                                            <p:graphicEl>
                                              <a:dgm id="{A7F304E7-2918-4CBF-9358-1A7AA24E0D6B}"/>
                                            </p:graphicEl>
                                          </p:spTgt>
                                        </p:tgtEl>
                                        <p:attrNameLst>
                                          <p:attrName>stroke.color</p:attrName>
                                        </p:attrNameLst>
                                      </p:cBhvr>
                                      <p:by>
                                        <p:hsl h="0" s="-70588" l="0"/>
                                      </p:by>
                                    </p:animClr>
                                    <p:set>
                                      <p:cBhvr>
                                        <p:cTn id="24" dur="500" fill="hold"/>
                                        <p:tgtEl>
                                          <p:spTgt spid="8">
                                            <p:graphicEl>
                                              <a:dgm id="{A7F304E7-2918-4CBF-9358-1A7AA24E0D6B}"/>
                                            </p:graphicEl>
                                          </p:spTgt>
                                        </p:tgtEl>
                                        <p:attrNameLst>
                                          <p:attrName>fill.type</p:attrName>
                                        </p:attrNameLst>
                                      </p:cBhvr>
                                      <p:to>
                                        <p:strVal val="solid"/>
                                      </p:to>
                                    </p:set>
                                  </p:childTnLst>
                                </p:cTn>
                              </p:par>
                              <p:par>
                                <p:cTn id="25" presetID="25" presetClass="emph" presetSubtype="0" fill="hold" grpId="0" nodeType="withEffect">
                                  <p:stCondLst>
                                    <p:cond delay="0"/>
                                  </p:stCondLst>
                                  <p:childTnLst>
                                    <p:animClr clrSpc="hsl" dir="cw">
                                      <p:cBhvr override="childStyle">
                                        <p:cTn id="26" dur="500" fill="hold"/>
                                        <p:tgtEl>
                                          <p:spTgt spid="8">
                                            <p:graphicEl>
                                              <a:dgm id="{7274CCFC-B5D7-4DB3-8724-358C4A2F5379}"/>
                                            </p:graphicEl>
                                          </p:spTgt>
                                        </p:tgtEl>
                                        <p:attrNameLst>
                                          <p:attrName>style.color</p:attrName>
                                        </p:attrNameLst>
                                      </p:cBhvr>
                                      <p:by>
                                        <p:hsl h="0" s="-70588" l="0"/>
                                      </p:by>
                                    </p:animClr>
                                    <p:animClr clrSpc="hsl" dir="cw">
                                      <p:cBhvr>
                                        <p:cTn id="27" dur="500" fill="hold"/>
                                        <p:tgtEl>
                                          <p:spTgt spid="8">
                                            <p:graphicEl>
                                              <a:dgm id="{7274CCFC-B5D7-4DB3-8724-358C4A2F5379}"/>
                                            </p:graphicEl>
                                          </p:spTgt>
                                        </p:tgtEl>
                                        <p:attrNameLst>
                                          <p:attrName>fillcolor</p:attrName>
                                        </p:attrNameLst>
                                      </p:cBhvr>
                                      <p:by>
                                        <p:hsl h="0" s="-70588" l="0"/>
                                      </p:by>
                                    </p:animClr>
                                    <p:animClr clrSpc="hsl" dir="cw">
                                      <p:cBhvr>
                                        <p:cTn id="28" dur="500" fill="hold"/>
                                        <p:tgtEl>
                                          <p:spTgt spid="8">
                                            <p:graphicEl>
                                              <a:dgm id="{7274CCFC-B5D7-4DB3-8724-358C4A2F5379}"/>
                                            </p:graphicEl>
                                          </p:spTgt>
                                        </p:tgtEl>
                                        <p:attrNameLst>
                                          <p:attrName>stroke.color</p:attrName>
                                        </p:attrNameLst>
                                      </p:cBhvr>
                                      <p:by>
                                        <p:hsl h="0" s="-70588" l="0"/>
                                      </p:by>
                                    </p:animClr>
                                    <p:set>
                                      <p:cBhvr>
                                        <p:cTn id="29" dur="500" fill="hold"/>
                                        <p:tgtEl>
                                          <p:spTgt spid="8">
                                            <p:graphicEl>
                                              <a:dgm id="{7274CCFC-B5D7-4DB3-8724-358C4A2F5379}"/>
                                            </p:graphicEl>
                                          </p:spTgt>
                                        </p:tgtEl>
                                        <p:attrNameLst>
                                          <p:attrName>fill.type</p:attrName>
                                        </p:attrNameLst>
                                      </p:cBhvr>
                                      <p:to>
                                        <p:strVal val="solid"/>
                                      </p:to>
                                    </p:set>
                                  </p:childTnLst>
                                </p:cTn>
                              </p:par>
                              <p:par>
                                <p:cTn id="30" presetID="25" presetClass="emph" presetSubtype="0" fill="hold" grpId="0" nodeType="withEffect">
                                  <p:stCondLst>
                                    <p:cond delay="0"/>
                                  </p:stCondLst>
                                  <p:childTnLst>
                                    <p:animClr clrSpc="hsl" dir="cw">
                                      <p:cBhvr override="childStyle">
                                        <p:cTn id="31" dur="500" fill="hold"/>
                                        <p:tgtEl>
                                          <p:spTgt spid="8">
                                            <p:graphicEl>
                                              <a:dgm id="{98CFAB99-5775-4388-8A47-13933BEFA616}"/>
                                            </p:graphicEl>
                                          </p:spTgt>
                                        </p:tgtEl>
                                        <p:attrNameLst>
                                          <p:attrName>style.color</p:attrName>
                                        </p:attrNameLst>
                                      </p:cBhvr>
                                      <p:by>
                                        <p:hsl h="0" s="-70588" l="0"/>
                                      </p:by>
                                    </p:animClr>
                                    <p:animClr clrSpc="hsl" dir="cw">
                                      <p:cBhvr>
                                        <p:cTn id="32" dur="500" fill="hold"/>
                                        <p:tgtEl>
                                          <p:spTgt spid="8">
                                            <p:graphicEl>
                                              <a:dgm id="{98CFAB99-5775-4388-8A47-13933BEFA616}"/>
                                            </p:graphicEl>
                                          </p:spTgt>
                                        </p:tgtEl>
                                        <p:attrNameLst>
                                          <p:attrName>fillcolor</p:attrName>
                                        </p:attrNameLst>
                                      </p:cBhvr>
                                      <p:by>
                                        <p:hsl h="0" s="-70588" l="0"/>
                                      </p:by>
                                    </p:animClr>
                                    <p:animClr clrSpc="hsl" dir="cw">
                                      <p:cBhvr>
                                        <p:cTn id="33" dur="500" fill="hold"/>
                                        <p:tgtEl>
                                          <p:spTgt spid="8">
                                            <p:graphicEl>
                                              <a:dgm id="{98CFAB99-5775-4388-8A47-13933BEFA616}"/>
                                            </p:graphicEl>
                                          </p:spTgt>
                                        </p:tgtEl>
                                        <p:attrNameLst>
                                          <p:attrName>stroke.color</p:attrName>
                                        </p:attrNameLst>
                                      </p:cBhvr>
                                      <p:by>
                                        <p:hsl h="0" s="-70588" l="0"/>
                                      </p:by>
                                    </p:animClr>
                                    <p:set>
                                      <p:cBhvr>
                                        <p:cTn id="34" dur="500" fill="hold"/>
                                        <p:tgtEl>
                                          <p:spTgt spid="8">
                                            <p:graphicEl>
                                              <a:dgm id="{98CFAB99-5775-4388-8A47-13933BEFA616}"/>
                                            </p:graphicEl>
                                          </p:spTgt>
                                        </p:tgtEl>
                                        <p:attrNameLst>
                                          <p:attrName>fill.type</p:attrName>
                                        </p:attrNameLst>
                                      </p:cBhvr>
                                      <p:to>
                                        <p:strVal val="solid"/>
                                      </p:to>
                                    </p:set>
                                  </p:childTnLst>
                                </p:cTn>
                              </p:par>
                            </p:childTnLst>
                          </p:cTn>
                        </p:par>
                      </p:childTnLst>
                    </p:cTn>
                  </p:par>
                  <p:par>
                    <p:cTn id="35" fill="hold">
                      <p:stCondLst>
                        <p:cond delay="indefinite"/>
                      </p:stCondLst>
                      <p:childTnLst>
                        <p:par>
                          <p:cTn id="36" fill="hold">
                            <p:stCondLst>
                              <p:cond delay="0"/>
                            </p:stCondLst>
                            <p:childTnLst>
                              <p:par>
                                <p:cTn id="37" presetID="21" presetClass="emph" presetSubtype="0" fill="hold" grpId="0" nodeType="clickEffect">
                                  <p:stCondLst>
                                    <p:cond delay="0"/>
                                  </p:stCondLst>
                                  <p:childTnLst>
                                    <p:animClr clrSpc="hsl" dir="cw">
                                      <p:cBhvr override="childStyle">
                                        <p:cTn id="38" dur="500" fill="hold"/>
                                        <p:tgtEl>
                                          <p:spTgt spid="9">
                                            <p:graphicEl>
                                              <a:dgm id="{D2591380-F228-4742-850D-5E0815E68F56}"/>
                                            </p:graphicEl>
                                          </p:spTgt>
                                        </p:tgtEl>
                                        <p:attrNameLst>
                                          <p:attrName>style.color</p:attrName>
                                        </p:attrNameLst>
                                      </p:cBhvr>
                                      <p:by>
                                        <p:hsl h="7200000" s="0" l="0"/>
                                      </p:by>
                                    </p:animClr>
                                    <p:animClr clrSpc="hsl" dir="cw">
                                      <p:cBhvr>
                                        <p:cTn id="39" dur="500" fill="hold"/>
                                        <p:tgtEl>
                                          <p:spTgt spid="9">
                                            <p:graphicEl>
                                              <a:dgm id="{D2591380-F228-4742-850D-5E0815E68F56}"/>
                                            </p:graphicEl>
                                          </p:spTgt>
                                        </p:tgtEl>
                                        <p:attrNameLst>
                                          <p:attrName>fillcolor</p:attrName>
                                        </p:attrNameLst>
                                      </p:cBhvr>
                                      <p:by>
                                        <p:hsl h="7200000" s="0" l="0"/>
                                      </p:by>
                                    </p:animClr>
                                    <p:animClr clrSpc="hsl" dir="cw">
                                      <p:cBhvr>
                                        <p:cTn id="40" dur="500" fill="hold"/>
                                        <p:tgtEl>
                                          <p:spTgt spid="9">
                                            <p:graphicEl>
                                              <a:dgm id="{D2591380-F228-4742-850D-5E0815E68F56}"/>
                                            </p:graphicEl>
                                          </p:spTgt>
                                        </p:tgtEl>
                                        <p:attrNameLst>
                                          <p:attrName>stroke.color</p:attrName>
                                        </p:attrNameLst>
                                      </p:cBhvr>
                                      <p:by>
                                        <p:hsl h="7200000" s="0" l="0"/>
                                      </p:by>
                                    </p:animClr>
                                    <p:set>
                                      <p:cBhvr>
                                        <p:cTn id="41" dur="500" fill="hold"/>
                                        <p:tgtEl>
                                          <p:spTgt spid="9">
                                            <p:graphicEl>
                                              <a:dgm id="{D2591380-F228-4742-850D-5E0815E68F56}"/>
                                            </p:graphicEl>
                                          </p:spTgt>
                                        </p:tgtEl>
                                        <p:attrNameLst>
                                          <p:attrName>fill.type</p:attrName>
                                        </p:attrNameLst>
                                      </p:cBhvr>
                                      <p:to>
                                        <p:strVal val="solid"/>
                                      </p:to>
                                    </p:set>
                                  </p:childTnLst>
                                </p:cTn>
                              </p:par>
                              <p:par>
                                <p:cTn id="42" presetID="21" presetClass="emph" presetSubtype="0" fill="hold" grpId="0" nodeType="withEffect">
                                  <p:stCondLst>
                                    <p:cond delay="0"/>
                                  </p:stCondLst>
                                  <p:childTnLst>
                                    <p:animClr clrSpc="hsl" dir="cw">
                                      <p:cBhvr override="childStyle">
                                        <p:cTn id="43" dur="500" fill="hold"/>
                                        <p:tgtEl>
                                          <p:spTgt spid="9">
                                            <p:graphicEl>
                                              <a:dgm id="{9CAE04FA-77EF-476B-927D-F4066E233866}"/>
                                            </p:graphicEl>
                                          </p:spTgt>
                                        </p:tgtEl>
                                        <p:attrNameLst>
                                          <p:attrName>style.color</p:attrName>
                                        </p:attrNameLst>
                                      </p:cBhvr>
                                      <p:by>
                                        <p:hsl h="7200000" s="0" l="0"/>
                                      </p:by>
                                    </p:animClr>
                                    <p:animClr clrSpc="hsl" dir="cw">
                                      <p:cBhvr>
                                        <p:cTn id="44" dur="500" fill="hold"/>
                                        <p:tgtEl>
                                          <p:spTgt spid="9">
                                            <p:graphicEl>
                                              <a:dgm id="{9CAE04FA-77EF-476B-927D-F4066E233866}"/>
                                            </p:graphicEl>
                                          </p:spTgt>
                                        </p:tgtEl>
                                        <p:attrNameLst>
                                          <p:attrName>fillcolor</p:attrName>
                                        </p:attrNameLst>
                                      </p:cBhvr>
                                      <p:by>
                                        <p:hsl h="7200000" s="0" l="0"/>
                                      </p:by>
                                    </p:animClr>
                                    <p:animClr clrSpc="hsl" dir="cw">
                                      <p:cBhvr>
                                        <p:cTn id="45" dur="500" fill="hold"/>
                                        <p:tgtEl>
                                          <p:spTgt spid="9">
                                            <p:graphicEl>
                                              <a:dgm id="{9CAE04FA-77EF-476B-927D-F4066E233866}"/>
                                            </p:graphicEl>
                                          </p:spTgt>
                                        </p:tgtEl>
                                        <p:attrNameLst>
                                          <p:attrName>stroke.color</p:attrName>
                                        </p:attrNameLst>
                                      </p:cBhvr>
                                      <p:by>
                                        <p:hsl h="7200000" s="0" l="0"/>
                                      </p:by>
                                    </p:animClr>
                                    <p:set>
                                      <p:cBhvr>
                                        <p:cTn id="46" dur="500" fill="hold"/>
                                        <p:tgtEl>
                                          <p:spTgt spid="9">
                                            <p:graphicEl>
                                              <a:dgm id="{9CAE04FA-77EF-476B-927D-F4066E233866}"/>
                                            </p:graphicEl>
                                          </p:spTgt>
                                        </p:tgtEl>
                                        <p:attrNameLst>
                                          <p:attrName>fill.type</p:attrName>
                                        </p:attrNameLst>
                                      </p:cBhvr>
                                      <p:to>
                                        <p:strVal val="solid"/>
                                      </p:to>
                                    </p:set>
                                  </p:childTnLst>
                                </p:cTn>
                              </p:par>
                              <p:par>
                                <p:cTn id="47" presetID="21" presetClass="emph" presetSubtype="0" fill="hold" grpId="0" nodeType="withEffect">
                                  <p:stCondLst>
                                    <p:cond delay="0"/>
                                  </p:stCondLst>
                                  <p:childTnLst>
                                    <p:animClr clrSpc="hsl" dir="cw">
                                      <p:cBhvr override="childStyle">
                                        <p:cTn id="48" dur="500" fill="hold"/>
                                        <p:tgtEl>
                                          <p:spTgt spid="9">
                                            <p:graphicEl>
                                              <a:dgm id="{3CC089FF-BCA8-4861-B791-A710E772C138}"/>
                                            </p:graphicEl>
                                          </p:spTgt>
                                        </p:tgtEl>
                                        <p:attrNameLst>
                                          <p:attrName>style.color</p:attrName>
                                        </p:attrNameLst>
                                      </p:cBhvr>
                                      <p:by>
                                        <p:hsl h="7200000" s="0" l="0"/>
                                      </p:by>
                                    </p:animClr>
                                    <p:animClr clrSpc="hsl" dir="cw">
                                      <p:cBhvr>
                                        <p:cTn id="49" dur="500" fill="hold"/>
                                        <p:tgtEl>
                                          <p:spTgt spid="9">
                                            <p:graphicEl>
                                              <a:dgm id="{3CC089FF-BCA8-4861-B791-A710E772C138}"/>
                                            </p:graphicEl>
                                          </p:spTgt>
                                        </p:tgtEl>
                                        <p:attrNameLst>
                                          <p:attrName>fillcolor</p:attrName>
                                        </p:attrNameLst>
                                      </p:cBhvr>
                                      <p:by>
                                        <p:hsl h="7200000" s="0" l="0"/>
                                      </p:by>
                                    </p:animClr>
                                    <p:animClr clrSpc="hsl" dir="cw">
                                      <p:cBhvr>
                                        <p:cTn id="50" dur="500" fill="hold"/>
                                        <p:tgtEl>
                                          <p:spTgt spid="9">
                                            <p:graphicEl>
                                              <a:dgm id="{3CC089FF-BCA8-4861-B791-A710E772C138}"/>
                                            </p:graphicEl>
                                          </p:spTgt>
                                        </p:tgtEl>
                                        <p:attrNameLst>
                                          <p:attrName>stroke.color</p:attrName>
                                        </p:attrNameLst>
                                      </p:cBhvr>
                                      <p:by>
                                        <p:hsl h="7200000" s="0" l="0"/>
                                      </p:by>
                                    </p:animClr>
                                    <p:set>
                                      <p:cBhvr>
                                        <p:cTn id="51" dur="500" fill="hold"/>
                                        <p:tgtEl>
                                          <p:spTgt spid="9">
                                            <p:graphicEl>
                                              <a:dgm id="{3CC089FF-BCA8-4861-B791-A710E772C138}"/>
                                            </p:graphicEl>
                                          </p:spTgt>
                                        </p:tgtEl>
                                        <p:attrNameLst>
                                          <p:attrName>fill.type</p:attrName>
                                        </p:attrNameLst>
                                      </p:cBhvr>
                                      <p:to>
                                        <p:strVal val="solid"/>
                                      </p:to>
                                    </p:set>
                                  </p:childTnLst>
                                </p:cTn>
                              </p:par>
                              <p:par>
                                <p:cTn id="52" presetID="21" presetClass="emph" presetSubtype="0" fill="hold" grpId="0" nodeType="withEffect">
                                  <p:stCondLst>
                                    <p:cond delay="0"/>
                                  </p:stCondLst>
                                  <p:childTnLst>
                                    <p:animClr clrSpc="hsl" dir="cw">
                                      <p:cBhvr override="childStyle">
                                        <p:cTn id="53" dur="500" fill="hold"/>
                                        <p:tgtEl>
                                          <p:spTgt spid="9">
                                            <p:graphicEl>
                                              <a:dgm id="{A7F304E7-2918-4CBF-9358-1A7AA24E0D6B}"/>
                                            </p:graphicEl>
                                          </p:spTgt>
                                        </p:tgtEl>
                                        <p:attrNameLst>
                                          <p:attrName>style.color</p:attrName>
                                        </p:attrNameLst>
                                      </p:cBhvr>
                                      <p:by>
                                        <p:hsl h="7200000" s="0" l="0"/>
                                      </p:by>
                                    </p:animClr>
                                    <p:animClr clrSpc="hsl" dir="cw">
                                      <p:cBhvr>
                                        <p:cTn id="54" dur="500" fill="hold"/>
                                        <p:tgtEl>
                                          <p:spTgt spid="9">
                                            <p:graphicEl>
                                              <a:dgm id="{A7F304E7-2918-4CBF-9358-1A7AA24E0D6B}"/>
                                            </p:graphicEl>
                                          </p:spTgt>
                                        </p:tgtEl>
                                        <p:attrNameLst>
                                          <p:attrName>fillcolor</p:attrName>
                                        </p:attrNameLst>
                                      </p:cBhvr>
                                      <p:by>
                                        <p:hsl h="7200000" s="0" l="0"/>
                                      </p:by>
                                    </p:animClr>
                                    <p:animClr clrSpc="hsl" dir="cw">
                                      <p:cBhvr>
                                        <p:cTn id="55" dur="500" fill="hold"/>
                                        <p:tgtEl>
                                          <p:spTgt spid="9">
                                            <p:graphicEl>
                                              <a:dgm id="{A7F304E7-2918-4CBF-9358-1A7AA24E0D6B}"/>
                                            </p:graphicEl>
                                          </p:spTgt>
                                        </p:tgtEl>
                                        <p:attrNameLst>
                                          <p:attrName>stroke.color</p:attrName>
                                        </p:attrNameLst>
                                      </p:cBhvr>
                                      <p:by>
                                        <p:hsl h="7200000" s="0" l="0"/>
                                      </p:by>
                                    </p:animClr>
                                    <p:set>
                                      <p:cBhvr>
                                        <p:cTn id="56" dur="500" fill="hold"/>
                                        <p:tgtEl>
                                          <p:spTgt spid="9">
                                            <p:graphicEl>
                                              <a:dgm id="{A7F304E7-2918-4CBF-9358-1A7AA24E0D6B}"/>
                                            </p:graphicEl>
                                          </p:spTgt>
                                        </p:tgtEl>
                                        <p:attrNameLst>
                                          <p:attrName>fill.type</p:attrName>
                                        </p:attrNameLst>
                                      </p:cBhvr>
                                      <p:to>
                                        <p:strVal val="solid"/>
                                      </p:to>
                                    </p:set>
                                  </p:childTnLst>
                                </p:cTn>
                              </p:par>
                              <p:par>
                                <p:cTn id="57" presetID="21" presetClass="emph" presetSubtype="0" fill="hold" grpId="0" nodeType="withEffect">
                                  <p:stCondLst>
                                    <p:cond delay="0"/>
                                  </p:stCondLst>
                                  <p:childTnLst>
                                    <p:animClr clrSpc="hsl" dir="cw">
                                      <p:cBhvr override="childStyle">
                                        <p:cTn id="58" dur="500" fill="hold"/>
                                        <p:tgtEl>
                                          <p:spTgt spid="9">
                                            <p:graphicEl>
                                              <a:dgm id="{7274CCFC-B5D7-4DB3-8724-358C4A2F5379}"/>
                                            </p:graphicEl>
                                          </p:spTgt>
                                        </p:tgtEl>
                                        <p:attrNameLst>
                                          <p:attrName>style.color</p:attrName>
                                        </p:attrNameLst>
                                      </p:cBhvr>
                                      <p:by>
                                        <p:hsl h="7200000" s="0" l="0"/>
                                      </p:by>
                                    </p:animClr>
                                    <p:animClr clrSpc="hsl" dir="cw">
                                      <p:cBhvr>
                                        <p:cTn id="59" dur="500" fill="hold"/>
                                        <p:tgtEl>
                                          <p:spTgt spid="9">
                                            <p:graphicEl>
                                              <a:dgm id="{7274CCFC-B5D7-4DB3-8724-358C4A2F5379}"/>
                                            </p:graphicEl>
                                          </p:spTgt>
                                        </p:tgtEl>
                                        <p:attrNameLst>
                                          <p:attrName>fillcolor</p:attrName>
                                        </p:attrNameLst>
                                      </p:cBhvr>
                                      <p:by>
                                        <p:hsl h="7200000" s="0" l="0"/>
                                      </p:by>
                                    </p:animClr>
                                    <p:animClr clrSpc="hsl" dir="cw">
                                      <p:cBhvr>
                                        <p:cTn id="60" dur="500" fill="hold"/>
                                        <p:tgtEl>
                                          <p:spTgt spid="9">
                                            <p:graphicEl>
                                              <a:dgm id="{7274CCFC-B5D7-4DB3-8724-358C4A2F5379}"/>
                                            </p:graphicEl>
                                          </p:spTgt>
                                        </p:tgtEl>
                                        <p:attrNameLst>
                                          <p:attrName>stroke.color</p:attrName>
                                        </p:attrNameLst>
                                      </p:cBhvr>
                                      <p:by>
                                        <p:hsl h="7200000" s="0" l="0"/>
                                      </p:by>
                                    </p:animClr>
                                    <p:set>
                                      <p:cBhvr>
                                        <p:cTn id="61" dur="500" fill="hold"/>
                                        <p:tgtEl>
                                          <p:spTgt spid="9">
                                            <p:graphicEl>
                                              <a:dgm id="{7274CCFC-B5D7-4DB3-8724-358C4A2F5379}"/>
                                            </p:graphicEl>
                                          </p:spTgt>
                                        </p:tgtEl>
                                        <p:attrNameLst>
                                          <p:attrName>fill.type</p:attrName>
                                        </p:attrNameLst>
                                      </p:cBhvr>
                                      <p:to>
                                        <p:strVal val="solid"/>
                                      </p:to>
                                    </p:set>
                                  </p:childTnLst>
                                </p:cTn>
                              </p:par>
                              <p:par>
                                <p:cTn id="62" presetID="21" presetClass="emph" presetSubtype="0" fill="hold" grpId="0" nodeType="withEffect">
                                  <p:stCondLst>
                                    <p:cond delay="0"/>
                                  </p:stCondLst>
                                  <p:childTnLst>
                                    <p:animClr clrSpc="hsl" dir="cw">
                                      <p:cBhvr override="childStyle">
                                        <p:cTn id="63" dur="500" fill="hold"/>
                                        <p:tgtEl>
                                          <p:spTgt spid="9">
                                            <p:graphicEl>
                                              <a:dgm id="{98CFAB99-5775-4388-8A47-13933BEFA616}"/>
                                            </p:graphicEl>
                                          </p:spTgt>
                                        </p:tgtEl>
                                        <p:attrNameLst>
                                          <p:attrName>style.color</p:attrName>
                                        </p:attrNameLst>
                                      </p:cBhvr>
                                      <p:by>
                                        <p:hsl h="7200000" s="0" l="0"/>
                                      </p:by>
                                    </p:animClr>
                                    <p:animClr clrSpc="hsl" dir="cw">
                                      <p:cBhvr>
                                        <p:cTn id="64" dur="500" fill="hold"/>
                                        <p:tgtEl>
                                          <p:spTgt spid="9">
                                            <p:graphicEl>
                                              <a:dgm id="{98CFAB99-5775-4388-8A47-13933BEFA616}"/>
                                            </p:graphicEl>
                                          </p:spTgt>
                                        </p:tgtEl>
                                        <p:attrNameLst>
                                          <p:attrName>fillcolor</p:attrName>
                                        </p:attrNameLst>
                                      </p:cBhvr>
                                      <p:by>
                                        <p:hsl h="7200000" s="0" l="0"/>
                                      </p:by>
                                    </p:animClr>
                                    <p:animClr clrSpc="hsl" dir="cw">
                                      <p:cBhvr>
                                        <p:cTn id="65" dur="500" fill="hold"/>
                                        <p:tgtEl>
                                          <p:spTgt spid="9">
                                            <p:graphicEl>
                                              <a:dgm id="{98CFAB99-5775-4388-8A47-13933BEFA616}"/>
                                            </p:graphicEl>
                                          </p:spTgt>
                                        </p:tgtEl>
                                        <p:attrNameLst>
                                          <p:attrName>stroke.color</p:attrName>
                                        </p:attrNameLst>
                                      </p:cBhvr>
                                      <p:by>
                                        <p:hsl h="7200000" s="0" l="0"/>
                                      </p:by>
                                    </p:animClr>
                                    <p:set>
                                      <p:cBhvr>
                                        <p:cTn id="66" dur="500" fill="hold"/>
                                        <p:tgtEl>
                                          <p:spTgt spid="9">
                                            <p:graphicEl>
                                              <a:dgm id="{98CFAB99-5775-4388-8A47-13933BEFA616}"/>
                                            </p:graphic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Sub>
          <a:bldDgm/>
        </p:bldSub>
      </p:bldGraphic>
      <p:bldGraphic spid="9" grpId="0">
        <p:bldSub>
          <a:bldDgm/>
        </p:bldSub>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grpSp>
        <p:nvGrpSpPr>
          <p:cNvPr id="932" name="Google Shape;932;p32"/>
          <p:cNvGrpSpPr/>
          <p:nvPr/>
        </p:nvGrpSpPr>
        <p:grpSpPr>
          <a:xfrm>
            <a:off x="1136889" y="1658587"/>
            <a:ext cx="6017186" cy="791050"/>
            <a:chOff x="852325" y="1239125"/>
            <a:chExt cx="5906730" cy="791050"/>
          </a:xfrm>
        </p:grpSpPr>
        <p:sp>
          <p:nvSpPr>
            <p:cNvPr id="933" name="Google Shape;933;p32"/>
            <p:cNvSpPr/>
            <p:nvPr/>
          </p:nvSpPr>
          <p:spPr>
            <a:xfrm>
              <a:off x="852325" y="1478375"/>
              <a:ext cx="448325" cy="551800"/>
            </a:xfrm>
            <a:custGeom>
              <a:avLst/>
              <a:gdLst/>
              <a:ahLst/>
              <a:cxnLst/>
              <a:rect l="l" t="t" r="r" b="b"/>
              <a:pathLst>
                <a:path w="17933" h="22072" extrusionOk="0">
                  <a:moveTo>
                    <a:pt x="6109" y="0"/>
                  </a:moveTo>
                  <a:lnTo>
                    <a:pt x="0" y="0"/>
                  </a:lnTo>
                  <a:lnTo>
                    <a:pt x="0" y="22072"/>
                  </a:lnTo>
                  <a:lnTo>
                    <a:pt x="17933" y="22072"/>
                  </a:lnTo>
                </a:path>
              </a:pathLst>
            </a:custGeom>
            <a:noFill/>
            <a:ln w="9525" cap="flat" cmpd="sng">
              <a:solidFill>
                <a:schemeClr val="accent1"/>
              </a:solidFill>
              <a:prstDash val="solid"/>
              <a:round/>
              <a:headEnd type="none" w="med" len="med"/>
              <a:tailEnd type="oval" w="med" len="med"/>
            </a:ln>
          </p:spPr>
        </p:sp>
        <p:sp>
          <p:nvSpPr>
            <p:cNvPr id="934" name="Google Shape;934;p32"/>
            <p:cNvSpPr/>
            <p:nvPr/>
          </p:nvSpPr>
          <p:spPr>
            <a:xfrm>
              <a:off x="985350" y="1239125"/>
              <a:ext cx="1361100" cy="478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sym typeface="Fira Sans Extra Condensed Medium"/>
                </a:rPr>
                <a:t>Thing 1</a:t>
              </a:r>
              <a:endParaRPr dirty="0">
                <a:solidFill>
                  <a:srgbClr val="000000"/>
                </a:solidFill>
              </a:endParaRPr>
            </a:p>
          </p:txBody>
        </p:sp>
        <p:sp>
          <p:nvSpPr>
            <p:cNvPr id="935" name="Google Shape;935;p32"/>
            <p:cNvSpPr/>
            <p:nvPr/>
          </p:nvSpPr>
          <p:spPr>
            <a:xfrm>
              <a:off x="2857255" y="1239125"/>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Prioritize presentation techniques: Distilling Information, Visual Aids, and Delivery</a:t>
              </a:r>
              <a:endParaRPr sz="1200" dirty="0">
                <a:latin typeface="Roboto"/>
                <a:ea typeface="Roboto"/>
                <a:cs typeface="Roboto"/>
                <a:sym typeface="Roboto"/>
              </a:endParaRPr>
            </a:p>
          </p:txBody>
        </p:sp>
        <p:cxnSp>
          <p:nvCxnSpPr>
            <p:cNvPr id="936" name="Google Shape;936;p32"/>
            <p:cNvCxnSpPr>
              <a:stCxn id="934" idx="3"/>
              <a:endCxn id="935" idx="1"/>
            </p:cNvCxnSpPr>
            <p:nvPr/>
          </p:nvCxnSpPr>
          <p:spPr>
            <a:xfrm>
              <a:off x="2346450" y="1478375"/>
              <a:ext cx="510900" cy="0"/>
            </a:xfrm>
            <a:prstGeom prst="straightConnector1">
              <a:avLst/>
            </a:prstGeom>
            <a:noFill/>
            <a:ln w="9525" cap="flat" cmpd="sng">
              <a:solidFill>
                <a:srgbClr val="000000"/>
              </a:solidFill>
              <a:prstDash val="solid"/>
              <a:round/>
              <a:headEnd type="none" w="med" len="med"/>
              <a:tailEnd type="oval" w="med" len="med"/>
            </a:ln>
          </p:spPr>
        </p:cxnSp>
      </p:grpSp>
      <p:grpSp>
        <p:nvGrpSpPr>
          <p:cNvPr id="937" name="Google Shape;937;p32"/>
          <p:cNvGrpSpPr/>
          <p:nvPr/>
        </p:nvGrpSpPr>
        <p:grpSpPr>
          <a:xfrm>
            <a:off x="1543426" y="2332487"/>
            <a:ext cx="6037166" cy="791050"/>
            <a:chOff x="1251400" y="1913025"/>
            <a:chExt cx="5926343" cy="791050"/>
          </a:xfrm>
        </p:grpSpPr>
        <p:sp>
          <p:nvSpPr>
            <p:cNvPr id="938" name="Google Shape;938;p32"/>
            <p:cNvSpPr/>
            <p:nvPr/>
          </p:nvSpPr>
          <p:spPr>
            <a:xfrm>
              <a:off x="1251400" y="2152275"/>
              <a:ext cx="448325" cy="551800"/>
            </a:xfrm>
            <a:custGeom>
              <a:avLst/>
              <a:gdLst/>
              <a:ahLst/>
              <a:cxnLst/>
              <a:rect l="l" t="t" r="r" b="b"/>
              <a:pathLst>
                <a:path w="17933" h="22072" extrusionOk="0">
                  <a:moveTo>
                    <a:pt x="6109" y="0"/>
                  </a:moveTo>
                  <a:lnTo>
                    <a:pt x="0" y="0"/>
                  </a:lnTo>
                  <a:lnTo>
                    <a:pt x="0" y="22072"/>
                  </a:lnTo>
                  <a:lnTo>
                    <a:pt x="17933" y="22072"/>
                  </a:lnTo>
                </a:path>
              </a:pathLst>
            </a:custGeom>
            <a:noFill/>
            <a:ln w="9525" cap="flat" cmpd="sng">
              <a:solidFill>
                <a:schemeClr val="accent2"/>
              </a:solidFill>
              <a:prstDash val="solid"/>
              <a:round/>
              <a:headEnd type="none" w="med" len="med"/>
              <a:tailEnd type="oval" w="med" len="med"/>
            </a:ln>
          </p:spPr>
        </p:sp>
        <p:sp>
          <p:nvSpPr>
            <p:cNvPr id="939" name="Google Shape;939;p32"/>
            <p:cNvSpPr/>
            <p:nvPr/>
          </p:nvSpPr>
          <p:spPr>
            <a:xfrm>
              <a:off x="3275943" y="1913050"/>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Build lesson cards and rubrics with standards that measure presentation effectiveness.</a:t>
              </a:r>
              <a:endParaRPr sz="1200" dirty="0">
                <a:latin typeface="Roboto"/>
                <a:ea typeface="Roboto"/>
                <a:cs typeface="Roboto"/>
                <a:sym typeface="Roboto"/>
              </a:endParaRPr>
            </a:p>
          </p:txBody>
        </p:sp>
        <p:sp>
          <p:nvSpPr>
            <p:cNvPr id="940" name="Google Shape;940;p32"/>
            <p:cNvSpPr/>
            <p:nvPr/>
          </p:nvSpPr>
          <p:spPr>
            <a:xfrm>
              <a:off x="1404039" y="1913025"/>
              <a:ext cx="1361100" cy="478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Thing 2</a:t>
              </a:r>
              <a:endParaRPr dirty="0">
                <a:solidFill>
                  <a:srgbClr val="000000"/>
                </a:solidFill>
              </a:endParaRPr>
            </a:p>
          </p:txBody>
        </p:sp>
        <p:cxnSp>
          <p:nvCxnSpPr>
            <p:cNvPr id="941" name="Google Shape;941;p32"/>
            <p:cNvCxnSpPr>
              <a:stCxn id="940" idx="3"/>
              <a:endCxn id="939" idx="1"/>
            </p:cNvCxnSpPr>
            <p:nvPr/>
          </p:nvCxnSpPr>
          <p:spPr>
            <a:xfrm>
              <a:off x="2765139" y="2152275"/>
              <a:ext cx="510900" cy="0"/>
            </a:xfrm>
            <a:prstGeom prst="straightConnector1">
              <a:avLst/>
            </a:prstGeom>
            <a:noFill/>
            <a:ln w="9525" cap="flat" cmpd="sng">
              <a:solidFill>
                <a:srgbClr val="000000"/>
              </a:solidFill>
              <a:prstDash val="solid"/>
              <a:round/>
              <a:headEnd type="none" w="med" len="med"/>
              <a:tailEnd type="oval" w="med" len="med"/>
            </a:ln>
          </p:spPr>
        </p:cxnSp>
      </p:grpSp>
      <p:grpSp>
        <p:nvGrpSpPr>
          <p:cNvPr id="942" name="Google Shape;942;p32"/>
          <p:cNvGrpSpPr/>
          <p:nvPr/>
        </p:nvGrpSpPr>
        <p:grpSpPr>
          <a:xfrm>
            <a:off x="2125438" y="3006411"/>
            <a:ext cx="5881672" cy="478501"/>
            <a:chOff x="1822728" y="2586949"/>
            <a:chExt cx="5773704" cy="478501"/>
          </a:xfrm>
        </p:grpSpPr>
        <p:sp>
          <p:nvSpPr>
            <p:cNvPr id="944" name="Google Shape;944;p32"/>
            <p:cNvSpPr/>
            <p:nvPr/>
          </p:nvSpPr>
          <p:spPr>
            <a:xfrm>
              <a:off x="1822728" y="2586950"/>
              <a:ext cx="1361100" cy="478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Thing 3</a:t>
              </a:r>
              <a:endParaRPr dirty="0">
                <a:solidFill>
                  <a:srgbClr val="000000"/>
                </a:solidFill>
              </a:endParaRPr>
            </a:p>
          </p:txBody>
        </p:sp>
        <p:sp>
          <p:nvSpPr>
            <p:cNvPr id="945" name="Google Shape;945;p32"/>
            <p:cNvSpPr/>
            <p:nvPr/>
          </p:nvSpPr>
          <p:spPr>
            <a:xfrm>
              <a:off x="3694632" y="2586949"/>
              <a:ext cx="3901800" cy="478500"/>
            </a:xfrm>
            <a:prstGeom prst="roundRect">
              <a:avLst>
                <a:gd name="adj" fmla="val 50000"/>
              </a:avLst>
            </a:prstGeom>
            <a:solidFill>
              <a:srgbClr val="EEEEEE"/>
            </a:solidFill>
            <a:ln>
              <a:noFill/>
            </a:ln>
          </p:spPr>
          <p:txBody>
            <a:bodyPr spcFirstLastPara="1" wrap="square" lIns="182875" tIns="91425" rIns="91425" bIns="91425" anchor="ctr" anchorCtr="0">
              <a:noAutofit/>
            </a:bodyPr>
            <a:lstStyle/>
            <a:p>
              <a:pPr marL="0" lvl="0" indent="0" algn="l" rtl="0">
                <a:spcBef>
                  <a:spcPts val="0"/>
                </a:spcBef>
                <a:spcAft>
                  <a:spcPts val="0"/>
                </a:spcAft>
                <a:buClr>
                  <a:srgbClr val="000000"/>
                </a:buClr>
                <a:buSzPts val="1100"/>
                <a:buFont typeface="Arial"/>
                <a:buNone/>
              </a:pPr>
              <a:r>
                <a:rPr lang="en-US" sz="1200" dirty="0">
                  <a:latin typeface="Roboto"/>
                  <a:ea typeface="Roboto"/>
                  <a:cs typeface="Roboto"/>
                  <a:sym typeface="Roboto"/>
                </a:rPr>
                <a:t>Think ahead: Create calendar space for instruction, rehearsal, and presentation day(s)   </a:t>
              </a:r>
              <a:endParaRPr sz="1200" dirty="0">
                <a:latin typeface="Roboto"/>
                <a:ea typeface="Roboto"/>
                <a:cs typeface="Roboto"/>
                <a:sym typeface="Roboto"/>
              </a:endParaRPr>
            </a:p>
          </p:txBody>
        </p:sp>
        <p:cxnSp>
          <p:nvCxnSpPr>
            <p:cNvPr id="946" name="Google Shape;946;p32"/>
            <p:cNvCxnSpPr>
              <a:stCxn id="944" idx="3"/>
              <a:endCxn id="945" idx="1"/>
            </p:cNvCxnSpPr>
            <p:nvPr/>
          </p:nvCxnSpPr>
          <p:spPr>
            <a:xfrm>
              <a:off x="3183828" y="2826200"/>
              <a:ext cx="510900" cy="0"/>
            </a:xfrm>
            <a:prstGeom prst="straightConnector1">
              <a:avLst/>
            </a:prstGeom>
            <a:noFill/>
            <a:ln w="9525" cap="flat" cmpd="sng">
              <a:solidFill>
                <a:srgbClr val="000000"/>
              </a:solidFill>
              <a:prstDash val="solid"/>
              <a:round/>
              <a:headEnd type="none" w="med" len="med"/>
              <a:tailEnd type="oval" w="med" len="med"/>
            </a:ln>
          </p:spPr>
        </p:cxnSp>
      </p:grpSp>
      <p:sp>
        <p:nvSpPr>
          <p:cNvPr id="29" name="Google Shape;615;p25">
            <a:extLst>
              <a:ext uri="{FF2B5EF4-FFF2-40B4-BE49-F238E27FC236}">
                <a16:creationId xmlns:a16="http://schemas.microsoft.com/office/drawing/2014/main" id="{0CB744D9-9544-457B-9D24-1140FD36F3D9}"/>
              </a:ext>
            </a:extLst>
          </p:cNvPr>
          <p:cNvSpPr txBox="1"/>
          <p:nvPr/>
        </p:nvSpPr>
        <p:spPr>
          <a:xfrm>
            <a:off x="1" y="326573"/>
            <a:ext cx="9144000" cy="268296"/>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Fira Sans Extra Condensed Medium"/>
                <a:ea typeface="Fira Sans Extra Condensed Medium"/>
                <a:cs typeface="Fira Sans Extra Condensed Medium"/>
                <a:sym typeface="Fira Sans Extra Condensed Medium"/>
              </a:rPr>
              <a:t>Intentional Oral Comm Design: Objectives</a:t>
            </a:r>
            <a:endParaRPr sz="2000" dirty="0">
              <a:solidFill>
                <a:schemeClr val="accent2"/>
              </a:solidFill>
              <a:latin typeface="Fira Sans Extra Condensed Medium"/>
              <a:ea typeface="Fira Sans Extra Condensed Medium"/>
              <a:cs typeface="Fira Sans Extra Condensed Medium"/>
              <a:sym typeface="Fira Sans Extra Condensed Medium"/>
            </a:endParaRPr>
          </a:p>
        </p:txBody>
      </p:sp>
      <p:cxnSp>
        <p:nvCxnSpPr>
          <p:cNvPr id="30" name="Straight Connector 29">
            <a:extLst>
              <a:ext uri="{FF2B5EF4-FFF2-40B4-BE49-F238E27FC236}">
                <a16:creationId xmlns:a16="http://schemas.microsoft.com/office/drawing/2014/main" id="{FB4D12A6-81B1-4138-9812-F7CE54BA4532}"/>
              </a:ext>
            </a:extLst>
          </p:cNvPr>
          <p:cNvCxnSpPr>
            <a:cxnSpLocks/>
          </p:cNvCxnSpPr>
          <p:nvPr/>
        </p:nvCxnSpPr>
        <p:spPr>
          <a:xfrm flipV="1">
            <a:off x="0" y="594869"/>
            <a:ext cx="9144000" cy="4803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Project Management Infographics by Slidesgo">
  <a:themeElements>
    <a:clrScheme name="Simple Light">
      <a:dk1>
        <a:srgbClr val="000000"/>
      </a:dk1>
      <a:lt1>
        <a:srgbClr val="FFFFFF"/>
      </a:lt1>
      <a:dk2>
        <a:srgbClr val="595959"/>
      </a:dk2>
      <a:lt2>
        <a:srgbClr val="EEEEEE"/>
      </a:lt2>
      <a:accent1>
        <a:srgbClr val="FBB831"/>
      </a:accent1>
      <a:accent2>
        <a:srgbClr val="FB8569"/>
      </a:accent2>
      <a:accent3>
        <a:srgbClr val="FB569C"/>
      </a:accent3>
      <a:accent4>
        <a:srgbClr val="E850E0"/>
      </a:accent4>
      <a:accent5>
        <a:srgbClr val="8225E2"/>
      </a:accent5>
      <a:accent6>
        <a:srgbClr val="9C27B0"/>
      </a:accent6>
      <a:hlink>
        <a:srgbClr val="FBB83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Minimalist Gold &amp; Cream Slides Agency by Slidesgo">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7AC3259E7938D449E293F44A759B987" ma:contentTypeVersion="14" ma:contentTypeDescription="Create a new document." ma:contentTypeScope="" ma:versionID="2d1f0bcc597483eec781ab12696a7e68">
  <xsd:schema xmlns:xsd="http://www.w3.org/2001/XMLSchema" xmlns:xs="http://www.w3.org/2001/XMLSchema" xmlns:p="http://schemas.microsoft.com/office/2006/metadata/properties" xmlns:ns2="8a1cc2ff-e25f-46d0-90e4-42c1046b049a" xmlns:ns3="4f366517-7a63-49a4-8248-bf19201beb3b" targetNamespace="http://schemas.microsoft.com/office/2006/metadata/properties" ma:root="true" ma:fieldsID="d9922b977bf78da4b56175cf381ffcc9" ns2:_="" ns3:_="">
    <xsd:import namespace="8a1cc2ff-e25f-46d0-90e4-42c1046b049a"/>
    <xsd:import namespace="4f366517-7a63-49a4-8248-bf19201beb3b"/>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SearchProperties"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a1cc2ff-e25f-46d0-90e4-42c1046b049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2" nillable="true" ma:taxonomy="true" ma:internalName="lcf76f155ced4ddcb4097134ff3c332f" ma:taxonomyFieldName="MediaServiceImageTags" ma:displayName="Image Tags" ma:readOnly="false" ma:fieldId="{5cf76f15-5ced-4ddc-b409-7134ff3c332f}" ma:taxonomyMulti="true" ma:sspId="3d3d128b-9ae0-43bc-bb56-1c8870922130" ma:termSetId="09814cd3-568e-fe90-9814-8d621ff8fb84" ma:anchorId="fba54fb3-c3e1-fe81-a776-ca4b69148c4d" ma:open="true" ma:isKeyword="false">
      <xsd:complexType>
        <xsd:sequence>
          <xsd:element ref="pc:Terms" minOccurs="0" maxOccurs="1"/>
        </xsd:sequence>
      </xsd:complexType>
    </xsd:element>
    <xsd:element name="MediaServiceDateTaken" ma:index="14" nillable="true" ma:displayName="MediaServiceDateTaken" ma:hidden="true" ma:indexed="true" ma:internalName="MediaServiceDateTake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element name="MediaLengthInSeconds" ma:index="21"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4f366517-7a63-49a4-8248-bf19201beb3b"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cbf4aa4e-51a1-47d5-afd8-eaf012c927b5}" ma:internalName="TaxCatchAll" ma:showField="CatchAllData" ma:web="4f366517-7a63-49a4-8248-bf19201beb3b">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8a1cc2ff-e25f-46d0-90e4-42c1046b049a">
      <Terms xmlns="http://schemas.microsoft.com/office/infopath/2007/PartnerControls"/>
    </lcf76f155ced4ddcb4097134ff3c332f>
    <TaxCatchAll xmlns="4f366517-7a63-49a4-8248-bf19201beb3b" xsi:nil="true"/>
  </documentManagement>
</p:properties>
</file>

<file path=customXml/itemProps1.xml><?xml version="1.0" encoding="utf-8"?>
<ds:datastoreItem xmlns:ds="http://schemas.openxmlformats.org/officeDocument/2006/customXml" ds:itemID="{EC025342-0CB2-4C6A-9766-DD65781384F2}"/>
</file>

<file path=customXml/itemProps2.xml><?xml version="1.0" encoding="utf-8"?>
<ds:datastoreItem xmlns:ds="http://schemas.openxmlformats.org/officeDocument/2006/customXml" ds:itemID="{586763AA-FF48-44F3-92E7-45B5078E8621}">
  <ds:schemaRefs>
    <ds:schemaRef ds:uri="http://schemas.microsoft.com/sharepoint/v3/contenttype/forms"/>
  </ds:schemaRefs>
</ds:datastoreItem>
</file>

<file path=customXml/itemProps3.xml><?xml version="1.0" encoding="utf-8"?>
<ds:datastoreItem xmlns:ds="http://schemas.openxmlformats.org/officeDocument/2006/customXml" ds:itemID="{130F81FF-ADB6-4BFA-AB4B-E5D28D6C200D}">
  <ds:schemaRefs>
    <ds:schemaRef ds:uri="http://purl.org/dc/dcmitype/"/>
    <ds:schemaRef ds:uri="http://www.w3.org/XML/1998/namespace"/>
    <ds:schemaRef ds:uri="http://schemas.microsoft.com/office/2006/metadata/properties"/>
    <ds:schemaRef ds:uri="http://schemas.microsoft.com/office/2006/documentManagement/types"/>
    <ds:schemaRef ds:uri="http://purl.org/dc/elements/1.1/"/>
    <ds:schemaRef ds:uri="2c1ab7dc-4617-437e-b522-e4e1f951d708"/>
    <ds:schemaRef ds:uri="http://schemas.microsoft.com/office/infopath/2007/PartnerControls"/>
    <ds:schemaRef ds:uri="http://schemas.openxmlformats.org/package/2006/metadata/core-properties"/>
    <ds:schemaRef ds:uri="f8562f1b-17de-43ae-aef7-a16c231f4f39"/>
    <ds:schemaRef ds:uri="http://purl.org/dc/terms/"/>
  </ds:schemaRefs>
</ds:datastoreItem>
</file>

<file path=docProps/app.xml><?xml version="1.0" encoding="utf-8"?>
<Properties xmlns="http://schemas.openxmlformats.org/officeDocument/2006/extended-properties" xmlns:vt="http://schemas.openxmlformats.org/officeDocument/2006/docPropsVTypes">
  <TotalTime>7882</TotalTime>
  <Words>10273</Words>
  <Application>Microsoft Office PowerPoint</Application>
  <PresentationFormat>On-screen Show (16:9)</PresentationFormat>
  <Paragraphs>642</Paragraphs>
  <Slides>48</Slides>
  <Notes>47</Notes>
  <HiddenSlides>0</HiddenSlides>
  <MMClips>0</MMClips>
  <ScaleCrop>false</ScaleCrop>
  <HeadingPairs>
    <vt:vector size="6" baseType="variant">
      <vt:variant>
        <vt:lpstr>Fonts Used</vt:lpstr>
      </vt:variant>
      <vt:variant>
        <vt:i4>20</vt:i4>
      </vt:variant>
      <vt:variant>
        <vt:lpstr>Theme</vt:lpstr>
      </vt:variant>
      <vt:variant>
        <vt:i4>3</vt:i4>
      </vt:variant>
      <vt:variant>
        <vt:lpstr>Slide Titles</vt:lpstr>
      </vt:variant>
      <vt:variant>
        <vt:i4>48</vt:i4>
      </vt:variant>
    </vt:vector>
  </HeadingPairs>
  <TitlesOfParts>
    <vt:vector size="71" baseType="lpstr">
      <vt:lpstr>Quicksand</vt:lpstr>
      <vt:lpstr>Gilda Display</vt:lpstr>
      <vt:lpstr>Bungee</vt:lpstr>
      <vt:lpstr>Chivo</vt:lpstr>
      <vt:lpstr>Anaheim</vt:lpstr>
      <vt:lpstr>Lora</vt:lpstr>
      <vt:lpstr>Times New Roman</vt:lpstr>
      <vt:lpstr>Proxima Nova</vt:lpstr>
      <vt:lpstr>Fira Sans Extra Condensed</vt:lpstr>
      <vt:lpstr>Nixie One</vt:lpstr>
      <vt:lpstr>Fjalla One</vt:lpstr>
      <vt:lpstr>Roboto</vt:lpstr>
      <vt:lpstr>Fira Sans Extra Condensed Medium</vt:lpstr>
      <vt:lpstr>DM Sans</vt:lpstr>
      <vt:lpstr>Lucida Bright</vt:lpstr>
      <vt:lpstr>Fira Sans Extra Condensed SemiBold</vt:lpstr>
      <vt:lpstr>Calibri</vt:lpstr>
      <vt:lpstr>Ink Free</vt:lpstr>
      <vt:lpstr>Proxima Nova Semibold</vt:lpstr>
      <vt:lpstr>Arial</vt:lpstr>
      <vt:lpstr>Project Management Infographics by Slidesgo</vt:lpstr>
      <vt:lpstr>Slidesgo Final Pages</vt:lpstr>
      <vt:lpstr>Minimalist Gold &amp; Cream Slides Agency by Slidesgo</vt:lpstr>
      <vt:lpstr>PowerPoint Presentation</vt:lpstr>
      <vt:lpstr>Strategies for Teaching Intentional Oral Communication Education in PME Curriculum</vt:lpstr>
      <vt:lpstr>PowerPoint Presentation</vt:lpstr>
      <vt:lpstr>PowerPoint Presentation</vt:lpstr>
      <vt:lpstr>PowerPoint Presentation</vt:lpstr>
      <vt:lpstr>Distill complicated information into a consumable and retainable product</vt:lpstr>
      <vt:lpstr>PowerPoint Presentation</vt:lpstr>
      <vt:lpstr>PowerPoint Presentation</vt:lpstr>
      <vt:lpstr>PowerPoint Presentation</vt:lpstr>
      <vt:lpstr>PowerPoint Presentation</vt:lpstr>
      <vt:lpstr>Agenda Slide</vt:lpstr>
      <vt:lpstr>PowerPoint Presentation</vt:lpstr>
      <vt:lpstr>PowerPoint Presentation</vt:lpstr>
      <vt:lpstr>PowerPoint Presentation</vt:lpstr>
      <vt:lpstr>PowerPoint Presentation</vt:lpstr>
      <vt:lpstr>The rules of symmetry and balance in the Fibonacci Sequence</vt:lpstr>
      <vt:lpstr>The rules of symmetry and balance in the Fibonacci Sequence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When rubric/shore sheets are sorted, and points allotted, you may see a bell curve.</vt:lpstr>
      <vt:lpstr>PowerPoint Presentation</vt:lpstr>
      <vt:lpstr>PowerPoint Presentation</vt:lpstr>
      <vt:lpstr>PowerPoint Presentation</vt:lpstr>
      <vt:lpstr>PowerPoint Presentation</vt:lpstr>
      <vt:lpstr>PowerPoint Presentation</vt:lpstr>
      <vt:lpstr>PowerPoint Presentation</vt:lpstr>
      <vt:lpstr>Our Building Blocks of Possibilities</vt:lpstr>
      <vt:lpstr>Our Building Blocks of Possibilities</vt:lpstr>
      <vt:lpstr>Limited Preparation Time 60-minutes to prepare</vt:lpstr>
      <vt:lpstr>Structure: Select a Question, Prepare a Speech, Deliver Speech to MILFAC</vt:lpstr>
      <vt:lpstr>PowerPoint Presentation</vt:lpstr>
      <vt:lpstr>PowerPoint Presentation</vt:lpstr>
      <vt:lpstr>PowerPoint Presentation</vt:lpstr>
      <vt:lpstr>PowerPoint Presentation</vt:lpstr>
      <vt:lpstr>PowerPoint Presentation</vt:lpstr>
      <vt:lpstr>PowerPoint Presentation</vt:lpstr>
      <vt:lpstr>Our Building Blocks of Possibilities</vt:lpstr>
      <vt:lpstr>Our Building Blocks of Possibilities</vt:lpstr>
      <vt:lpstr>Our Building Blocks of Possibilities</vt:lpstr>
      <vt:lpstr>PowerPoint Presentation</vt:lpstr>
      <vt:lpstr>PowerPoint Presentation</vt:lpstr>
      <vt:lpstr>Instructions for use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Project Management Infographics</dc:title>
  <dc:creator>Rachelle Kamrath</dc:creator>
  <cp:lastModifiedBy>Kamrath Civ Rachelle US</cp:lastModifiedBy>
  <cp:revision>219</cp:revision>
  <dcterms:modified xsi:type="dcterms:W3CDTF">2024-03-06T17:44:16Z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0x01010091DD962CC77E0342B5FDE447F0FA0AAF</vt:lpwstr>
  </property>
  <property fmtid="{D5CDD505-2E9C-101B-9397-08002B2CF9AE}" pid="3" name="MSIP_Label_dece42e6-5f70-4400-bc44-85bf7e24cbda_Enabled">
    <vt:lpwstr>true</vt:lpwstr>
  </property>
  <property fmtid="{D5CDD505-2E9C-101B-9397-08002B2CF9AE}" pid="4" name="MSIP_Label_dece42e6-5f70-4400-bc44-85bf7e24cbda_SetDate">
    <vt:lpwstr>2024-02-20T20:59:47Z</vt:lpwstr>
  </property>
  <property fmtid="{D5CDD505-2E9C-101B-9397-08002B2CF9AE}" pid="5" name="MSIP_Label_dece42e6-5f70-4400-bc44-85bf7e24cbda_Method">
    <vt:lpwstr>Standard</vt:lpwstr>
  </property>
  <property fmtid="{D5CDD505-2E9C-101B-9397-08002B2CF9AE}" pid="6" name="MSIP_Label_dece42e6-5f70-4400-bc44-85bf7e24cbda_Name">
    <vt:lpwstr>defa4170-0d19-0005-0004-bc88714345d2</vt:lpwstr>
  </property>
  <property fmtid="{D5CDD505-2E9C-101B-9397-08002B2CF9AE}" pid="7" name="MSIP_Label_dece42e6-5f70-4400-bc44-85bf7e24cbda_SiteId">
    <vt:lpwstr>94e5a9ba-bbdc-4274-843d-164a71fd8ad3</vt:lpwstr>
  </property>
  <property fmtid="{D5CDD505-2E9C-101B-9397-08002B2CF9AE}" pid="8" name="MSIP_Label_dece42e6-5f70-4400-bc44-85bf7e24cbda_ActionId">
    <vt:lpwstr>77a74e15-46e7-4095-bf22-85924399ac1e</vt:lpwstr>
  </property>
  <property fmtid="{D5CDD505-2E9C-101B-9397-08002B2CF9AE}" pid="9" name="MSIP_Label_dece42e6-5f70-4400-bc44-85bf7e24cbda_ContentBits">
    <vt:lpwstr>0</vt:lpwstr>
  </property>
</Properties>
</file>