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0.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1.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6.xml" ContentType="application/vnd.openxmlformats-officedocument.theme+xml"/>
  <Override PartName="/ppt/slideLayouts/slideLayout62.xml" ContentType="application/vnd.openxmlformats-officedocument.presentationml.slideLayout+xml"/>
  <Override PartName="/ppt/theme/theme1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slideLayouts/slideLayout6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1" r:id="rId5"/>
    <p:sldMasterId id="2147483699" r:id="rId6"/>
    <p:sldMasterId id="2147483703" r:id="rId7"/>
    <p:sldMasterId id="2147483707" r:id="rId8"/>
    <p:sldMasterId id="2147483711" r:id="rId9"/>
    <p:sldMasterId id="2147483715" r:id="rId10"/>
    <p:sldMasterId id="2147483728" r:id="rId11"/>
    <p:sldMasterId id="2147483740" r:id="rId12"/>
    <p:sldMasterId id="2147483752" r:id="rId13"/>
    <p:sldMasterId id="2147483722" r:id="rId14"/>
    <p:sldMasterId id="2147483686" r:id="rId15"/>
    <p:sldMasterId id="2147483764" r:id="rId16"/>
    <p:sldMasterId id="2147483719" r:id="rId17"/>
    <p:sldMasterId id="2147483683" r:id="rId18"/>
    <p:sldMasterId id="2147483725" r:id="rId19"/>
    <p:sldMasterId id="2147483670" r:id="rId20"/>
    <p:sldMasterId id="2147483662" r:id="rId21"/>
    <p:sldMasterId id="2147483677" r:id="rId22"/>
  </p:sldMasterIdLst>
  <p:notesMasterIdLst>
    <p:notesMasterId r:id="rId40"/>
  </p:notesMasterIdLst>
  <p:sldIdLst>
    <p:sldId id="848" r:id="rId23"/>
    <p:sldId id="849" r:id="rId24"/>
    <p:sldId id="850" r:id="rId25"/>
    <p:sldId id="785" r:id="rId26"/>
    <p:sldId id="816" r:id="rId27"/>
    <p:sldId id="862" r:id="rId28"/>
    <p:sldId id="784" r:id="rId29"/>
    <p:sldId id="842" r:id="rId30"/>
    <p:sldId id="843" r:id="rId31"/>
    <p:sldId id="822" r:id="rId32"/>
    <p:sldId id="814" r:id="rId33"/>
    <p:sldId id="812" r:id="rId34"/>
    <p:sldId id="823" r:id="rId35"/>
    <p:sldId id="855" r:id="rId36"/>
    <p:sldId id="821" r:id="rId37"/>
    <p:sldId id="861" r:id="rId38"/>
    <p:sldId id="84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nor Barniskis" initials="CB" lastIdx="5" clrIdx="0">
    <p:extLst>
      <p:ext uri="{19B8F6BF-5375-455C-9EA6-DF929625EA0E}">
        <p15:presenceInfo xmlns:p15="http://schemas.microsoft.com/office/powerpoint/2012/main" userId="Connor Barnisk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00417F"/>
    <a:srgbClr val="8C8C8C"/>
    <a:srgbClr val="FFD503"/>
    <a:srgbClr val="FBF5E6"/>
    <a:srgbClr val="B5C4DE"/>
    <a:srgbClr val="E9E9E9"/>
    <a:srgbClr val="86D1FA"/>
    <a:srgbClr val="FABE79"/>
    <a:srgbClr val="E5C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2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18.xml"/><Relationship Id="rId34" Type="http://schemas.openxmlformats.org/officeDocument/2006/relationships/slide" Target="slides/slide12.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9.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20" Type="http://schemas.openxmlformats.org/officeDocument/2006/relationships/slideMaster" Target="slideMasters/slideMaster17.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XX</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4D56-4A27-89E6-C2DE114625FB}"/>
              </c:ext>
            </c:extLst>
          </c:dPt>
          <c:dPt>
            <c:idx val="1"/>
            <c:bubble3D val="0"/>
            <c:spPr>
              <a:gradFill flip="none" rotWithShape="1">
                <a:gsLst>
                  <a:gs pos="0">
                    <a:schemeClr val="accent1">
                      <a:lumMod val="0"/>
                      <a:lumOff val="100000"/>
                    </a:schemeClr>
                  </a:gs>
                  <a:gs pos="35000">
                    <a:schemeClr val="accent1">
                      <a:lumMod val="0"/>
                      <a:lumOff val="100000"/>
                    </a:schemeClr>
                  </a:gs>
                  <a:gs pos="100000">
                    <a:schemeClr val="bg2"/>
                  </a:gs>
                </a:gsLst>
                <a:path path="circle">
                  <a:fillToRect l="50000" t="-80000" r="50000" b="180000"/>
                </a:path>
                <a:tileRect/>
              </a:gradFill>
              <a:ln>
                <a:noFill/>
              </a:ln>
              <a:effectLst/>
            </c:spPr>
            <c:extLst>
              <c:ext xmlns:c16="http://schemas.microsoft.com/office/drawing/2014/chart" uri="{C3380CC4-5D6E-409C-BE32-E72D297353CC}">
                <c16:uniqueId val="{00000003-4D56-4A27-89E6-C2DE114625FB}"/>
              </c:ext>
            </c:extLst>
          </c:dPt>
          <c:cat>
            <c:strRef>
              <c:f>Sheet1!$A$2:$A$3</c:f>
              <c:strCache>
                <c:ptCount val="2"/>
                <c:pt idx="0">
                  <c:v>First</c:v>
                </c:pt>
                <c:pt idx="1">
                  <c:v>Auto</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4D56-4A27-89E6-C2DE114625F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18-24</c:v>
                </c:pt>
                <c:pt idx="1">
                  <c:v>25-44</c:v>
                </c:pt>
                <c:pt idx="2">
                  <c:v>45-64</c:v>
                </c:pt>
                <c:pt idx="3">
                  <c:v>65+</c:v>
                </c:pt>
              </c:strCache>
            </c:strRef>
          </c:cat>
          <c:val>
            <c:numRef>
              <c:f>Sheet1!$B$2:$B$5</c:f>
              <c:numCache>
                <c:formatCode>0%</c:formatCode>
                <c:ptCount val="4"/>
                <c:pt idx="0">
                  <c:v>0.8</c:v>
                </c:pt>
                <c:pt idx="1">
                  <c:v>0.85</c:v>
                </c:pt>
                <c:pt idx="2">
                  <c:v>0.3</c:v>
                </c:pt>
                <c:pt idx="3">
                  <c:v>0.15</c:v>
                </c:pt>
              </c:numCache>
            </c:numRef>
          </c:val>
          <c:extLst>
            <c:ext xmlns:c16="http://schemas.microsoft.com/office/drawing/2014/chart" uri="{C3380CC4-5D6E-409C-BE32-E72D297353CC}">
              <c16:uniqueId val="{00000000-DB02-4209-A75D-337A3739B55F}"/>
            </c:ext>
          </c:extLst>
        </c:ser>
        <c:dLbls>
          <c:showLegendKey val="0"/>
          <c:showVal val="0"/>
          <c:showCatName val="0"/>
          <c:showSerName val="0"/>
          <c:showPercent val="0"/>
          <c:showBubbleSize val="0"/>
        </c:dLbls>
        <c:gapWidth val="40"/>
        <c:axId val="408693304"/>
        <c:axId val="408688992"/>
      </c:barChart>
      <c:catAx>
        <c:axId val="408693304"/>
        <c:scaling>
          <c:orientation val="minMax"/>
        </c:scaling>
        <c:delete val="1"/>
        <c:axPos val="l"/>
        <c:numFmt formatCode="General" sourceLinked="1"/>
        <c:majorTickMark val="none"/>
        <c:minorTickMark val="none"/>
        <c:tickLblPos val="nextTo"/>
        <c:crossAx val="408688992"/>
        <c:crosses val="autoZero"/>
        <c:auto val="1"/>
        <c:lblAlgn val="ctr"/>
        <c:lblOffset val="100"/>
        <c:noMultiLvlLbl val="0"/>
      </c:catAx>
      <c:valAx>
        <c:axId val="408688992"/>
        <c:scaling>
          <c:orientation val="minMax"/>
          <c:max val="1.2"/>
          <c:min val="0"/>
        </c:scaling>
        <c:delete val="1"/>
        <c:axPos val="b"/>
        <c:numFmt formatCode="0%" sourceLinked="1"/>
        <c:majorTickMark val="out"/>
        <c:minorTickMark val="none"/>
        <c:tickLblPos val="nextTo"/>
        <c:crossAx val="408693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a:noFill/>
              </a:ln>
              <a:effectLst/>
            </c:spPr>
            <c:extLst>
              <c:ext xmlns:c16="http://schemas.microsoft.com/office/drawing/2014/chart" uri="{C3380CC4-5D6E-409C-BE32-E72D297353CC}">
                <c16:uniqueId val="{00000001-991D-48A7-A6F4-2754513B3F38}"/>
              </c:ext>
            </c:extLst>
          </c:dPt>
          <c:dPt>
            <c:idx val="1"/>
            <c:bubble3D val="0"/>
            <c:spPr>
              <a:solidFill>
                <a:schemeClr val="bg2"/>
              </a:solidFill>
              <a:ln>
                <a:noFill/>
              </a:ln>
              <a:effectLst/>
            </c:spPr>
            <c:extLst>
              <c:ext xmlns:c16="http://schemas.microsoft.com/office/drawing/2014/chart" uri="{C3380CC4-5D6E-409C-BE32-E72D297353CC}">
                <c16:uniqueId val="{00000003-991D-48A7-A6F4-2754513B3F38}"/>
              </c:ext>
            </c:extLst>
          </c:dPt>
          <c:dLbls>
            <c:delete val="1"/>
          </c:dLbls>
          <c:cat>
            <c:strRef>
              <c:f>Sheet1!$A$2:$A$3</c:f>
              <c:strCache>
                <c:ptCount val="2"/>
                <c:pt idx="0">
                  <c:v>Men</c:v>
                </c:pt>
                <c:pt idx="1">
                  <c:v>na</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991D-48A7-A6F4-2754513B3F38}"/>
            </c:ext>
          </c:extLst>
        </c:ser>
        <c:dLbls>
          <c:showLegendKey val="0"/>
          <c:showVal val="0"/>
          <c:showCatName val="0"/>
          <c:showSerName val="0"/>
          <c:showPercent val="1"/>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chemeClr val="accent3">
                  <a:lumMod val="75000"/>
                </a:schemeClr>
              </a:solidFill>
              <a:ln>
                <a:noFill/>
              </a:ln>
              <a:effectLst/>
            </c:spPr>
            <c:extLst>
              <c:ext xmlns:c16="http://schemas.microsoft.com/office/drawing/2014/chart" uri="{C3380CC4-5D6E-409C-BE32-E72D297353CC}">
                <c16:uniqueId val="{00000001-33B9-4AC9-8BAB-E2DEE7E0C241}"/>
              </c:ext>
            </c:extLst>
          </c:dPt>
          <c:dPt>
            <c:idx val="1"/>
            <c:bubble3D val="0"/>
            <c:spPr>
              <a:solidFill>
                <a:schemeClr val="bg2"/>
              </a:solidFill>
              <a:ln>
                <a:noFill/>
              </a:ln>
              <a:effectLst/>
            </c:spPr>
            <c:extLst>
              <c:ext xmlns:c16="http://schemas.microsoft.com/office/drawing/2014/chart" uri="{C3380CC4-5D6E-409C-BE32-E72D297353CC}">
                <c16:uniqueId val="{00000003-33B9-4AC9-8BAB-E2DEE7E0C241}"/>
              </c:ext>
            </c:extLst>
          </c:dPt>
          <c:dLbls>
            <c:delete val="1"/>
          </c:dLbls>
          <c:cat>
            <c:strRef>
              <c:f>Sheet1!$A$2:$A$3</c:f>
              <c:strCache>
                <c:ptCount val="2"/>
                <c:pt idx="0">
                  <c:v>Men</c:v>
                </c:pt>
                <c:pt idx="1">
                  <c:v>na</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33B9-4AC9-8BAB-E2DEE7E0C241}"/>
            </c:ext>
          </c:extLst>
        </c:ser>
        <c:dLbls>
          <c:showLegendKey val="0"/>
          <c:showVal val="0"/>
          <c:showCatName val="0"/>
          <c:showSerName val="0"/>
          <c:showPercent val="1"/>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chemeClr val="accent3">
                  <a:lumMod val="50000"/>
                </a:schemeClr>
              </a:solidFill>
              <a:ln>
                <a:noFill/>
              </a:ln>
              <a:effectLst/>
            </c:spPr>
            <c:extLst>
              <c:ext xmlns:c16="http://schemas.microsoft.com/office/drawing/2014/chart" uri="{C3380CC4-5D6E-409C-BE32-E72D297353CC}">
                <c16:uniqueId val="{00000001-6944-4E82-A5D1-77F221D71EB0}"/>
              </c:ext>
            </c:extLst>
          </c:dPt>
          <c:dPt>
            <c:idx val="1"/>
            <c:bubble3D val="0"/>
            <c:spPr>
              <a:solidFill>
                <a:schemeClr val="bg2"/>
              </a:solidFill>
              <a:ln>
                <a:noFill/>
              </a:ln>
              <a:effectLst/>
            </c:spPr>
            <c:extLst>
              <c:ext xmlns:c16="http://schemas.microsoft.com/office/drawing/2014/chart" uri="{C3380CC4-5D6E-409C-BE32-E72D297353CC}">
                <c16:uniqueId val="{00000003-6944-4E82-A5D1-77F221D71EB0}"/>
              </c:ext>
            </c:extLst>
          </c:dPt>
          <c:dLbls>
            <c:delete val="1"/>
          </c:dLbls>
          <c:cat>
            <c:strRef>
              <c:f>Sheet1!$A$2:$A$3</c:f>
              <c:strCache>
                <c:ptCount val="2"/>
                <c:pt idx="0">
                  <c:v>Men</c:v>
                </c:pt>
                <c:pt idx="1">
                  <c:v>na</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6944-4E82-A5D1-77F221D71EB0}"/>
            </c:ext>
          </c:extLst>
        </c:ser>
        <c:dLbls>
          <c:showLegendKey val="0"/>
          <c:showVal val="0"/>
          <c:showCatName val="0"/>
          <c:showSerName val="0"/>
          <c:showPercent val="1"/>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High school degree or less</c:v>
                </c:pt>
                <c:pt idx="1">
                  <c:v>Some college</c:v>
                </c:pt>
                <c:pt idx="2">
                  <c:v>Bachelor's or Advanced Degree</c:v>
                </c:pt>
              </c:strCache>
            </c:strRef>
          </c:cat>
          <c:val>
            <c:numRef>
              <c:f>Sheet1!$B$2:$B$4</c:f>
              <c:numCache>
                <c:formatCode>0%</c:formatCode>
                <c:ptCount val="3"/>
                <c:pt idx="0">
                  <c:v>0.35</c:v>
                </c:pt>
                <c:pt idx="1">
                  <c:v>0.65</c:v>
                </c:pt>
                <c:pt idx="2">
                  <c:v>0.9</c:v>
                </c:pt>
              </c:numCache>
            </c:numRef>
          </c:val>
          <c:extLst>
            <c:ext xmlns:c16="http://schemas.microsoft.com/office/drawing/2014/chart" uri="{C3380CC4-5D6E-409C-BE32-E72D297353CC}">
              <c16:uniqueId val="{00000000-8284-4CF4-A421-24D39DE5B815}"/>
            </c:ext>
          </c:extLst>
        </c:ser>
        <c:dLbls>
          <c:showLegendKey val="0"/>
          <c:showVal val="0"/>
          <c:showCatName val="0"/>
          <c:showSerName val="0"/>
          <c:showPercent val="0"/>
          <c:showBubbleSize val="0"/>
        </c:dLbls>
        <c:gapWidth val="40"/>
        <c:axId val="408692912"/>
        <c:axId val="408688600"/>
      </c:barChart>
      <c:catAx>
        <c:axId val="408692912"/>
        <c:scaling>
          <c:orientation val="maxMin"/>
        </c:scaling>
        <c:delete val="1"/>
        <c:axPos val="l"/>
        <c:numFmt formatCode="General" sourceLinked="1"/>
        <c:majorTickMark val="none"/>
        <c:minorTickMark val="none"/>
        <c:tickLblPos val="nextTo"/>
        <c:crossAx val="408688600"/>
        <c:crosses val="autoZero"/>
        <c:auto val="1"/>
        <c:lblAlgn val="ctr"/>
        <c:lblOffset val="100"/>
        <c:noMultiLvlLbl val="0"/>
      </c:catAx>
      <c:valAx>
        <c:axId val="408688600"/>
        <c:scaling>
          <c:orientation val="minMax"/>
          <c:max val="1.2"/>
          <c:min val="0"/>
        </c:scaling>
        <c:delete val="1"/>
        <c:axPos val="t"/>
        <c:numFmt formatCode="0%" sourceLinked="1"/>
        <c:majorTickMark val="out"/>
        <c:minorTickMark val="none"/>
        <c:tickLblPos val="nextTo"/>
        <c:crossAx val="40869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XX</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1-7A24-4666-88A1-D11C174F1352}"/>
              </c:ext>
            </c:extLst>
          </c:dPt>
          <c:dPt>
            <c:idx val="1"/>
            <c:bubble3D val="0"/>
            <c:spPr>
              <a:gradFill flip="none" rotWithShape="1">
                <a:gsLst>
                  <a:gs pos="0">
                    <a:schemeClr val="accent1">
                      <a:lumMod val="0"/>
                      <a:lumOff val="100000"/>
                    </a:schemeClr>
                  </a:gs>
                  <a:gs pos="35000">
                    <a:schemeClr val="accent1">
                      <a:lumMod val="0"/>
                      <a:lumOff val="100000"/>
                    </a:schemeClr>
                  </a:gs>
                  <a:gs pos="100000">
                    <a:schemeClr val="bg2"/>
                  </a:gs>
                </a:gsLst>
                <a:path path="circle">
                  <a:fillToRect l="50000" t="-80000" r="50000" b="180000"/>
                </a:path>
                <a:tileRect/>
              </a:gradFill>
              <a:ln>
                <a:noFill/>
              </a:ln>
              <a:effectLst/>
            </c:spPr>
            <c:extLst>
              <c:ext xmlns:c16="http://schemas.microsoft.com/office/drawing/2014/chart" uri="{C3380CC4-5D6E-409C-BE32-E72D297353CC}">
                <c16:uniqueId val="{00000003-7A24-4666-88A1-D11C174F1352}"/>
              </c:ext>
            </c:extLst>
          </c:dPt>
          <c:cat>
            <c:strRef>
              <c:f>Sheet1!$A$2:$A$3</c:f>
              <c:strCache>
                <c:ptCount val="2"/>
                <c:pt idx="0">
                  <c:v>First</c:v>
                </c:pt>
                <c:pt idx="1">
                  <c:v>Auto</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7A24-4666-88A1-D11C174F13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E55-4506-A73C-AABBE4AFA8BC}"/>
            </c:ext>
          </c:extLst>
        </c:ser>
        <c:dLbls>
          <c:showLegendKey val="0"/>
          <c:showVal val="0"/>
          <c:showCatName val="0"/>
          <c:showSerName val="0"/>
          <c:showPercent val="0"/>
          <c:showBubbleSize val="0"/>
        </c:dLbls>
        <c:gapWidth val="90"/>
        <c:overlap val="44"/>
        <c:axId val="331573056"/>
        <c:axId val="331571880"/>
      </c:barChart>
      <c:catAx>
        <c:axId val="331573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lumMod val="75000"/>
                  </a:schemeClr>
                </a:solidFill>
                <a:latin typeface="+mn-lt"/>
                <a:ea typeface="+mn-ea"/>
                <a:cs typeface="+mn-cs"/>
              </a:defRPr>
            </a:pPr>
            <a:endParaRPr lang="en-US"/>
          </a:p>
        </c:txPr>
        <c:crossAx val="331571880"/>
        <c:crosses val="autoZero"/>
        <c:auto val="1"/>
        <c:lblAlgn val="ctr"/>
        <c:lblOffset val="100"/>
        <c:noMultiLvlLbl val="0"/>
      </c:catAx>
      <c:valAx>
        <c:axId val="331571880"/>
        <c:scaling>
          <c:orientation val="minMax"/>
        </c:scaling>
        <c:delete val="1"/>
        <c:axPos val="l"/>
        <c:numFmt formatCode="General" sourceLinked="1"/>
        <c:majorTickMark val="out"/>
        <c:minorTickMark val="none"/>
        <c:tickLblPos val="nextTo"/>
        <c:crossAx val="331573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3.2</c:v>
                </c:pt>
                <c:pt idx="1">
                  <c:v>0.1</c:v>
                </c:pt>
                <c:pt idx="2">
                  <c:v>4.4000000000000004</c:v>
                </c:pt>
                <c:pt idx="3">
                  <c:v>2</c:v>
                </c:pt>
              </c:numCache>
            </c:numRef>
          </c:val>
          <c:extLst>
            <c:ext xmlns:c16="http://schemas.microsoft.com/office/drawing/2014/chart" uri="{C3380CC4-5D6E-409C-BE32-E72D297353CC}">
              <c16:uniqueId val="{00000000-F341-486A-A9EB-7D1C5C538D32}"/>
            </c:ext>
          </c:extLst>
        </c:ser>
        <c:dLbls>
          <c:showLegendKey val="0"/>
          <c:showVal val="0"/>
          <c:showCatName val="0"/>
          <c:showSerName val="0"/>
          <c:showPercent val="0"/>
          <c:showBubbleSize val="0"/>
        </c:dLbls>
        <c:gapWidth val="90"/>
        <c:overlap val="44"/>
        <c:axId val="331575800"/>
        <c:axId val="331576192"/>
      </c:barChart>
      <c:catAx>
        <c:axId val="331575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lumMod val="75000"/>
                  </a:schemeClr>
                </a:solidFill>
                <a:latin typeface="+mn-lt"/>
                <a:ea typeface="+mn-ea"/>
                <a:cs typeface="+mn-cs"/>
              </a:defRPr>
            </a:pPr>
            <a:endParaRPr lang="en-US"/>
          </a:p>
        </c:txPr>
        <c:crossAx val="331576192"/>
        <c:crosses val="autoZero"/>
        <c:auto val="1"/>
        <c:lblAlgn val="ctr"/>
        <c:lblOffset val="100"/>
        <c:noMultiLvlLbl val="0"/>
      </c:catAx>
      <c:valAx>
        <c:axId val="331576192"/>
        <c:scaling>
          <c:orientation val="minMax"/>
        </c:scaling>
        <c:delete val="1"/>
        <c:axPos val="l"/>
        <c:numFmt formatCode="General" sourceLinked="1"/>
        <c:majorTickMark val="out"/>
        <c:minorTickMark val="none"/>
        <c:tickLblPos val="nextTo"/>
        <c:crossAx val="331575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652777777777779"/>
          <c:h val="0.99652777777777779"/>
        </c:manualLayout>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248-45C5-8108-F3A9DAEC07F5}"/>
              </c:ext>
            </c:extLst>
          </c:dPt>
          <c:dPt>
            <c:idx val="1"/>
            <c:bubble3D val="0"/>
            <c:spPr>
              <a:solidFill>
                <a:schemeClr val="accent2"/>
              </a:solidFill>
              <a:ln w="19050">
                <a:noFill/>
              </a:ln>
              <a:effectLst/>
            </c:spPr>
            <c:extLst>
              <c:ext xmlns:c16="http://schemas.microsoft.com/office/drawing/2014/chart" uri="{C3380CC4-5D6E-409C-BE32-E72D297353CC}">
                <c16:uniqueId val="{00000003-8248-45C5-8108-F3A9DAEC07F5}"/>
              </c:ext>
            </c:extLst>
          </c:dPt>
          <c:dPt>
            <c:idx val="2"/>
            <c:bubble3D val="0"/>
            <c:spPr>
              <a:solidFill>
                <a:schemeClr val="accent3"/>
              </a:solidFill>
              <a:ln w="19050">
                <a:noFill/>
              </a:ln>
              <a:effectLst/>
            </c:spPr>
            <c:extLst>
              <c:ext xmlns:c16="http://schemas.microsoft.com/office/drawing/2014/chart" uri="{C3380CC4-5D6E-409C-BE32-E72D297353CC}">
                <c16:uniqueId val="{00000005-8248-45C5-8108-F3A9DAEC07F5}"/>
              </c:ext>
            </c:extLst>
          </c:dPt>
          <c:dPt>
            <c:idx val="3"/>
            <c:bubble3D val="0"/>
            <c:spPr>
              <a:solidFill>
                <a:schemeClr val="accent4"/>
              </a:solidFill>
              <a:ln w="19050">
                <a:noFill/>
              </a:ln>
              <a:effectLst/>
            </c:spPr>
            <c:extLst>
              <c:ext xmlns:c16="http://schemas.microsoft.com/office/drawing/2014/chart" uri="{C3380CC4-5D6E-409C-BE32-E72D297353CC}">
                <c16:uniqueId val="{00000007-8248-45C5-8108-F3A9DAEC07F5}"/>
              </c:ext>
            </c:extLst>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8248-45C5-8108-F3A9DAEC07F5}"/>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652777777777779"/>
          <c:h val="0.99652777777777779"/>
        </c:manualLayout>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81D-4B15-AA1B-D42969D831CD}"/>
              </c:ext>
            </c:extLst>
          </c:dPt>
          <c:dPt>
            <c:idx val="1"/>
            <c:bubble3D val="0"/>
            <c:spPr>
              <a:solidFill>
                <a:schemeClr val="accent2"/>
              </a:solidFill>
              <a:ln w="19050">
                <a:noFill/>
              </a:ln>
              <a:effectLst/>
            </c:spPr>
            <c:extLst>
              <c:ext xmlns:c16="http://schemas.microsoft.com/office/drawing/2014/chart" uri="{C3380CC4-5D6E-409C-BE32-E72D297353CC}">
                <c16:uniqueId val="{00000003-181D-4B15-AA1B-D42969D831CD}"/>
              </c:ext>
            </c:extLst>
          </c:dPt>
          <c:dPt>
            <c:idx val="2"/>
            <c:bubble3D val="0"/>
            <c:spPr>
              <a:solidFill>
                <a:schemeClr val="accent3"/>
              </a:solidFill>
              <a:ln w="19050">
                <a:noFill/>
              </a:ln>
              <a:effectLst/>
            </c:spPr>
            <c:extLst>
              <c:ext xmlns:c16="http://schemas.microsoft.com/office/drawing/2014/chart" uri="{C3380CC4-5D6E-409C-BE32-E72D297353CC}">
                <c16:uniqueId val="{00000005-181D-4B15-AA1B-D42969D831CD}"/>
              </c:ext>
            </c:extLst>
          </c:dPt>
          <c:dPt>
            <c:idx val="3"/>
            <c:bubble3D val="0"/>
            <c:spPr>
              <a:solidFill>
                <a:schemeClr val="accent4"/>
              </a:solidFill>
              <a:ln w="19050">
                <a:noFill/>
              </a:ln>
              <a:effectLst/>
            </c:spPr>
            <c:extLst>
              <c:ext xmlns:c16="http://schemas.microsoft.com/office/drawing/2014/chart" uri="{C3380CC4-5D6E-409C-BE32-E72D297353CC}">
                <c16:uniqueId val="{00000007-181D-4B15-AA1B-D42969D831CD}"/>
              </c:ext>
            </c:extLst>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81D-4B15-AA1B-D42969D831CD}"/>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652777777777779"/>
          <c:h val="0.99652777777777779"/>
        </c:manualLayout>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0099-45B6-96B8-4B1929422579}"/>
              </c:ext>
            </c:extLst>
          </c:dPt>
          <c:dPt>
            <c:idx val="1"/>
            <c:bubble3D val="0"/>
            <c:spPr>
              <a:solidFill>
                <a:schemeClr val="accent2"/>
              </a:solidFill>
              <a:ln w="19050">
                <a:noFill/>
              </a:ln>
              <a:effectLst/>
            </c:spPr>
            <c:extLst>
              <c:ext xmlns:c16="http://schemas.microsoft.com/office/drawing/2014/chart" uri="{C3380CC4-5D6E-409C-BE32-E72D297353CC}">
                <c16:uniqueId val="{00000003-0099-45B6-96B8-4B1929422579}"/>
              </c:ext>
            </c:extLst>
          </c:dPt>
          <c:dPt>
            <c:idx val="2"/>
            <c:bubble3D val="0"/>
            <c:spPr>
              <a:solidFill>
                <a:schemeClr val="accent3"/>
              </a:solidFill>
              <a:ln w="19050">
                <a:noFill/>
              </a:ln>
              <a:effectLst/>
            </c:spPr>
            <c:extLst>
              <c:ext xmlns:c16="http://schemas.microsoft.com/office/drawing/2014/chart" uri="{C3380CC4-5D6E-409C-BE32-E72D297353CC}">
                <c16:uniqueId val="{00000005-0099-45B6-96B8-4B1929422579}"/>
              </c:ext>
            </c:extLst>
          </c:dPt>
          <c:dPt>
            <c:idx val="3"/>
            <c:bubble3D val="0"/>
            <c:spPr>
              <a:solidFill>
                <a:schemeClr val="accent4"/>
              </a:solidFill>
              <a:ln w="19050">
                <a:noFill/>
              </a:ln>
              <a:effectLst/>
            </c:spPr>
            <c:extLst>
              <c:ext xmlns:c16="http://schemas.microsoft.com/office/drawing/2014/chart" uri="{C3380CC4-5D6E-409C-BE32-E72D297353CC}">
                <c16:uniqueId val="{00000007-0099-45B6-96B8-4B1929422579}"/>
              </c:ext>
            </c:extLst>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099-45B6-96B8-4B1929422579}"/>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chemeClr val="accent6">
                  <a:lumMod val="75000"/>
                </a:schemeClr>
              </a:solidFill>
              <a:ln>
                <a:noFill/>
              </a:ln>
              <a:effectLst/>
            </c:spPr>
            <c:extLst>
              <c:ext xmlns:c16="http://schemas.microsoft.com/office/drawing/2014/chart" uri="{C3380CC4-5D6E-409C-BE32-E72D297353CC}">
                <c16:uniqueId val="{00000001-18C6-4BEB-B579-E609A4C69C38}"/>
              </c:ext>
            </c:extLst>
          </c:dPt>
          <c:dPt>
            <c:idx val="1"/>
            <c:bubble3D val="0"/>
            <c:spPr>
              <a:solidFill>
                <a:schemeClr val="bg2"/>
              </a:solidFill>
              <a:ln>
                <a:noFill/>
              </a:ln>
              <a:effectLst/>
            </c:spPr>
            <c:extLst>
              <c:ext xmlns:c16="http://schemas.microsoft.com/office/drawing/2014/chart" uri="{C3380CC4-5D6E-409C-BE32-E72D297353CC}">
                <c16:uniqueId val="{00000003-18C6-4BEB-B579-E609A4C69C38}"/>
              </c:ext>
            </c:extLst>
          </c:dPt>
          <c:dLbls>
            <c:delete val="1"/>
          </c:dLbls>
          <c:cat>
            <c:strRef>
              <c:f>Sheet1!$A$2:$A$3</c:f>
              <c:strCache>
                <c:ptCount val="2"/>
                <c:pt idx="0">
                  <c:v>Men</c:v>
                </c:pt>
                <c:pt idx="1">
                  <c:v>na</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18C6-4BEB-B579-E609A4C69C38}"/>
            </c:ext>
          </c:extLst>
        </c:ser>
        <c:dLbls>
          <c:showLegendKey val="0"/>
          <c:showVal val="0"/>
          <c:showCatName val="0"/>
          <c:showSerName val="0"/>
          <c:showPercent val="1"/>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chemeClr val="accent5"/>
              </a:solidFill>
              <a:ln>
                <a:noFill/>
              </a:ln>
              <a:effectLst/>
            </c:spPr>
            <c:extLst>
              <c:ext xmlns:c16="http://schemas.microsoft.com/office/drawing/2014/chart" uri="{C3380CC4-5D6E-409C-BE32-E72D297353CC}">
                <c16:uniqueId val="{00000001-8276-4F4F-A7F1-D78069C3E4BC}"/>
              </c:ext>
            </c:extLst>
          </c:dPt>
          <c:dPt>
            <c:idx val="1"/>
            <c:bubble3D val="0"/>
            <c:spPr>
              <a:solidFill>
                <a:schemeClr val="bg2"/>
              </a:solidFill>
              <a:ln>
                <a:noFill/>
              </a:ln>
              <a:effectLst/>
            </c:spPr>
            <c:extLst>
              <c:ext xmlns:c16="http://schemas.microsoft.com/office/drawing/2014/chart" uri="{C3380CC4-5D6E-409C-BE32-E72D297353CC}">
                <c16:uniqueId val="{00000003-8276-4F4F-A7F1-D78069C3E4BC}"/>
              </c:ext>
            </c:extLst>
          </c:dPt>
          <c:dLbls>
            <c:delete val="1"/>
          </c:dLbls>
          <c:cat>
            <c:strRef>
              <c:f>Sheet1!$A$2:$A$3</c:f>
              <c:strCache>
                <c:ptCount val="2"/>
                <c:pt idx="0">
                  <c:v>Men</c:v>
                </c:pt>
                <c:pt idx="1">
                  <c:v>na</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8276-4F4F-A7F1-D78069C3E4BC}"/>
            </c:ext>
          </c:extLst>
        </c:ser>
        <c:dLbls>
          <c:showLegendKey val="0"/>
          <c:showVal val="0"/>
          <c:showCatName val="0"/>
          <c:showSerName val="0"/>
          <c:showPercent val="1"/>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D47295-5DEC-47B4-8932-0E63A3FC6BC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24C7760-72C2-47F3-BF2D-6ACC2E36832C}">
      <dgm:prSet/>
      <dgm:spPr/>
      <dgm:t>
        <a:bodyPr/>
        <a:lstStyle/>
        <a:p>
          <a:pPr>
            <a:lnSpc>
              <a:spcPct val="100000"/>
            </a:lnSpc>
          </a:pPr>
          <a:r>
            <a:rPr lang="en-US" b="1"/>
            <a:t>Random attachment: </a:t>
          </a:r>
          <a:br>
            <a:rPr lang="en-US"/>
          </a:br>
          <a:r>
            <a:rPr lang="en-US"/>
            <a:t>new node picks any existing node to attach to</a:t>
          </a:r>
        </a:p>
      </dgm:t>
    </dgm:pt>
    <dgm:pt modelId="{C98C115C-1D46-4CDF-919E-ABFA86D1B515}" type="parTrans" cxnId="{1A6448FF-3BAD-4DAC-8BBA-1F8A4FCA0D94}">
      <dgm:prSet/>
      <dgm:spPr/>
      <dgm:t>
        <a:bodyPr/>
        <a:lstStyle/>
        <a:p>
          <a:endParaRPr lang="en-US"/>
        </a:p>
      </dgm:t>
    </dgm:pt>
    <dgm:pt modelId="{DE0B4CEF-ACBB-424C-91FD-DF8E6C83C92A}" type="sibTrans" cxnId="{1A6448FF-3BAD-4DAC-8BBA-1F8A4FCA0D94}">
      <dgm:prSet/>
      <dgm:spPr/>
      <dgm:t>
        <a:bodyPr/>
        <a:lstStyle/>
        <a:p>
          <a:endParaRPr lang="en-US"/>
        </a:p>
      </dgm:t>
    </dgm:pt>
    <dgm:pt modelId="{9FFB3A55-5927-437F-B7F2-31988CB428F6}">
      <dgm:prSet/>
      <dgm:spPr/>
      <dgm:t>
        <a:bodyPr/>
        <a:lstStyle/>
        <a:p>
          <a:pPr>
            <a:lnSpc>
              <a:spcPct val="100000"/>
            </a:lnSpc>
          </a:pPr>
          <a:r>
            <a:rPr lang="en-US" b="1"/>
            <a:t>Preferential/fitness attachment: </a:t>
          </a:r>
          <a:br>
            <a:rPr lang="en-US"/>
          </a:br>
          <a:r>
            <a:rPr lang="en-US"/>
            <a:t>new node picks from existing nodes according to their degrees/fitness (high preference for high degree/fitness)</a:t>
          </a:r>
        </a:p>
      </dgm:t>
    </dgm:pt>
    <dgm:pt modelId="{AA882652-F921-4F17-B4FA-A1BFCABFFFCB}" type="parTrans" cxnId="{F5EACFFE-CC03-4E58-AD8C-61BE1B49ECDE}">
      <dgm:prSet/>
      <dgm:spPr/>
      <dgm:t>
        <a:bodyPr/>
        <a:lstStyle/>
        <a:p>
          <a:endParaRPr lang="en-US"/>
        </a:p>
      </dgm:t>
    </dgm:pt>
    <dgm:pt modelId="{14233BD4-9A96-4C94-BC2C-6073057C6F24}" type="sibTrans" cxnId="{F5EACFFE-CC03-4E58-AD8C-61BE1B49ECDE}">
      <dgm:prSet/>
      <dgm:spPr/>
      <dgm:t>
        <a:bodyPr/>
        <a:lstStyle/>
        <a:p>
          <a:endParaRPr lang="en-US"/>
        </a:p>
      </dgm:t>
    </dgm:pt>
    <dgm:pt modelId="{EF0049D2-A450-497F-BBCE-A318B2907D4C}" type="pres">
      <dgm:prSet presAssocID="{7FD47295-5DEC-47B4-8932-0E63A3FC6BC1}" presName="root" presStyleCnt="0">
        <dgm:presLayoutVars>
          <dgm:dir/>
          <dgm:resizeHandles val="exact"/>
        </dgm:presLayoutVars>
      </dgm:prSet>
      <dgm:spPr/>
    </dgm:pt>
    <dgm:pt modelId="{7F328052-DA26-4371-958F-54751F4FE425}" type="pres">
      <dgm:prSet presAssocID="{024C7760-72C2-47F3-BF2D-6ACC2E36832C}" presName="compNode" presStyleCnt="0"/>
      <dgm:spPr/>
    </dgm:pt>
    <dgm:pt modelId="{D1D15E1B-D404-4AF4-9044-1361A6DCD870}" type="pres">
      <dgm:prSet presAssocID="{024C7760-72C2-47F3-BF2D-6ACC2E36832C}" presName="bgRect" presStyleLbl="bgShp" presStyleIdx="0" presStyleCnt="2"/>
      <dgm:spPr/>
    </dgm:pt>
    <dgm:pt modelId="{41F1EFC1-0F31-4069-9998-797FE46D428E}" type="pres">
      <dgm:prSet presAssocID="{024C7760-72C2-47F3-BF2D-6ACC2E36832C}"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nnections with solid fill"/>
        </a:ext>
      </dgm:extLst>
    </dgm:pt>
    <dgm:pt modelId="{FF881642-9BC5-4DB7-8E31-8571FA5CD137}" type="pres">
      <dgm:prSet presAssocID="{024C7760-72C2-47F3-BF2D-6ACC2E36832C}" presName="spaceRect" presStyleCnt="0"/>
      <dgm:spPr/>
    </dgm:pt>
    <dgm:pt modelId="{5C59A3BE-DC2B-48CD-9218-CAA520E61400}" type="pres">
      <dgm:prSet presAssocID="{024C7760-72C2-47F3-BF2D-6ACC2E36832C}" presName="parTx" presStyleLbl="revTx" presStyleIdx="0" presStyleCnt="2">
        <dgm:presLayoutVars>
          <dgm:chMax val="0"/>
          <dgm:chPref val="0"/>
        </dgm:presLayoutVars>
      </dgm:prSet>
      <dgm:spPr/>
    </dgm:pt>
    <dgm:pt modelId="{43A69AED-5CFD-4F09-9202-90034ADDF1BF}" type="pres">
      <dgm:prSet presAssocID="{DE0B4CEF-ACBB-424C-91FD-DF8E6C83C92A}" presName="sibTrans" presStyleCnt="0"/>
      <dgm:spPr/>
    </dgm:pt>
    <dgm:pt modelId="{07D2CC21-F6D8-4ECC-BA23-F1BB85524E48}" type="pres">
      <dgm:prSet presAssocID="{9FFB3A55-5927-437F-B7F2-31988CB428F6}" presName="compNode" presStyleCnt="0"/>
      <dgm:spPr/>
    </dgm:pt>
    <dgm:pt modelId="{CFE09747-4C14-45CA-A828-16A73C4D0BD4}" type="pres">
      <dgm:prSet presAssocID="{9FFB3A55-5927-437F-B7F2-31988CB428F6}" presName="bgRect" presStyleLbl="bgShp" presStyleIdx="1" presStyleCnt="2"/>
      <dgm:spPr/>
    </dgm:pt>
    <dgm:pt modelId="{DB8FF1C1-DA7E-4624-93CB-1915EA3C7962}" type="pres">
      <dgm:prSet presAssocID="{9FFB3A55-5927-437F-B7F2-31988CB428F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ocial Network"/>
        </a:ext>
      </dgm:extLst>
    </dgm:pt>
    <dgm:pt modelId="{E792A55F-08AB-4EDB-84E1-34E66A45A4FC}" type="pres">
      <dgm:prSet presAssocID="{9FFB3A55-5927-437F-B7F2-31988CB428F6}" presName="spaceRect" presStyleCnt="0"/>
      <dgm:spPr/>
    </dgm:pt>
    <dgm:pt modelId="{E6A129AC-44C7-4417-8CA5-2C7FA7044C19}" type="pres">
      <dgm:prSet presAssocID="{9FFB3A55-5927-437F-B7F2-31988CB428F6}" presName="parTx" presStyleLbl="revTx" presStyleIdx="1" presStyleCnt="2">
        <dgm:presLayoutVars>
          <dgm:chMax val="0"/>
          <dgm:chPref val="0"/>
        </dgm:presLayoutVars>
      </dgm:prSet>
      <dgm:spPr/>
    </dgm:pt>
  </dgm:ptLst>
  <dgm:cxnLst>
    <dgm:cxn modelId="{5AF8AA84-2430-470C-86E4-4914094BEFAB}" type="presOf" srcId="{024C7760-72C2-47F3-BF2D-6ACC2E36832C}" destId="{5C59A3BE-DC2B-48CD-9218-CAA520E61400}" srcOrd="0" destOrd="0" presId="urn:microsoft.com/office/officeart/2018/2/layout/IconVerticalSolidList"/>
    <dgm:cxn modelId="{6B8B1D90-5CA3-4FFE-9209-5FC1BDAF6EE6}" type="presOf" srcId="{9FFB3A55-5927-437F-B7F2-31988CB428F6}" destId="{E6A129AC-44C7-4417-8CA5-2C7FA7044C19}" srcOrd="0" destOrd="0" presId="urn:microsoft.com/office/officeart/2018/2/layout/IconVerticalSolidList"/>
    <dgm:cxn modelId="{7D0A46F5-F13D-42E3-8749-3459E043B983}" type="presOf" srcId="{7FD47295-5DEC-47B4-8932-0E63A3FC6BC1}" destId="{EF0049D2-A450-497F-BBCE-A318B2907D4C}" srcOrd="0" destOrd="0" presId="urn:microsoft.com/office/officeart/2018/2/layout/IconVerticalSolidList"/>
    <dgm:cxn modelId="{F5EACFFE-CC03-4E58-AD8C-61BE1B49ECDE}" srcId="{7FD47295-5DEC-47B4-8932-0E63A3FC6BC1}" destId="{9FFB3A55-5927-437F-B7F2-31988CB428F6}" srcOrd="1" destOrd="0" parTransId="{AA882652-F921-4F17-B4FA-A1BFCABFFFCB}" sibTransId="{14233BD4-9A96-4C94-BC2C-6073057C6F24}"/>
    <dgm:cxn modelId="{1A6448FF-3BAD-4DAC-8BBA-1F8A4FCA0D94}" srcId="{7FD47295-5DEC-47B4-8932-0E63A3FC6BC1}" destId="{024C7760-72C2-47F3-BF2D-6ACC2E36832C}" srcOrd="0" destOrd="0" parTransId="{C98C115C-1D46-4CDF-919E-ABFA86D1B515}" sibTransId="{DE0B4CEF-ACBB-424C-91FD-DF8E6C83C92A}"/>
    <dgm:cxn modelId="{5411C712-7A98-43CC-9CF3-BAF8DBE86E55}" type="presParOf" srcId="{EF0049D2-A450-497F-BBCE-A318B2907D4C}" destId="{7F328052-DA26-4371-958F-54751F4FE425}" srcOrd="0" destOrd="0" presId="urn:microsoft.com/office/officeart/2018/2/layout/IconVerticalSolidList"/>
    <dgm:cxn modelId="{FD7199A1-8E76-49A2-A5E9-4099A876F510}" type="presParOf" srcId="{7F328052-DA26-4371-958F-54751F4FE425}" destId="{D1D15E1B-D404-4AF4-9044-1361A6DCD870}" srcOrd="0" destOrd="0" presId="urn:microsoft.com/office/officeart/2018/2/layout/IconVerticalSolidList"/>
    <dgm:cxn modelId="{3A2376C7-6787-4AFE-9352-99191010443C}" type="presParOf" srcId="{7F328052-DA26-4371-958F-54751F4FE425}" destId="{41F1EFC1-0F31-4069-9998-797FE46D428E}" srcOrd="1" destOrd="0" presId="urn:microsoft.com/office/officeart/2018/2/layout/IconVerticalSolidList"/>
    <dgm:cxn modelId="{6ED43CD3-45BF-4906-A196-DB9AD900B8BE}" type="presParOf" srcId="{7F328052-DA26-4371-958F-54751F4FE425}" destId="{FF881642-9BC5-4DB7-8E31-8571FA5CD137}" srcOrd="2" destOrd="0" presId="urn:microsoft.com/office/officeart/2018/2/layout/IconVerticalSolidList"/>
    <dgm:cxn modelId="{0AACAE0F-CF70-40FB-B566-8DF01D9B9FF4}" type="presParOf" srcId="{7F328052-DA26-4371-958F-54751F4FE425}" destId="{5C59A3BE-DC2B-48CD-9218-CAA520E61400}" srcOrd="3" destOrd="0" presId="urn:microsoft.com/office/officeart/2018/2/layout/IconVerticalSolidList"/>
    <dgm:cxn modelId="{DC8BFE84-814A-450E-96E3-EA2E9B977DDE}" type="presParOf" srcId="{EF0049D2-A450-497F-BBCE-A318B2907D4C}" destId="{43A69AED-5CFD-4F09-9202-90034ADDF1BF}" srcOrd="1" destOrd="0" presId="urn:microsoft.com/office/officeart/2018/2/layout/IconVerticalSolidList"/>
    <dgm:cxn modelId="{034728AA-C890-4608-A0C4-9CD89F414246}" type="presParOf" srcId="{EF0049D2-A450-497F-BBCE-A318B2907D4C}" destId="{07D2CC21-F6D8-4ECC-BA23-F1BB85524E48}" srcOrd="2" destOrd="0" presId="urn:microsoft.com/office/officeart/2018/2/layout/IconVerticalSolidList"/>
    <dgm:cxn modelId="{EFE287DF-C219-4CF2-B3EE-0EC2008A460E}" type="presParOf" srcId="{07D2CC21-F6D8-4ECC-BA23-F1BB85524E48}" destId="{CFE09747-4C14-45CA-A828-16A73C4D0BD4}" srcOrd="0" destOrd="0" presId="urn:microsoft.com/office/officeart/2018/2/layout/IconVerticalSolidList"/>
    <dgm:cxn modelId="{6B538DF1-632F-4288-93AA-026CB011265F}" type="presParOf" srcId="{07D2CC21-F6D8-4ECC-BA23-F1BB85524E48}" destId="{DB8FF1C1-DA7E-4624-93CB-1915EA3C7962}" srcOrd="1" destOrd="0" presId="urn:microsoft.com/office/officeart/2018/2/layout/IconVerticalSolidList"/>
    <dgm:cxn modelId="{57357416-C756-45CE-8C61-AD00C7415DBF}" type="presParOf" srcId="{07D2CC21-F6D8-4ECC-BA23-F1BB85524E48}" destId="{E792A55F-08AB-4EDB-84E1-34E66A45A4FC}" srcOrd="2" destOrd="0" presId="urn:microsoft.com/office/officeart/2018/2/layout/IconVerticalSolidList"/>
    <dgm:cxn modelId="{41CDEA6B-DCC5-40DA-B849-070BC8019E25}" type="presParOf" srcId="{07D2CC21-F6D8-4ECC-BA23-F1BB85524E48}" destId="{E6A129AC-44C7-4417-8CA5-2C7FA7044C1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9A4E49-076D-4915-B713-CE554B201A9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49CE812F-12D3-4896-BC11-C209F3F5F943}">
      <dgm:prSet/>
      <dgm:spPr/>
      <dgm:t>
        <a:bodyPr/>
        <a:lstStyle/>
        <a:p>
          <a:r>
            <a:rPr lang="en-US" dirty="0"/>
            <a:t>Scale Free networks:</a:t>
          </a:r>
        </a:p>
      </dgm:t>
    </dgm:pt>
    <dgm:pt modelId="{46E66A8E-F752-48B7-87F9-AD0AF507AAAE}" type="parTrans" cxnId="{6D6EADDF-9DFC-4DC1-8DDB-710C07905BC2}">
      <dgm:prSet/>
      <dgm:spPr/>
      <dgm:t>
        <a:bodyPr/>
        <a:lstStyle/>
        <a:p>
          <a:endParaRPr lang="en-US"/>
        </a:p>
      </dgm:t>
    </dgm:pt>
    <dgm:pt modelId="{D52714D0-BF02-4090-AFC5-A718E0B89525}" type="sibTrans" cxnId="{6D6EADDF-9DFC-4DC1-8DDB-710C07905BC2}">
      <dgm:prSet/>
      <dgm:spPr/>
      <dgm:t>
        <a:bodyPr/>
        <a:lstStyle/>
        <a:p>
          <a:endParaRPr lang="en-US"/>
        </a:p>
      </dgm:t>
    </dgm:pt>
    <dgm:pt modelId="{8DD5AAA4-7104-439D-9AA6-B5398053F45A}">
      <dgm:prSet/>
      <dgm:spPr/>
      <dgm:t>
        <a:bodyPr/>
        <a:lstStyle/>
        <a:p>
          <a:r>
            <a:rPr lang="en-US"/>
            <a:t>High degree heterogeneity</a:t>
          </a:r>
        </a:p>
      </dgm:t>
    </dgm:pt>
    <dgm:pt modelId="{321C8416-1DEA-4CA1-A1FB-39410F71159A}" type="parTrans" cxnId="{B9B4737A-35FF-4D42-9A26-D41CE3BEE468}">
      <dgm:prSet/>
      <dgm:spPr/>
      <dgm:t>
        <a:bodyPr/>
        <a:lstStyle/>
        <a:p>
          <a:endParaRPr lang="en-US"/>
        </a:p>
      </dgm:t>
    </dgm:pt>
    <dgm:pt modelId="{75F5EE8B-DA86-4998-832C-89C26E8AF887}" type="sibTrans" cxnId="{B9B4737A-35FF-4D42-9A26-D41CE3BEE468}">
      <dgm:prSet/>
      <dgm:spPr/>
      <dgm:t>
        <a:bodyPr/>
        <a:lstStyle/>
        <a:p>
          <a:endParaRPr lang="en-US"/>
        </a:p>
      </dgm:t>
    </dgm:pt>
    <dgm:pt modelId="{876C5EFF-57B8-4C11-9B63-7DDD7C2EDD59}">
      <dgm:prSet/>
      <dgm:spPr/>
      <dgm:t>
        <a:bodyPr/>
        <a:lstStyle/>
        <a:p>
          <a:r>
            <a:rPr lang="en-US"/>
            <a:t>Various levels of modularity</a:t>
          </a:r>
          <a:endParaRPr lang="en-US" dirty="0"/>
        </a:p>
      </dgm:t>
    </dgm:pt>
    <dgm:pt modelId="{F2D0A211-5F4D-4E6D-9625-F4119CE39820}" type="parTrans" cxnId="{04A3A1E2-0451-4FBC-86D4-61917AFD445E}">
      <dgm:prSet/>
      <dgm:spPr/>
      <dgm:t>
        <a:bodyPr/>
        <a:lstStyle/>
        <a:p>
          <a:endParaRPr lang="en-US"/>
        </a:p>
      </dgm:t>
    </dgm:pt>
    <dgm:pt modelId="{BBC6C3AB-F927-4268-9B7A-57B30D79C4F8}" type="sibTrans" cxnId="{04A3A1E2-0451-4FBC-86D4-61917AFD445E}">
      <dgm:prSet/>
      <dgm:spPr/>
      <dgm:t>
        <a:bodyPr/>
        <a:lstStyle/>
        <a:p>
          <a:endParaRPr lang="en-US"/>
        </a:p>
      </dgm:t>
    </dgm:pt>
    <dgm:pt modelId="{A5A80B3E-9C42-452D-9203-B81B019126EA}">
      <dgm:prSet/>
      <dgm:spPr/>
      <dgm:t>
        <a:bodyPr/>
        <a:lstStyle/>
        <a:p>
          <a:r>
            <a:rPr lang="en-US"/>
            <a:t>Various levels of randomness</a:t>
          </a:r>
          <a:endParaRPr lang="en-US" dirty="0"/>
        </a:p>
      </dgm:t>
    </dgm:pt>
    <dgm:pt modelId="{881D43C1-ED60-4A60-B9BF-3E9D46E94D57}" type="parTrans" cxnId="{C9DDFBED-3129-4BA3-ABED-A04EFC20BA93}">
      <dgm:prSet/>
      <dgm:spPr/>
      <dgm:t>
        <a:bodyPr/>
        <a:lstStyle/>
        <a:p>
          <a:endParaRPr lang="en-US"/>
        </a:p>
      </dgm:t>
    </dgm:pt>
    <dgm:pt modelId="{AD828A38-BDB1-4A44-8605-DD7CD95459F3}" type="sibTrans" cxnId="{C9DDFBED-3129-4BA3-ABED-A04EFC20BA93}">
      <dgm:prSet/>
      <dgm:spPr/>
      <dgm:t>
        <a:bodyPr/>
        <a:lstStyle/>
        <a:p>
          <a:endParaRPr lang="en-US"/>
        </a:p>
      </dgm:t>
    </dgm:pt>
    <dgm:pt modelId="{ACA94F5A-D29C-494D-9184-97B3FD3255AE}" type="pres">
      <dgm:prSet presAssocID="{939A4E49-076D-4915-B713-CE554B201A9D}" presName="matrix" presStyleCnt="0">
        <dgm:presLayoutVars>
          <dgm:chMax val="1"/>
          <dgm:dir/>
          <dgm:resizeHandles val="exact"/>
        </dgm:presLayoutVars>
      </dgm:prSet>
      <dgm:spPr/>
    </dgm:pt>
    <dgm:pt modelId="{E8B84C19-13D6-4D7B-B93B-363FCD6D6539}" type="pres">
      <dgm:prSet presAssocID="{939A4E49-076D-4915-B713-CE554B201A9D}" presName="diamond" presStyleLbl="bgShp" presStyleIdx="0" presStyleCnt="1"/>
      <dgm:spPr/>
    </dgm:pt>
    <dgm:pt modelId="{47A2C30B-B6DE-4B78-8D1E-15A6042D568A}" type="pres">
      <dgm:prSet presAssocID="{939A4E49-076D-4915-B713-CE554B201A9D}" presName="quad1" presStyleLbl="node1" presStyleIdx="0" presStyleCnt="4">
        <dgm:presLayoutVars>
          <dgm:chMax val="0"/>
          <dgm:chPref val="0"/>
          <dgm:bulletEnabled val="1"/>
        </dgm:presLayoutVars>
      </dgm:prSet>
      <dgm:spPr/>
    </dgm:pt>
    <dgm:pt modelId="{8FCF8DFB-4A32-49D6-89D2-B1C9ED657A96}" type="pres">
      <dgm:prSet presAssocID="{939A4E49-076D-4915-B713-CE554B201A9D}" presName="quad2" presStyleLbl="node1" presStyleIdx="1" presStyleCnt="4">
        <dgm:presLayoutVars>
          <dgm:chMax val="0"/>
          <dgm:chPref val="0"/>
          <dgm:bulletEnabled val="1"/>
        </dgm:presLayoutVars>
      </dgm:prSet>
      <dgm:spPr/>
    </dgm:pt>
    <dgm:pt modelId="{AE004D50-052F-4C80-8480-A9D8AFF20430}" type="pres">
      <dgm:prSet presAssocID="{939A4E49-076D-4915-B713-CE554B201A9D}" presName="quad3" presStyleLbl="node1" presStyleIdx="2" presStyleCnt="4">
        <dgm:presLayoutVars>
          <dgm:chMax val="0"/>
          <dgm:chPref val="0"/>
          <dgm:bulletEnabled val="1"/>
        </dgm:presLayoutVars>
      </dgm:prSet>
      <dgm:spPr/>
    </dgm:pt>
    <dgm:pt modelId="{6B60F57B-5668-4A82-BBA1-081F28548F32}" type="pres">
      <dgm:prSet presAssocID="{939A4E49-076D-4915-B713-CE554B201A9D}" presName="quad4" presStyleLbl="node1" presStyleIdx="3" presStyleCnt="4">
        <dgm:presLayoutVars>
          <dgm:chMax val="0"/>
          <dgm:chPref val="0"/>
          <dgm:bulletEnabled val="1"/>
        </dgm:presLayoutVars>
      </dgm:prSet>
      <dgm:spPr/>
    </dgm:pt>
  </dgm:ptLst>
  <dgm:cxnLst>
    <dgm:cxn modelId="{C9108D26-43BF-4AA8-8369-8064DA8B9DB8}" type="presOf" srcId="{939A4E49-076D-4915-B713-CE554B201A9D}" destId="{ACA94F5A-D29C-494D-9184-97B3FD3255AE}" srcOrd="0" destOrd="0" presId="urn:microsoft.com/office/officeart/2005/8/layout/matrix3"/>
    <dgm:cxn modelId="{C5538655-657F-4BD2-9B4B-3DA2A3B51FC8}" type="presOf" srcId="{49CE812F-12D3-4896-BC11-C209F3F5F943}" destId="{47A2C30B-B6DE-4B78-8D1E-15A6042D568A}" srcOrd="0" destOrd="0" presId="urn:microsoft.com/office/officeart/2005/8/layout/matrix3"/>
    <dgm:cxn modelId="{515B3878-2CCB-4378-9A83-B020054215DE}" type="presOf" srcId="{A5A80B3E-9C42-452D-9203-B81B019126EA}" destId="{6B60F57B-5668-4A82-BBA1-081F28548F32}" srcOrd="0" destOrd="0" presId="urn:microsoft.com/office/officeart/2005/8/layout/matrix3"/>
    <dgm:cxn modelId="{B9B4737A-35FF-4D42-9A26-D41CE3BEE468}" srcId="{939A4E49-076D-4915-B713-CE554B201A9D}" destId="{8DD5AAA4-7104-439D-9AA6-B5398053F45A}" srcOrd="1" destOrd="0" parTransId="{321C8416-1DEA-4CA1-A1FB-39410F71159A}" sibTransId="{75F5EE8B-DA86-4998-832C-89C26E8AF887}"/>
    <dgm:cxn modelId="{7B20C497-C3AD-47FE-B7DE-DF11A1DB3900}" type="presOf" srcId="{876C5EFF-57B8-4C11-9B63-7DDD7C2EDD59}" destId="{AE004D50-052F-4C80-8480-A9D8AFF20430}" srcOrd="0" destOrd="0" presId="urn:microsoft.com/office/officeart/2005/8/layout/matrix3"/>
    <dgm:cxn modelId="{D48C38DE-8770-4709-828B-958937887AE7}" type="presOf" srcId="{8DD5AAA4-7104-439D-9AA6-B5398053F45A}" destId="{8FCF8DFB-4A32-49D6-89D2-B1C9ED657A96}" srcOrd="0" destOrd="0" presId="urn:microsoft.com/office/officeart/2005/8/layout/matrix3"/>
    <dgm:cxn modelId="{6D6EADDF-9DFC-4DC1-8DDB-710C07905BC2}" srcId="{939A4E49-076D-4915-B713-CE554B201A9D}" destId="{49CE812F-12D3-4896-BC11-C209F3F5F943}" srcOrd="0" destOrd="0" parTransId="{46E66A8E-F752-48B7-87F9-AD0AF507AAAE}" sibTransId="{D52714D0-BF02-4090-AFC5-A718E0B89525}"/>
    <dgm:cxn modelId="{04A3A1E2-0451-4FBC-86D4-61917AFD445E}" srcId="{939A4E49-076D-4915-B713-CE554B201A9D}" destId="{876C5EFF-57B8-4C11-9B63-7DDD7C2EDD59}" srcOrd="2" destOrd="0" parTransId="{F2D0A211-5F4D-4E6D-9625-F4119CE39820}" sibTransId="{BBC6C3AB-F927-4268-9B7A-57B30D79C4F8}"/>
    <dgm:cxn modelId="{C9DDFBED-3129-4BA3-ABED-A04EFC20BA93}" srcId="{939A4E49-076D-4915-B713-CE554B201A9D}" destId="{A5A80B3E-9C42-452D-9203-B81B019126EA}" srcOrd="3" destOrd="0" parTransId="{881D43C1-ED60-4A60-B9BF-3E9D46E94D57}" sibTransId="{AD828A38-BDB1-4A44-8605-DD7CD95459F3}"/>
    <dgm:cxn modelId="{08EBC2A4-4C19-475B-ADA0-504DF19ADC7A}" type="presParOf" srcId="{ACA94F5A-D29C-494D-9184-97B3FD3255AE}" destId="{E8B84C19-13D6-4D7B-B93B-363FCD6D6539}" srcOrd="0" destOrd="0" presId="urn:microsoft.com/office/officeart/2005/8/layout/matrix3"/>
    <dgm:cxn modelId="{2D96FD0E-BE58-49AF-9564-A8B71FC00DA7}" type="presParOf" srcId="{ACA94F5A-D29C-494D-9184-97B3FD3255AE}" destId="{47A2C30B-B6DE-4B78-8D1E-15A6042D568A}" srcOrd="1" destOrd="0" presId="urn:microsoft.com/office/officeart/2005/8/layout/matrix3"/>
    <dgm:cxn modelId="{75F315D1-789A-4BF6-8E7B-52C445F99AC9}" type="presParOf" srcId="{ACA94F5A-D29C-494D-9184-97B3FD3255AE}" destId="{8FCF8DFB-4A32-49D6-89D2-B1C9ED657A96}" srcOrd="2" destOrd="0" presId="urn:microsoft.com/office/officeart/2005/8/layout/matrix3"/>
    <dgm:cxn modelId="{A17DE96E-0CE9-4A99-AD98-FA5A8DD35D38}" type="presParOf" srcId="{ACA94F5A-D29C-494D-9184-97B3FD3255AE}" destId="{AE004D50-052F-4C80-8480-A9D8AFF20430}" srcOrd="3" destOrd="0" presId="urn:microsoft.com/office/officeart/2005/8/layout/matrix3"/>
    <dgm:cxn modelId="{2F8637AF-4B1C-4C8B-AAF9-7A7A03CC9B1B}" type="presParOf" srcId="{ACA94F5A-D29C-494D-9184-97B3FD3255AE}" destId="{6B60F57B-5668-4A82-BBA1-081F28548F3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15E1B-D404-4AF4-9044-1361A6DCD870}">
      <dsp:nvSpPr>
        <dsp:cNvPr id="0" name=""/>
        <dsp:cNvSpPr/>
      </dsp:nvSpPr>
      <dsp:spPr>
        <a:xfrm>
          <a:off x="0" y="451492"/>
          <a:ext cx="5085603" cy="11024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F1EFC1-0F31-4069-9998-797FE46D428E}">
      <dsp:nvSpPr>
        <dsp:cNvPr id="0" name=""/>
        <dsp:cNvSpPr/>
      </dsp:nvSpPr>
      <dsp:spPr>
        <a:xfrm>
          <a:off x="333500" y="699550"/>
          <a:ext cx="606364" cy="60636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9A3BE-DC2B-48CD-9218-CAA520E61400}">
      <dsp:nvSpPr>
        <dsp:cNvPr id="0" name=""/>
        <dsp:cNvSpPr/>
      </dsp:nvSpPr>
      <dsp:spPr>
        <a:xfrm>
          <a:off x="1273366" y="451492"/>
          <a:ext cx="3812236" cy="1102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679" tIns="116679" rIns="116679" bIns="116679" numCol="1" spcCol="1270" anchor="ctr" anchorCtr="0">
          <a:noAutofit/>
        </a:bodyPr>
        <a:lstStyle/>
        <a:p>
          <a:pPr marL="0" lvl="0" indent="0" algn="l" defTabSz="622300">
            <a:lnSpc>
              <a:spcPct val="100000"/>
            </a:lnSpc>
            <a:spcBef>
              <a:spcPct val="0"/>
            </a:spcBef>
            <a:spcAft>
              <a:spcPct val="35000"/>
            </a:spcAft>
            <a:buNone/>
          </a:pPr>
          <a:r>
            <a:rPr lang="en-US" sz="1400" b="1" kern="1200"/>
            <a:t>Random attachment: </a:t>
          </a:r>
          <a:br>
            <a:rPr lang="en-US" sz="1400" kern="1200"/>
          </a:br>
          <a:r>
            <a:rPr lang="en-US" sz="1400" kern="1200"/>
            <a:t>new node picks any existing node to attach to</a:t>
          </a:r>
        </a:p>
      </dsp:txBody>
      <dsp:txXfrm>
        <a:off x="1273366" y="451492"/>
        <a:ext cx="3812236" cy="1102481"/>
      </dsp:txXfrm>
    </dsp:sp>
    <dsp:sp modelId="{CFE09747-4C14-45CA-A828-16A73C4D0BD4}">
      <dsp:nvSpPr>
        <dsp:cNvPr id="0" name=""/>
        <dsp:cNvSpPr/>
      </dsp:nvSpPr>
      <dsp:spPr>
        <a:xfrm>
          <a:off x="0" y="1805969"/>
          <a:ext cx="5085603" cy="11024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8FF1C1-DA7E-4624-93CB-1915EA3C7962}">
      <dsp:nvSpPr>
        <dsp:cNvPr id="0" name=""/>
        <dsp:cNvSpPr/>
      </dsp:nvSpPr>
      <dsp:spPr>
        <a:xfrm>
          <a:off x="333500" y="2054028"/>
          <a:ext cx="606364" cy="6063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A129AC-44C7-4417-8CA5-2C7FA7044C19}">
      <dsp:nvSpPr>
        <dsp:cNvPr id="0" name=""/>
        <dsp:cNvSpPr/>
      </dsp:nvSpPr>
      <dsp:spPr>
        <a:xfrm>
          <a:off x="1273366" y="1805969"/>
          <a:ext cx="3812236" cy="1102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679" tIns="116679" rIns="116679" bIns="116679" numCol="1" spcCol="1270" anchor="ctr" anchorCtr="0">
          <a:noAutofit/>
        </a:bodyPr>
        <a:lstStyle/>
        <a:p>
          <a:pPr marL="0" lvl="0" indent="0" algn="l" defTabSz="622300">
            <a:lnSpc>
              <a:spcPct val="100000"/>
            </a:lnSpc>
            <a:spcBef>
              <a:spcPct val="0"/>
            </a:spcBef>
            <a:spcAft>
              <a:spcPct val="35000"/>
            </a:spcAft>
            <a:buNone/>
          </a:pPr>
          <a:r>
            <a:rPr lang="en-US" sz="1400" b="1" kern="1200"/>
            <a:t>Preferential/fitness attachment: </a:t>
          </a:r>
          <a:br>
            <a:rPr lang="en-US" sz="1400" kern="1200"/>
          </a:br>
          <a:r>
            <a:rPr lang="en-US" sz="1400" kern="1200"/>
            <a:t>new node picks from existing nodes according to their degrees/fitness (high preference for high degree/fitness)</a:t>
          </a:r>
        </a:p>
      </dsp:txBody>
      <dsp:txXfrm>
        <a:off x="1273366" y="1805969"/>
        <a:ext cx="3812236" cy="1102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84C19-13D6-4D7B-B93B-363FCD6D6539}">
      <dsp:nvSpPr>
        <dsp:cNvPr id="0" name=""/>
        <dsp:cNvSpPr/>
      </dsp:nvSpPr>
      <dsp:spPr>
        <a:xfrm>
          <a:off x="289920" y="0"/>
          <a:ext cx="3979585" cy="397958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A2C30B-B6DE-4B78-8D1E-15A6042D568A}">
      <dsp:nvSpPr>
        <dsp:cNvPr id="0" name=""/>
        <dsp:cNvSpPr/>
      </dsp:nvSpPr>
      <dsp:spPr>
        <a:xfrm>
          <a:off x="667980" y="378060"/>
          <a:ext cx="1552038" cy="15520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Scale Free networks:</a:t>
          </a:r>
        </a:p>
      </dsp:txBody>
      <dsp:txXfrm>
        <a:off x="743744" y="453824"/>
        <a:ext cx="1400510" cy="1400510"/>
      </dsp:txXfrm>
    </dsp:sp>
    <dsp:sp modelId="{8FCF8DFB-4A32-49D6-89D2-B1C9ED657A96}">
      <dsp:nvSpPr>
        <dsp:cNvPr id="0" name=""/>
        <dsp:cNvSpPr/>
      </dsp:nvSpPr>
      <dsp:spPr>
        <a:xfrm>
          <a:off x="2339406" y="378060"/>
          <a:ext cx="1552038" cy="15520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High degree heterogeneity</a:t>
          </a:r>
        </a:p>
      </dsp:txBody>
      <dsp:txXfrm>
        <a:off x="2415170" y="453824"/>
        <a:ext cx="1400510" cy="1400510"/>
      </dsp:txXfrm>
    </dsp:sp>
    <dsp:sp modelId="{AE004D50-052F-4C80-8480-A9D8AFF20430}">
      <dsp:nvSpPr>
        <dsp:cNvPr id="0" name=""/>
        <dsp:cNvSpPr/>
      </dsp:nvSpPr>
      <dsp:spPr>
        <a:xfrm>
          <a:off x="667980" y="2049486"/>
          <a:ext cx="1552038" cy="15520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Various levels of modularity</a:t>
          </a:r>
          <a:endParaRPr lang="en-US" sz="1700" kern="1200" dirty="0"/>
        </a:p>
      </dsp:txBody>
      <dsp:txXfrm>
        <a:off x="743744" y="2125250"/>
        <a:ext cx="1400510" cy="1400510"/>
      </dsp:txXfrm>
    </dsp:sp>
    <dsp:sp modelId="{6B60F57B-5668-4A82-BBA1-081F28548F32}">
      <dsp:nvSpPr>
        <dsp:cNvPr id="0" name=""/>
        <dsp:cNvSpPr/>
      </dsp:nvSpPr>
      <dsp:spPr>
        <a:xfrm>
          <a:off x="2339406" y="2049486"/>
          <a:ext cx="1552038" cy="15520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Various levels of randomness</a:t>
          </a:r>
          <a:endParaRPr lang="en-US" sz="1700" kern="1200" dirty="0"/>
        </a:p>
      </dsp:txBody>
      <dsp:txXfrm>
        <a:off x="2415170" y="2125250"/>
        <a:ext cx="1400510" cy="14005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445A0-76B6-4FA4-8ED8-283A1ACC6BEE}"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F6F70-56D7-43FB-A06E-0C53FA4F9D70}" type="slidenum">
              <a:rPr lang="en-US" smtClean="0"/>
              <a:t>‹#›</a:t>
            </a:fld>
            <a:endParaRPr lang="en-US"/>
          </a:p>
        </p:txBody>
      </p:sp>
    </p:spTree>
    <p:extLst>
      <p:ext uri="{BB962C8B-B14F-4D97-AF65-F5344CB8AC3E}">
        <p14:creationId xmlns:p14="http://schemas.microsoft.com/office/powerpoint/2010/main" val="3758736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8.xml"/><Relationship Id="rId5" Type="http://schemas.openxmlformats.org/officeDocument/2006/relationships/chart" Target="../charts/chart4.xml"/><Relationship Id="rId4" Type="http://schemas.openxmlformats.org/officeDocument/2006/relationships/chart" Target="../charts/chart3.xml"/></Relationships>
</file>

<file path=ppt/slideLayouts/_rels/slideLayout6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Master" Target="../slideMasters/slideMaster18.xml"/><Relationship Id="rId4" Type="http://schemas.openxmlformats.org/officeDocument/2006/relationships/chart" Target="../charts/chart7.xml"/></Relationships>
</file>

<file path=ppt/slideLayouts/_rels/slideLayout67.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chart" Target="../charts/chart8.xml"/><Relationship Id="rId1" Type="http://schemas.openxmlformats.org/officeDocument/2006/relationships/slideMaster" Target="../slideMasters/slideMaster18.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4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51DC823-B222-4B11-BD1C-8AF926CEBCFE}"/>
              </a:ext>
            </a:extLst>
          </p:cNvPr>
          <p:cNvCxnSpPr/>
          <p:nvPr userDrawn="1"/>
        </p:nvCxnSpPr>
        <p:spPr>
          <a:xfrm>
            <a:off x="6821905" y="1564106"/>
            <a:ext cx="4235116" cy="0"/>
          </a:xfrm>
          <a:prstGeom prst="line">
            <a:avLst/>
          </a:prstGeom>
          <a:ln w="19050">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78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20372" y="1111208"/>
            <a:ext cx="8803091" cy="1325563"/>
          </a:xfrm>
        </p:spPr>
        <p:txBody>
          <a:body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pPr>
                <a:defRPr/>
              </a:pPr>
              <a:t>‹#›</a:t>
            </a:fld>
            <a:endParaRPr lang="en-US"/>
          </a:p>
        </p:txBody>
      </p:sp>
    </p:spTree>
    <p:extLst>
      <p:ext uri="{BB962C8B-B14F-4D97-AF65-F5344CB8AC3E}">
        <p14:creationId xmlns:p14="http://schemas.microsoft.com/office/powerpoint/2010/main" val="2947935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51DC823-B222-4B11-BD1C-8AF926CEBCFE}"/>
              </a:ext>
            </a:extLst>
          </p:cNvPr>
          <p:cNvCxnSpPr/>
          <p:nvPr userDrawn="1"/>
        </p:nvCxnSpPr>
        <p:spPr>
          <a:xfrm>
            <a:off x="6821905" y="1564106"/>
            <a:ext cx="4235116" cy="0"/>
          </a:xfrm>
          <a:prstGeom prst="line">
            <a:avLst/>
          </a:prstGeom>
          <a:ln w="19050">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574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pPr>
                <a:defRPr/>
              </a:pPr>
              <a:t>‹#›</a:t>
            </a:fld>
            <a:endParaRPr lang="en-US"/>
          </a:p>
        </p:txBody>
      </p:sp>
    </p:spTree>
    <p:extLst>
      <p:ext uri="{BB962C8B-B14F-4D97-AF65-F5344CB8AC3E}">
        <p14:creationId xmlns:p14="http://schemas.microsoft.com/office/powerpoint/2010/main" val="687140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51DC823-B222-4B11-BD1C-8AF926CEBCFE}"/>
              </a:ext>
            </a:extLst>
          </p:cNvPr>
          <p:cNvCxnSpPr/>
          <p:nvPr userDrawn="1"/>
        </p:nvCxnSpPr>
        <p:spPr>
          <a:xfrm>
            <a:off x="6821905" y="1564106"/>
            <a:ext cx="4235116" cy="0"/>
          </a:xfrm>
          <a:prstGeom prst="line">
            <a:avLst/>
          </a:prstGeom>
          <a:ln w="19050">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446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pPr>
                <a:defRPr/>
              </a:pPr>
              <a:t>‹#›</a:t>
            </a:fld>
            <a:endParaRPr lang="en-US"/>
          </a:p>
        </p:txBody>
      </p:sp>
    </p:spTree>
    <p:extLst>
      <p:ext uri="{BB962C8B-B14F-4D97-AF65-F5344CB8AC3E}">
        <p14:creationId xmlns:p14="http://schemas.microsoft.com/office/powerpoint/2010/main" val="3324114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5681D0-D8D8-4DCC-AC9F-579124AF0C50}" type="slidenum">
              <a:rPr lang="en-US"/>
              <a:pPr>
                <a:defRPr/>
              </a:pPr>
              <a:t>‹#›</a:t>
            </a:fld>
            <a:endParaRPr lang="en-US"/>
          </a:p>
        </p:txBody>
      </p:sp>
    </p:spTree>
    <p:extLst>
      <p:ext uri="{BB962C8B-B14F-4D97-AF65-F5344CB8AC3E}">
        <p14:creationId xmlns:p14="http://schemas.microsoft.com/office/powerpoint/2010/main" val="307216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11384-0042-4EA0-84AA-02C2A39740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A2CC6-2976-4BAC-A187-C3EEE262C1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B7EF9-7B85-4B48-98C1-A6BD902B54E9}"/>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5" name="Footer Placeholder 4">
            <a:extLst>
              <a:ext uri="{FF2B5EF4-FFF2-40B4-BE49-F238E27FC236}">
                <a16:creationId xmlns:a16="http://schemas.microsoft.com/office/drawing/2014/main" id="{31BD1717-3504-4BF9-80F0-735DC2A08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314B2-AA65-4D92-93D9-0D786AE613B9}"/>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1512573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6B20-90AA-4E73-9A98-D06D1323D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6C87B3-E100-4340-B820-DA9CBF261B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87BAD-5053-4BD1-A03B-7C9107AEDF65}"/>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5" name="Footer Placeholder 4">
            <a:extLst>
              <a:ext uri="{FF2B5EF4-FFF2-40B4-BE49-F238E27FC236}">
                <a16:creationId xmlns:a16="http://schemas.microsoft.com/office/drawing/2014/main" id="{B62ACFA9-58B2-4DB3-AF0F-EF2BE6A9C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76C51-B8E8-4912-A9B1-681D9A91BD7C}"/>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4211283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037E-BE0A-49F0-B26B-F2289EB2D5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B1B416-BEA3-4830-84F8-FAF5CCA3D9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A8324F-6980-4C77-8976-50B7E831C9AC}"/>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5" name="Footer Placeholder 4">
            <a:extLst>
              <a:ext uri="{FF2B5EF4-FFF2-40B4-BE49-F238E27FC236}">
                <a16:creationId xmlns:a16="http://schemas.microsoft.com/office/drawing/2014/main" id="{51DE2383-3FD5-47B8-A385-654D36626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4D609-E87E-42CE-819D-A9AB094B7D91}"/>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299223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AFE2C1-369A-49B5-A44C-65F2843777BB}" type="datetime1">
              <a:rPr lang="en-US"/>
              <a:pPr>
                <a:defRPr/>
              </a:pPr>
              <a:t>1/12/2022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pPr>
                <a:defRPr/>
              </a:pPr>
              <a:t>‹#›</a:t>
            </a:fld>
            <a:endParaRPr lang="en-US"/>
          </a:p>
        </p:txBody>
      </p:sp>
    </p:spTree>
    <p:extLst>
      <p:ext uri="{BB962C8B-B14F-4D97-AF65-F5344CB8AC3E}">
        <p14:creationId xmlns:p14="http://schemas.microsoft.com/office/powerpoint/2010/main" val="720147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4A80C-9DFA-4425-8703-357C75678A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94DA-7B61-4E20-AF35-92B0E0F744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B44BE-1E04-4BFC-8F73-A3E80D7160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2849C2-9FAA-4406-8EF1-275AB5BB50CF}"/>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6" name="Footer Placeholder 5">
            <a:extLst>
              <a:ext uri="{FF2B5EF4-FFF2-40B4-BE49-F238E27FC236}">
                <a16:creationId xmlns:a16="http://schemas.microsoft.com/office/drawing/2014/main" id="{8FF402E0-3CA6-4038-AD17-A03439B4B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C0024A-3988-485A-AC68-71FDE2DADB8D}"/>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664321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99B2-9374-4095-99C5-7F027D8D39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A0A6C5-B4D9-4B9C-9C56-F474B819FE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411FEB-3142-4D2E-91A0-FC7C52C4BA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600F5B-F65A-418B-ADC0-4A52863D6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51EE06-51D6-4F16-97CC-677636921E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70A0E2-B9AE-4195-A178-147C6CD780B8}"/>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8" name="Footer Placeholder 7">
            <a:extLst>
              <a:ext uri="{FF2B5EF4-FFF2-40B4-BE49-F238E27FC236}">
                <a16:creationId xmlns:a16="http://schemas.microsoft.com/office/drawing/2014/main" id="{37055567-8AB3-4763-8EE2-3C48C154C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1177E0-0340-463A-908D-7ACF7FAB4BAC}"/>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890063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78AA-5C54-4B6A-AA48-AEE0641BD3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E62DAB-5BBB-4A41-B315-75AC3ED63DA0}"/>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4" name="Footer Placeholder 3">
            <a:extLst>
              <a:ext uri="{FF2B5EF4-FFF2-40B4-BE49-F238E27FC236}">
                <a16:creationId xmlns:a16="http://schemas.microsoft.com/office/drawing/2014/main" id="{A4818C34-84CA-4B28-B54D-57AC44DFC1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91A448-424E-47C7-9BF0-665BA732AC2A}"/>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152211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3A8905-BD76-4948-A5A8-E979FB463F99}"/>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3" name="Footer Placeholder 2">
            <a:extLst>
              <a:ext uri="{FF2B5EF4-FFF2-40B4-BE49-F238E27FC236}">
                <a16:creationId xmlns:a16="http://schemas.microsoft.com/office/drawing/2014/main" id="{6D7B52C9-3615-4943-A0AE-0459B1452F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1ACDA5-FB2A-4911-949C-8F6888FE6614}"/>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1787339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65FE-DD76-4852-A57B-5E7C60E6E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E980AB-7BB5-471E-B134-67B3E8C98B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D6A931-D74D-4BD5-B78B-6E4514C5F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DF9F12-D18D-4986-BF33-D5B1D3C82BA7}"/>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6" name="Footer Placeholder 5">
            <a:extLst>
              <a:ext uri="{FF2B5EF4-FFF2-40B4-BE49-F238E27FC236}">
                <a16:creationId xmlns:a16="http://schemas.microsoft.com/office/drawing/2014/main" id="{C044CEE2-61C2-435A-AB43-6E57E9F93B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7991F7-B112-4275-8BB1-183DB84D6FD2}"/>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2684929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C9FE-E8B7-4980-962C-ACFE3D8E9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6F08CB-1E63-433B-8EE3-C9FAD7CC8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50B9EF-71B4-44C2-A18F-128114D8E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2B745-B66C-4A5C-8C77-686AA6F752B8}"/>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6" name="Footer Placeholder 5">
            <a:extLst>
              <a:ext uri="{FF2B5EF4-FFF2-40B4-BE49-F238E27FC236}">
                <a16:creationId xmlns:a16="http://schemas.microsoft.com/office/drawing/2014/main" id="{2EC51A66-C8C4-4521-8421-C424534329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47BB92-6DB5-4B40-990B-C7621C067D6F}"/>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3762664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C8FD4-5EA8-451C-B336-CD12F84A0E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FC9338-EBE9-4B64-817C-218457DE9C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38BB8-C910-4FEC-AADA-E50A8FED4BF4}"/>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5" name="Footer Placeholder 4">
            <a:extLst>
              <a:ext uri="{FF2B5EF4-FFF2-40B4-BE49-F238E27FC236}">
                <a16:creationId xmlns:a16="http://schemas.microsoft.com/office/drawing/2014/main" id="{56BC7924-9CC7-4E4C-80DD-7A4A27976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E3917-7063-424D-9BD9-DED34670D1F8}"/>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857491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2DEA0A-C8FD-4CE0-9046-D10C57CA2D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EB49C8-3E1B-456C-BF93-77EE0CE6F7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FA282-C34B-4835-9570-B88C7B8D2AE0}"/>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5" name="Footer Placeholder 4">
            <a:extLst>
              <a:ext uri="{FF2B5EF4-FFF2-40B4-BE49-F238E27FC236}">
                <a16:creationId xmlns:a16="http://schemas.microsoft.com/office/drawing/2014/main" id="{4D13D0E7-8A40-4389-992B-AADA0FE07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340F0-486E-4E96-97B9-B1F8DF120C44}"/>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456811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11384-0042-4EA0-84AA-02C2A39740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A2CC6-2976-4BAC-A187-C3EEE262C1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B7EF9-7B85-4B48-98C1-A6BD902B54E9}"/>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5" name="Footer Placeholder 4">
            <a:extLst>
              <a:ext uri="{FF2B5EF4-FFF2-40B4-BE49-F238E27FC236}">
                <a16:creationId xmlns:a16="http://schemas.microsoft.com/office/drawing/2014/main" id="{31BD1717-3504-4BF9-80F0-735DC2A08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314B2-AA65-4D92-93D9-0D786AE613B9}"/>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3753878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6B20-90AA-4E73-9A98-D06D1323D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6C87B3-E100-4340-B820-DA9CBF261B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87BAD-5053-4BD1-A03B-7C9107AEDF65}"/>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5" name="Footer Placeholder 4">
            <a:extLst>
              <a:ext uri="{FF2B5EF4-FFF2-40B4-BE49-F238E27FC236}">
                <a16:creationId xmlns:a16="http://schemas.microsoft.com/office/drawing/2014/main" id="{B62ACFA9-58B2-4DB3-AF0F-EF2BE6A9C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76C51-B8E8-4912-A9B1-681D9A91BD7C}"/>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106744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2B84AFE-3AEC-442A-9D1C-735F3F18E06E}" type="datetime1">
              <a:rPr lang="en-US"/>
              <a:pPr>
                <a:defRPr/>
              </a:pPr>
              <a:t>1/12/2022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5F072A-38EE-4D37-976C-C29AA9835BEA}" type="slidenum">
              <a:rPr lang="en-US"/>
              <a:pPr>
                <a:defRPr/>
              </a:pPr>
              <a:t>‹#›</a:t>
            </a:fld>
            <a:endParaRPr lang="en-US" dirty="0"/>
          </a:p>
        </p:txBody>
      </p:sp>
    </p:spTree>
    <p:extLst>
      <p:ext uri="{BB962C8B-B14F-4D97-AF65-F5344CB8AC3E}">
        <p14:creationId xmlns:p14="http://schemas.microsoft.com/office/powerpoint/2010/main" val="1611421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037E-BE0A-49F0-B26B-F2289EB2D5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B1B416-BEA3-4830-84F8-FAF5CCA3D9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A8324F-6980-4C77-8976-50B7E831C9AC}"/>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5" name="Footer Placeholder 4">
            <a:extLst>
              <a:ext uri="{FF2B5EF4-FFF2-40B4-BE49-F238E27FC236}">
                <a16:creationId xmlns:a16="http://schemas.microsoft.com/office/drawing/2014/main" id="{51DE2383-3FD5-47B8-A385-654D36626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4D609-E87E-42CE-819D-A9AB094B7D91}"/>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3722436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4A80C-9DFA-4425-8703-357C75678A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94DA-7B61-4E20-AF35-92B0E0F744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B44BE-1E04-4BFC-8F73-A3E80D7160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2849C2-9FAA-4406-8EF1-275AB5BB50CF}"/>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6" name="Footer Placeholder 5">
            <a:extLst>
              <a:ext uri="{FF2B5EF4-FFF2-40B4-BE49-F238E27FC236}">
                <a16:creationId xmlns:a16="http://schemas.microsoft.com/office/drawing/2014/main" id="{8FF402E0-3CA6-4038-AD17-A03439B4B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C0024A-3988-485A-AC68-71FDE2DADB8D}"/>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1325984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99B2-9374-4095-99C5-7F027D8D39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A0A6C5-B4D9-4B9C-9C56-F474B819FE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411FEB-3142-4D2E-91A0-FC7C52C4BA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600F5B-F65A-418B-ADC0-4A52863D6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51EE06-51D6-4F16-97CC-677636921E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70A0E2-B9AE-4195-A178-147C6CD780B8}"/>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8" name="Footer Placeholder 7">
            <a:extLst>
              <a:ext uri="{FF2B5EF4-FFF2-40B4-BE49-F238E27FC236}">
                <a16:creationId xmlns:a16="http://schemas.microsoft.com/office/drawing/2014/main" id="{37055567-8AB3-4763-8EE2-3C48C154C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1177E0-0340-463A-908D-7ACF7FAB4BAC}"/>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2483782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78AA-5C54-4B6A-AA48-AEE0641BD3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E62DAB-5BBB-4A41-B315-75AC3ED63DA0}"/>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4" name="Footer Placeholder 3">
            <a:extLst>
              <a:ext uri="{FF2B5EF4-FFF2-40B4-BE49-F238E27FC236}">
                <a16:creationId xmlns:a16="http://schemas.microsoft.com/office/drawing/2014/main" id="{A4818C34-84CA-4B28-B54D-57AC44DFC1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91A448-424E-47C7-9BF0-665BA732AC2A}"/>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1042391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3A8905-BD76-4948-A5A8-E979FB463F99}"/>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3" name="Footer Placeholder 2">
            <a:extLst>
              <a:ext uri="{FF2B5EF4-FFF2-40B4-BE49-F238E27FC236}">
                <a16:creationId xmlns:a16="http://schemas.microsoft.com/office/drawing/2014/main" id="{6D7B52C9-3615-4943-A0AE-0459B1452F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1ACDA5-FB2A-4911-949C-8F6888FE6614}"/>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1152280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65FE-DD76-4852-A57B-5E7C60E6E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E980AB-7BB5-471E-B134-67B3E8C98B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D6A931-D74D-4BD5-B78B-6E4514C5F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DF9F12-D18D-4986-BF33-D5B1D3C82BA7}"/>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6" name="Footer Placeholder 5">
            <a:extLst>
              <a:ext uri="{FF2B5EF4-FFF2-40B4-BE49-F238E27FC236}">
                <a16:creationId xmlns:a16="http://schemas.microsoft.com/office/drawing/2014/main" id="{C044CEE2-61C2-435A-AB43-6E57E9F93B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7991F7-B112-4275-8BB1-183DB84D6FD2}"/>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4223981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C9FE-E8B7-4980-962C-ACFE3D8E9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6F08CB-1E63-433B-8EE3-C9FAD7CC8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50B9EF-71B4-44C2-A18F-128114D8E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2B745-B66C-4A5C-8C77-686AA6F752B8}"/>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6" name="Footer Placeholder 5">
            <a:extLst>
              <a:ext uri="{FF2B5EF4-FFF2-40B4-BE49-F238E27FC236}">
                <a16:creationId xmlns:a16="http://schemas.microsoft.com/office/drawing/2014/main" id="{2EC51A66-C8C4-4521-8421-C424534329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47BB92-6DB5-4B40-990B-C7621C067D6F}"/>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3840374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C8FD4-5EA8-451C-B336-CD12F84A0E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FC9338-EBE9-4B64-817C-218457DE9C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38BB8-C910-4FEC-AADA-E50A8FED4BF4}"/>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5" name="Footer Placeholder 4">
            <a:extLst>
              <a:ext uri="{FF2B5EF4-FFF2-40B4-BE49-F238E27FC236}">
                <a16:creationId xmlns:a16="http://schemas.microsoft.com/office/drawing/2014/main" id="{56BC7924-9CC7-4E4C-80DD-7A4A27976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E3917-7063-424D-9BD9-DED34670D1F8}"/>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4025484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2DEA0A-C8FD-4CE0-9046-D10C57CA2D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EB49C8-3E1B-456C-BF93-77EE0CE6F7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FA282-C34B-4835-9570-B88C7B8D2AE0}"/>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5" name="Footer Placeholder 4">
            <a:extLst>
              <a:ext uri="{FF2B5EF4-FFF2-40B4-BE49-F238E27FC236}">
                <a16:creationId xmlns:a16="http://schemas.microsoft.com/office/drawing/2014/main" id="{4D13D0E7-8A40-4389-992B-AADA0FE07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340F0-486E-4E96-97B9-B1F8DF120C44}"/>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1277925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11384-0042-4EA0-84AA-02C2A39740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A2CC6-2976-4BAC-A187-C3EEE262C1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B7EF9-7B85-4B48-98C1-A6BD902B54E9}"/>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5" name="Footer Placeholder 4">
            <a:extLst>
              <a:ext uri="{FF2B5EF4-FFF2-40B4-BE49-F238E27FC236}">
                <a16:creationId xmlns:a16="http://schemas.microsoft.com/office/drawing/2014/main" id="{31BD1717-3504-4BF9-80F0-735DC2A08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314B2-AA65-4D92-93D9-0D786AE613B9}"/>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4022735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657FDB9-688B-44DD-9240-E887D96BE44C}"/>
              </a:ext>
            </a:extLst>
          </p:cNvPr>
          <p:cNvCxnSpPr/>
          <p:nvPr userDrawn="1"/>
        </p:nvCxnSpPr>
        <p:spPr>
          <a:xfrm>
            <a:off x="6821905" y="1564106"/>
            <a:ext cx="4235116" cy="0"/>
          </a:xfrm>
          <a:prstGeom prst="line">
            <a:avLst/>
          </a:prstGeom>
          <a:ln w="19050">
            <a:solidFill>
              <a:srgbClr val="0041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7009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6B20-90AA-4E73-9A98-D06D1323D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6C87B3-E100-4340-B820-DA9CBF261B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87BAD-5053-4BD1-A03B-7C9107AEDF65}"/>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5" name="Footer Placeholder 4">
            <a:extLst>
              <a:ext uri="{FF2B5EF4-FFF2-40B4-BE49-F238E27FC236}">
                <a16:creationId xmlns:a16="http://schemas.microsoft.com/office/drawing/2014/main" id="{B62ACFA9-58B2-4DB3-AF0F-EF2BE6A9C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76C51-B8E8-4912-A9B1-681D9A91BD7C}"/>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922466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037E-BE0A-49F0-B26B-F2289EB2D5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B1B416-BEA3-4830-84F8-FAF5CCA3D9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A8324F-6980-4C77-8976-50B7E831C9AC}"/>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5" name="Footer Placeholder 4">
            <a:extLst>
              <a:ext uri="{FF2B5EF4-FFF2-40B4-BE49-F238E27FC236}">
                <a16:creationId xmlns:a16="http://schemas.microsoft.com/office/drawing/2014/main" id="{51DE2383-3FD5-47B8-A385-654D36626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4D609-E87E-42CE-819D-A9AB094B7D91}"/>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1401211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4A80C-9DFA-4425-8703-357C75678A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94DA-7B61-4E20-AF35-92B0E0F744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B44BE-1E04-4BFC-8F73-A3E80D7160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2849C2-9FAA-4406-8EF1-275AB5BB50CF}"/>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6" name="Footer Placeholder 5">
            <a:extLst>
              <a:ext uri="{FF2B5EF4-FFF2-40B4-BE49-F238E27FC236}">
                <a16:creationId xmlns:a16="http://schemas.microsoft.com/office/drawing/2014/main" id="{8FF402E0-3CA6-4038-AD17-A03439B4B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C0024A-3988-485A-AC68-71FDE2DADB8D}"/>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3833039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99B2-9374-4095-99C5-7F027D8D39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A0A6C5-B4D9-4B9C-9C56-F474B819FE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411FEB-3142-4D2E-91A0-FC7C52C4BA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600F5B-F65A-418B-ADC0-4A52863D6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51EE06-51D6-4F16-97CC-677636921E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70A0E2-B9AE-4195-A178-147C6CD780B8}"/>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8" name="Footer Placeholder 7">
            <a:extLst>
              <a:ext uri="{FF2B5EF4-FFF2-40B4-BE49-F238E27FC236}">
                <a16:creationId xmlns:a16="http://schemas.microsoft.com/office/drawing/2014/main" id="{37055567-8AB3-4763-8EE2-3C48C154C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1177E0-0340-463A-908D-7ACF7FAB4BAC}"/>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4051932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78AA-5C54-4B6A-AA48-AEE0641BD3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E62DAB-5BBB-4A41-B315-75AC3ED63DA0}"/>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4" name="Footer Placeholder 3">
            <a:extLst>
              <a:ext uri="{FF2B5EF4-FFF2-40B4-BE49-F238E27FC236}">
                <a16:creationId xmlns:a16="http://schemas.microsoft.com/office/drawing/2014/main" id="{A4818C34-84CA-4B28-B54D-57AC44DFC1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91A448-424E-47C7-9BF0-665BA732AC2A}"/>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18660652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3A8905-BD76-4948-A5A8-E979FB463F99}"/>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3" name="Footer Placeholder 2">
            <a:extLst>
              <a:ext uri="{FF2B5EF4-FFF2-40B4-BE49-F238E27FC236}">
                <a16:creationId xmlns:a16="http://schemas.microsoft.com/office/drawing/2014/main" id="{6D7B52C9-3615-4943-A0AE-0459B1452F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1ACDA5-FB2A-4911-949C-8F6888FE6614}"/>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22674031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65FE-DD76-4852-A57B-5E7C60E6E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E980AB-7BB5-471E-B134-67B3E8C98B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D6A931-D74D-4BD5-B78B-6E4514C5F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DF9F12-D18D-4986-BF33-D5B1D3C82BA7}"/>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6" name="Footer Placeholder 5">
            <a:extLst>
              <a:ext uri="{FF2B5EF4-FFF2-40B4-BE49-F238E27FC236}">
                <a16:creationId xmlns:a16="http://schemas.microsoft.com/office/drawing/2014/main" id="{C044CEE2-61C2-435A-AB43-6E57E9F93B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7991F7-B112-4275-8BB1-183DB84D6FD2}"/>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35999068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C9FE-E8B7-4980-962C-ACFE3D8E9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6F08CB-1E63-433B-8EE3-C9FAD7CC8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50B9EF-71B4-44C2-A18F-128114D8E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2B745-B66C-4A5C-8C77-686AA6F752B8}"/>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6" name="Footer Placeholder 5">
            <a:extLst>
              <a:ext uri="{FF2B5EF4-FFF2-40B4-BE49-F238E27FC236}">
                <a16:creationId xmlns:a16="http://schemas.microsoft.com/office/drawing/2014/main" id="{2EC51A66-C8C4-4521-8421-C424534329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47BB92-6DB5-4B40-990B-C7621C067D6F}"/>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1390376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C8FD4-5EA8-451C-B336-CD12F84A0E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FC9338-EBE9-4B64-817C-218457DE9C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38BB8-C910-4FEC-AADA-E50A8FED4BF4}"/>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5" name="Footer Placeholder 4">
            <a:extLst>
              <a:ext uri="{FF2B5EF4-FFF2-40B4-BE49-F238E27FC236}">
                <a16:creationId xmlns:a16="http://schemas.microsoft.com/office/drawing/2014/main" id="{56BC7924-9CC7-4E4C-80DD-7A4A27976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E3917-7063-424D-9BD9-DED34670D1F8}"/>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4242544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2DEA0A-C8FD-4CE0-9046-D10C57CA2D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EB49C8-3E1B-456C-BF93-77EE0CE6F7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FA282-C34B-4835-9570-B88C7B8D2AE0}"/>
              </a:ext>
            </a:extLst>
          </p:cNvPr>
          <p:cNvSpPr>
            <a:spLocks noGrp="1"/>
          </p:cNvSpPr>
          <p:nvPr>
            <p:ph type="dt" sz="half" idx="10"/>
          </p:nvPr>
        </p:nvSpPr>
        <p:spPr/>
        <p:txBody>
          <a:bodyPr/>
          <a:lstStyle/>
          <a:p>
            <a:fld id="{2364D7F4-AF73-4716-9B6A-513C3A106025}" type="datetimeFigureOut">
              <a:rPr lang="en-US" smtClean="0"/>
              <a:t>1/12/2022</a:t>
            </a:fld>
            <a:endParaRPr lang="en-US"/>
          </a:p>
        </p:txBody>
      </p:sp>
      <p:sp>
        <p:nvSpPr>
          <p:cNvPr id="5" name="Footer Placeholder 4">
            <a:extLst>
              <a:ext uri="{FF2B5EF4-FFF2-40B4-BE49-F238E27FC236}">
                <a16:creationId xmlns:a16="http://schemas.microsoft.com/office/drawing/2014/main" id="{4D13D0E7-8A40-4389-992B-AADA0FE07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340F0-486E-4E96-97B9-B1F8DF120C44}"/>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306996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pPr>
                <a:defRPr/>
              </a:pPr>
              <a:t>‹#›</a:t>
            </a:fld>
            <a:endParaRPr lang="en-US"/>
          </a:p>
        </p:txBody>
      </p:sp>
    </p:spTree>
    <p:extLst>
      <p:ext uri="{BB962C8B-B14F-4D97-AF65-F5344CB8AC3E}">
        <p14:creationId xmlns:p14="http://schemas.microsoft.com/office/powerpoint/2010/main" val="3865465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80EE-F794-4573-9159-AA03B210BD89}"/>
              </a:ext>
            </a:extLst>
          </p:cNvPr>
          <p:cNvSpPr>
            <a:spLocks noGrp="1"/>
          </p:cNvSpPr>
          <p:nvPr>
            <p:ph type="title"/>
          </p:nvPr>
        </p:nvSpPr>
        <p:spPr>
          <a:xfrm>
            <a:off x="2384341" y="492125"/>
            <a:ext cx="3932237" cy="1036721"/>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6576984" y="492125"/>
            <a:ext cx="5269832" cy="5368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839788" y="1684421"/>
            <a:ext cx="5476790" cy="41845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6">
            <a:extLst>
              <a:ext uri="{FF2B5EF4-FFF2-40B4-BE49-F238E27FC236}">
                <a16:creationId xmlns:a16="http://schemas.microsoft.com/office/drawing/2014/main" id="{5436FF4D-648E-4930-89A0-47A07059EA5B}"/>
              </a:ext>
            </a:extLst>
          </p:cNvPr>
          <p:cNvSpPr>
            <a:spLocks noGrp="1"/>
          </p:cNvSpPr>
          <p:nvPr>
            <p:ph type="sldNum" sz="quarter" idx="4"/>
          </p:nvPr>
        </p:nvSpPr>
        <p:spPr>
          <a:xfrm>
            <a:off x="11517998" y="6443957"/>
            <a:ext cx="594026" cy="365125"/>
          </a:xfrm>
          <a:prstGeom prst="rect">
            <a:avLst/>
          </a:prstGeom>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10557964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EFAB-9914-44CB-A178-0B0C855E1A4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AA1CA40-51C1-4D04-A959-12260F021FCF}"/>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14284350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80EE-F794-4573-9159-AA03B210BD89}"/>
              </a:ext>
            </a:extLst>
          </p:cNvPr>
          <p:cNvSpPr>
            <a:spLocks noGrp="1"/>
          </p:cNvSpPr>
          <p:nvPr>
            <p:ph type="title"/>
          </p:nvPr>
        </p:nvSpPr>
        <p:spPr>
          <a:xfrm>
            <a:off x="2384341" y="492125"/>
            <a:ext cx="3932237" cy="1036721"/>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6545179" y="492125"/>
            <a:ext cx="5269832" cy="5368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839788" y="1684421"/>
            <a:ext cx="5476790" cy="41845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6">
            <a:extLst>
              <a:ext uri="{FF2B5EF4-FFF2-40B4-BE49-F238E27FC236}">
                <a16:creationId xmlns:a16="http://schemas.microsoft.com/office/drawing/2014/main" id="{5E76E6B2-502C-4BB1-9283-EAFC2D42FAA6}"/>
              </a:ext>
            </a:extLst>
          </p:cNvPr>
          <p:cNvSpPr txBox="1">
            <a:spLocks/>
          </p:cNvSpPr>
          <p:nvPr userDrawn="1"/>
        </p:nvSpPr>
        <p:spPr>
          <a:xfrm>
            <a:off x="11517998" y="6443957"/>
            <a:ext cx="5940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E00476-8A9E-490F-AB18-73544A16AA09}" type="slidenum">
              <a:rPr lang="en-US" smtClean="0"/>
              <a:pPr/>
              <a:t>‹#›</a:t>
            </a:fld>
            <a:endParaRPr lang="en-US"/>
          </a:p>
        </p:txBody>
      </p:sp>
    </p:spTree>
    <p:extLst>
      <p:ext uri="{BB962C8B-B14F-4D97-AF65-F5344CB8AC3E}">
        <p14:creationId xmlns:p14="http://schemas.microsoft.com/office/powerpoint/2010/main" val="8258383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4B4F-ED9C-4426-BB86-71DB3DF41A1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13F0226-2ADD-4FDD-A033-E8EDEBDC9DF1}"/>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25504436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80EE-F794-4573-9159-AA03B210BD89}"/>
              </a:ext>
            </a:extLst>
          </p:cNvPr>
          <p:cNvSpPr>
            <a:spLocks noGrp="1"/>
          </p:cNvSpPr>
          <p:nvPr>
            <p:ph type="title"/>
          </p:nvPr>
        </p:nvSpPr>
        <p:spPr>
          <a:xfrm>
            <a:off x="2384341" y="492125"/>
            <a:ext cx="3932237" cy="1036721"/>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6545179" y="492125"/>
            <a:ext cx="5269832" cy="5368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839788" y="1684421"/>
            <a:ext cx="5476790" cy="41845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6">
            <a:extLst>
              <a:ext uri="{FF2B5EF4-FFF2-40B4-BE49-F238E27FC236}">
                <a16:creationId xmlns:a16="http://schemas.microsoft.com/office/drawing/2014/main" id="{5E76E6B2-502C-4BB1-9283-EAFC2D42FAA6}"/>
              </a:ext>
            </a:extLst>
          </p:cNvPr>
          <p:cNvSpPr txBox="1">
            <a:spLocks/>
          </p:cNvSpPr>
          <p:nvPr userDrawn="1"/>
        </p:nvSpPr>
        <p:spPr>
          <a:xfrm>
            <a:off x="11517998" y="6443957"/>
            <a:ext cx="5940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E00476-8A9E-490F-AB18-73544A16AA09}" type="slidenum">
              <a:rPr lang="en-US" smtClean="0"/>
              <a:pPr/>
              <a:t>‹#›</a:t>
            </a:fld>
            <a:endParaRPr lang="en-US"/>
          </a:p>
        </p:txBody>
      </p:sp>
    </p:spTree>
    <p:extLst>
      <p:ext uri="{BB962C8B-B14F-4D97-AF65-F5344CB8AC3E}">
        <p14:creationId xmlns:p14="http://schemas.microsoft.com/office/powerpoint/2010/main" val="18664946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4B4F-ED9C-4426-BB86-71DB3DF41A1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13F0226-2ADD-4FDD-A033-E8EDEBDC9DF1}"/>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39501919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80EE-F794-4573-9159-AA03B210BD89}"/>
              </a:ext>
            </a:extLst>
          </p:cNvPr>
          <p:cNvSpPr>
            <a:spLocks noGrp="1"/>
          </p:cNvSpPr>
          <p:nvPr>
            <p:ph type="title"/>
          </p:nvPr>
        </p:nvSpPr>
        <p:spPr>
          <a:xfrm>
            <a:off x="2384341" y="492125"/>
            <a:ext cx="3932237" cy="1036721"/>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6545179" y="492125"/>
            <a:ext cx="5269832" cy="5368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839788" y="1684421"/>
            <a:ext cx="5476790" cy="41845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DD04818-1488-472B-BA13-2AAF54DEDD0B}"/>
              </a:ext>
            </a:extLst>
          </p:cNvPr>
          <p:cNvSpPr>
            <a:spLocks noGrp="1"/>
          </p:cNvSpPr>
          <p:nvPr>
            <p:ph type="sldNum" sz="quarter" idx="12"/>
          </p:nvPr>
        </p:nvSpPr>
        <p:spPr>
          <a:xfrm>
            <a:off x="11517998" y="6443957"/>
            <a:ext cx="594026" cy="365125"/>
          </a:xfrm>
          <a:prstGeom prst="rect">
            <a:avLst/>
          </a:prstGeom>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25821482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D957-04E4-47F9-9791-E51A4D5D820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CEF5FF9-40B7-4150-9A53-A236D82A65DB}"/>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1832876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80EE-F794-4573-9159-AA03B210BD89}"/>
              </a:ext>
            </a:extLst>
          </p:cNvPr>
          <p:cNvSpPr>
            <a:spLocks noGrp="1"/>
          </p:cNvSpPr>
          <p:nvPr>
            <p:ph type="title"/>
          </p:nvPr>
        </p:nvSpPr>
        <p:spPr>
          <a:xfrm>
            <a:off x="2384341" y="492125"/>
            <a:ext cx="3932237" cy="1036721"/>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6576984" y="492125"/>
            <a:ext cx="5269832" cy="5368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839788" y="1684421"/>
            <a:ext cx="5476790" cy="41845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6">
            <a:extLst>
              <a:ext uri="{FF2B5EF4-FFF2-40B4-BE49-F238E27FC236}">
                <a16:creationId xmlns:a16="http://schemas.microsoft.com/office/drawing/2014/main" id="{5436FF4D-648E-4930-89A0-47A07059EA5B}"/>
              </a:ext>
            </a:extLst>
          </p:cNvPr>
          <p:cNvSpPr>
            <a:spLocks noGrp="1"/>
          </p:cNvSpPr>
          <p:nvPr>
            <p:ph type="sldNum" sz="quarter" idx="4"/>
          </p:nvPr>
        </p:nvSpPr>
        <p:spPr>
          <a:xfrm>
            <a:off x="11517998" y="6443957"/>
            <a:ext cx="594026" cy="365125"/>
          </a:xfrm>
          <a:prstGeom prst="rect">
            <a:avLst/>
          </a:prstGeom>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7858362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EFAB-9914-44CB-A178-0B0C855E1A4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AA1CA40-51C1-4D04-A959-12260F021FCF}"/>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347940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EA95BC-D947-4B27-9697-4F456CD469E6}"/>
              </a:ext>
            </a:extLst>
          </p:cNvPr>
          <p:cNvCxnSpPr/>
          <p:nvPr userDrawn="1"/>
        </p:nvCxnSpPr>
        <p:spPr>
          <a:xfrm>
            <a:off x="6821905" y="1564106"/>
            <a:ext cx="4235116" cy="0"/>
          </a:xfrm>
          <a:prstGeom prst="line">
            <a:avLst/>
          </a:prstGeom>
          <a:ln w="19050">
            <a:solidFill>
              <a:srgbClr val="FFD5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067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80EE-F794-4573-9159-AA03B210BD89}"/>
              </a:ext>
            </a:extLst>
          </p:cNvPr>
          <p:cNvSpPr>
            <a:spLocks noGrp="1"/>
          </p:cNvSpPr>
          <p:nvPr>
            <p:ph type="title"/>
          </p:nvPr>
        </p:nvSpPr>
        <p:spPr>
          <a:xfrm>
            <a:off x="2384341" y="492125"/>
            <a:ext cx="3932237" cy="1036721"/>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6545179" y="492125"/>
            <a:ext cx="5269832" cy="5368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839788" y="1684421"/>
            <a:ext cx="5476790" cy="41845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6">
            <a:extLst>
              <a:ext uri="{FF2B5EF4-FFF2-40B4-BE49-F238E27FC236}">
                <a16:creationId xmlns:a16="http://schemas.microsoft.com/office/drawing/2014/main" id="{5E76E6B2-502C-4BB1-9283-EAFC2D42FAA6}"/>
              </a:ext>
            </a:extLst>
          </p:cNvPr>
          <p:cNvSpPr txBox="1">
            <a:spLocks/>
          </p:cNvSpPr>
          <p:nvPr userDrawn="1"/>
        </p:nvSpPr>
        <p:spPr>
          <a:xfrm>
            <a:off x="11517998" y="6443957"/>
            <a:ext cx="5940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E00476-8A9E-490F-AB18-73544A16AA09}" type="slidenum">
              <a:rPr lang="en-US" smtClean="0"/>
              <a:pPr/>
              <a:t>‹#›</a:t>
            </a:fld>
            <a:endParaRPr lang="en-US"/>
          </a:p>
        </p:txBody>
      </p:sp>
    </p:spTree>
    <p:extLst>
      <p:ext uri="{BB962C8B-B14F-4D97-AF65-F5344CB8AC3E}">
        <p14:creationId xmlns:p14="http://schemas.microsoft.com/office/powerpoint/2010/main" val="21992090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4B4F-ED9C-4426-BB86-71DB3DF41A1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13F0226-2ADD-4FDD-A033-E8EDEBDC9DF1}"/>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2816272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DDA3-EBC0-46B5-96B4-C406C64F7894}"/>
              </a:ext>
            </a:extLst>
          </p:cNvPr>
          <p:cNvSpPr>
            <a:spLocks noGrp="1"/>
          </p:cNvSpPr>
          <p:nvPr>
            <p:ph type="title"/>
          </p:nvPr>
        </p:nvSpPr>
        <p:spPr>
          <a:xfrm>
            <a:off x="838200" y="2658382"/>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058333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6DD1-D0C0-4B7C-B96D-E90DF2F05B3F}"/>
              </a:ext>
            </a:extLst>
          </p:cNvPr>
          <p:cNvSpPr>
            <a:spLocks noGrp="1"/>
          </p:cNvSpPr>
          <p:nvPr>
            <p:ph type="title"/>
          </p:nvPr>
        </p:nvSpPr>
        <p:spPr/>
        <p:txBody>
          <a:bodyPr/>
          <a:lstStyle/>
          <a:p>
            <a:r>
              <a:rPr lang="en-US"/>
              <a:t>Click to edit Master title style</a:t>
            </a:r>
          </a:p>
        </p:txBody>
      </p:sp>
      <p:grpSp>
        <p:nvGrpSpPr>
          <p:cNvPr id="61" name="Group 60">
            <a:extLst>
              <a:ext uri="{FF2B5EF4-FFF2-40B4-BE49-F238E27FC236}">
                <a16:creationId xmlns:a16="http://schemas.microsoft.com/office/drawing/2014/main" id="{8E4270DF-0005-4045-923E-F8F59D89720F}"/>
              </a:ext>
            </a:extLst>
          </p:cNvPr>
          <p:cNvGrpSpPr/>
          <p:nvPr userDrawn="1"/>
        </p:nvGrpSpPr>
        <p:grpSpPr>
          <a:xfrm>
            <a:off x="1594818" y="1876651"/>
            <a:ext cx="9002363" cy="3765812"/>
            <a:chOff x="2182762" y="1891399"/>
            <a:chExt cx="9002363" cy="3765812"/>
          </a:xfrm>
        </p:grpSpPr>
        <p:grpSp>
          <p:nvGrpSpPr>
            <p:cNvPr id="6" name="Group 5">
              <a:extLst>
                <a:ext uri="{FF2B5EF4-FFF2-40B4-BE49-F238E27FC236}">
                  <a16:creationId xmlns:a16="http://schemas.microsoft.com/office/drawing/2014/main" id="{B34D85B6-CE53-4B40-872B-EFCEA721F37B}"/>
                </a:ext>
              </a:extLst>
            </p:cNvPr>
            <p:cNvGrpSpPr/>
            <p:nvPr userDrawn="1"/>
          </p:nvGrpSpPr>
          <p:grpSpPr>
            <a:xfrm>
              <a:off x="8587932" y="2327403"/>
              <a:ext cx="1726799" cy="1867114"/>
              <a:chOff x="8540226" y="1753726"/>
              <a:chExt cx="2302399" cy="2489485"/>
            </a:xfrm>
          </p:grpSpPr>
          <p:sp>
            <p:nvSpPr>
              <p:cNvPr id="7" name="Arc 6">
                <a:extLst>
                  <a:ext uri="{FF2B5EF4-FFF2-40B4-BE49-F238E27FC236}">
                    <a16:creationId xmlns:a16="http://schemas.microsoft.com/office/drawing/2014/main" id="{EB846D31-9400-4810-8FC4-38AB1FA4DE6D}"/>
                  </a:ext>
                </a:extLst>
              </p:cNvPr>
              <p:cNvSpPr/>
              <p:nvPr/>
            </p:nvSpPr>
            <p:spPr>
              <a:xfrm>
                <a:off x="9666557" y="3067143"/>
                <a:ext cx="1176068" cy="1176068"/>
              </a:xfrm>
              <a:prstGeom prst="arc">
                <a:avLst>
                  <a:gd name="adj1" fmla="val 15956854"/>
                  <a:gd name="adj2" fmla="val 10795556"/>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8" name="Straight Connector 7">
                <a:extLst>
                  <a:ext uri="{FF2B5EF4-FFF2-40B4-BE49-F238E27FC236}">
                    <a16:creationId xmlns:a16="http://schemas.microsoft.com/office/drawing/2014/main" id="{7D03D398-9B65-4D04-ABDF-68079AB496AA}"/>
                  </a:ext>
                </a:extLst>
              </p:cNvPr>
              <p:cNvCxnSpPr>
                <a:cxnSpLocks/>
              </p:cNvCxnSpPr>
              <p:nvPr/>
            </p:nvCxnSpPr>
            <p:spPr>
              <a:xfrm flipH="1">
                <a:off x="8540226" y="3655937"/>
                <a:ext cx="1143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1EB0081-FBE8-4E58-88B7-948091D802D0}"/>
                  </a:ext>
                </a:extLst>
              </p:cNvPr>
              <p:cNvCxnSpPr>
                <a:cxnSpLocks/>
              </p:cNvCxnSpPr>
              <p:nvPr/>
            </p:nvCxnSpPr>
            <p:spPr>
              <a:xfrm flipV="1">
                <a:off x="10208272" y="1753726"/>
                <a:ext cx="0" cy="1333939"/>
              </a:xfrm>
              <a:prstGeom prst="line">
                <a:avLst/>
              </a:prstGeom>
              <a:ln w="3810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A561402-9031-4A8F-9FBF-00EA46D2CFBF}"/>
                  </a:ext>
                </a:extLst>
              </p:cNvPr>
              <p:cNvSpPr/>
              <p:nvPr/>
            </p:nvSpPr>
            <p:spPr>
              <a:xfrm>
                <a:off x="9814281" y="3214866"/>
                <a:ext cx="880621" cy="880621"/>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100" b="1">
                  <a:solidFill>
                    <a:schemeClr val="tx1">
                      <a:lumMod val="85000"/>
                      <a:lumOff val="15000"/>
                    </a:schemeClr>
                  </a:solidFill>
                </a:endParaRPr>
              </a:p>
            </p:txBody>
          </p:sp>
        </p:grpSp>
        <p:grpSp>
          <p:nvGrpSpPr>
            <p:cNvPr id="11" name="Group 10">
              <a:extLst>
                <a:ext uri="{FF2B5EF4-FFF2-40B4-BE49-F238E27FC236}">
                  <a16:creationId xmlns:a16="http://schemas.microsoft.com/office/drawing/2014/main" id="{B255C18C-1A54-4338-AB00-4C51E3D2AF96}"/>
                </a:ext>
              </a:extLst>
            </p:cNvPr>
            <p:cNvGrpSpPr/>
            <p:nvPr userDrawn="1"/>
          </p:nvGrpSpPr>
          <p:grpSpPr>
            <a:xfrm>
              <a:off x="6849719" y="3328054"/>
              <a:ext cx="1738214" cy="1867114"/>
              <a:chOff x="6222608" y="3087927"/>
              <a:chExt cx="2317619" cy="2489485"/>
            </a:xfrm>
          </p:grpSpPr>
          <p:sp>
            <p:nvSpPr>
              <p:cNvPr id="12" name="Arc 11">
                <a:extLst>
                  <a:ext uri="{FF2B5EF4-FFF2-40B4-BE49-F238E27FC236}">
                    <a16:creationId xmlns:a16="http://schemas.microsoft.com/office/drawing/2014/main" id="{EE1EC382-6445-4FB6-B2A6-B910DC5E0330}"/>
                  </a:ext>
                </a:extLst>
              </p:cNvPr>
              <p:cNvSpPr/>
              <p:nvPr/>
            </p:nvSpPr>
            <p:spPr>
              <a:xfrm rot="10800000">
                <a:off x="7364159" y="3087927"/>
                <a:ext cx="1176068" cy="1176068"/>
              </a:xfrm>
              <a:prstGeom prst="arc">
                <a:avLst>
                  <a:gd name="adj1" fmla="val 10895"/>
                  <a:gd name="adj2" fmla="val 15969831"/>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13" name="Straight Connector 12">
                <a:extLst>
                  <a:ext uri="{FF2B5EF4-FFF2-40B4-BE49-F238E27FC236}">
                    <a16:creationId xmlns:a16="http://schemas.microsoft.com/office/drawing/2014/main" id="{D7C8C024-BCCC-4023-9B40-78DDC5BA44FA}"/>
                  </a:ext>
                </a:extLst>
              </p:cNvPr>
              <p:cNvCxnSpPr>
                <a:cxnSpLocks/>
              </p:cNvCxnSpPr>
              <p:nvPr/>
            </p:nvCxnSpPr>
            <p:spPr>
              <a:xfrm>
                <a:off x="6222608" y="3656199"/>
                <a:ext cx="114155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AA2A72D-ABD5-4EBB-BC49-9C12D50AD2D4}"/>
                  </a:ext>
                </a:extLst>
              </p:cNvPr>
              <p:cNvCxnSpPr>
                <a:cxnSpLocks/>
              </p:cNvCxnSpPr>
              <p:nvPr/>
            </p:nvCxnSpPr>
            <p:spPr>
              <a:xfrm rot="10800000" flipV="1">
                <a:off x="7998512" y="4243473"/>
                <a:ext cx="0" cy="1333939"/>
              </a:xfrm>
              <a:prstGeom prst="line">
                <a:avLst/>
              </a:prstGeom>
              <a:ln w="38100">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0C3CEB22-9B3B-4627-A596-AB16EAF14419}"/>
                  </a:ext>
                </a:extLst>
              </p:cNvPr>
              <p:cNvSpPr/>
              <p:nvPr/>
            </p:nvSpPr>
            <p:spPr>
              <a:xfrm>
                <a:off x="7511883" y="3235650"/>
                <a:ext cx="880621" cy="880621"/>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b="1">
                  <a:effectLst>
                    <a:outerShdw blurRad="38100" dist="38100" dir="2700000" algn="tl">
                      <a:srgbClr val="000000">
                        <a:alpha val="43137"/>
                      </a:srgbClr>
                    </a:outerShdw>
                  </a:effectLst>
                </a:endParaRPr>
              </a:p>
            </p:txBody>
          </p:sp>
        </p:grpSp>
        <p:grpSp>
          <p:nvGrpSpPr>
            <p:cNvPr id="16" name="Group 15">
              <a:extLst>
                <a:ext uri="{FF2B5EF4-FFF2-40B4-BE49-F238E27FC236}">
                  <a16:creationId xmlns:a16="http://schemas.microsoft.com/office/drawing/2014/main" id="{D06582F3-90C6-497A-94EC-8E155EC4F924}"/>
                </a:ext>
              </a:extLst>
            </p:cNvPr>
            <p:cNvGrpSpPr/>
            <p:nvPr userDrawn="1"/>
          </p:nvGrpSpPr>
          <p:grpSpPr>
            <a:xfrm>
              <a:off x="5112203" y="2327403"/>
              <a:ext cx="1726799" cy="1867114"/>
              <a:chOff x="3905920" y="1753726"/>
              <a:chExt cx="2302399" cy="2489485"/>
            </a:xfrm>
          </p:grpSpPr>
          <p:sp>
            <p:nvSpPr>
              <p:cNvPr id="17" name="Arc 16">
                <a:extLst>
                  <a:ext uri="{FF2B5EF4-FFF2-40B4-BE49-F238E27FC236}">
                    <a16:creationId xmlns:a16="http://schemas.microsoft.com/office/drawing/2014/main" id="{52D5DDB7-720B-4CB6-B3AC-B33399F45365}"/>
                  </a:ext>
                </a:extLst>
              </p:cNvPr>
              <p:cNvSpPr/>
              <p:nvPr/>
            </p:nvSpPr>
            <p:spPr>
              <a:xfrm>
                <a:off x="5032251" y="3067143"/>
                <a:ext cx="1176068" cy="1176068"/>
              </a:xfrm>
              <a:prstGeom prst="arc">
                <a:avLst>
                  <a:gd name="adj1" fmla="val 15956854"/>
                  <a:gd name="adj2" fmla="val 10795556"/>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18" name="Straight Connector 17">
                <a:extLst>
                  <a:ext uri="{FF2B5EF4-FFF2-40B4-BE49-F238E27FC236}">
                    <a16:creationId xmlns:a16="http://schemas.microsoft.com/office/drawing/2014/main" id="{7162CF40-6EF1-4F34-BD34-8786497EDBE4}"/>
                  </a:ext>
                </a:extLst>
              </p:cNvPr>
              <p:cNvCxnSpPr>
                <a:cxnSpLocks/>
              </p:cNvCxnSpPr>
              <p:nvPr/>
            </p:nvCxnSpPr>
            <p:spPr>
              <a:xfrm flipH="1">
                <a:off x="3905920" y="3655937"/>
                <a:ext cx="1143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9F9D86-C2F9-4E8E-B737-72956A8B88B8}"/>
                  </a:ext>
                </a:extLst>
              </p:cNvPr>
              <p:cNvCxnSpPr>
                <a:cxnSpLocks/>
              </p:cNvCxnSpPr>
              <p:nvPr/>
            </p:nvCxnSpPr>
            <p:spPr>
              <a:xfrm flipV="1">
                <a:off x="5573966" y="1753726"/>
                <a:ext cx="0" cy="1333939"/>
              </a:xfrm>
              <a:prstGeom prst="line">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1D56D119-7D56-4DBD-B0C6-14E7C3C02965}"/>
                  </a:ext>
                </a:extLst>
              </p:cNvPr>
              <p:cNvSpPr/>
              <p:nvPr/>
            </p:nvSpPr>
            <p:spPr>
              <a:xfrm>
                <a:off x="5179975" y="3214866"/>
                <a:ext cx="880621" cy="880621"/>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100" b="1">
                  <a:solidFill>
                    <a:schemeClr val="tx1">
                      <a:lumMod val="85000"/>
                      <a:lumOff val="15000"/>
                    </a:schemeClr>
                  </a:solidFill>
                </a:endParaRPr>
              </a:p>
            </p:txBody>
          </p:sp>
        </p:grpSp>
        <p:grpSp>
          <p:nvGrpSpPr>
            <p:cNvPr id="21" name="Group 20">
              <a:extLst>
                <a:ext uri="{FF2B5EF4-FFF2-40B4-BE49-F238E27FC236}">
                  <a16:creationId xmlns:a16="http://schemas.microsoft.com/office/drawing/2014/main" id="{099B29E7-DBDB-4A9F-8B5A-A2C621D9C022}"/>
                </a:ext>
              </a:extLst>
            </p:cNvPr>
            <p:cNvGrpSpPr/>
            <p:nvPr userDrawn="1"/>
          </p:nvGrpSpPr>
          <p:grpSpPr>
            <a:xfrm>
              <a:off x="3383631" y="3328054"/>
              <a:ext cx="1738214" cy="1867114"/>
              <a:chOff x="1601158" y="3087927"/>
              <a:chExt cx="2317619" cy="2489485"/>
            </a:xfrm>
          </p:grpSpPr>
          <p:sp>
            <p:nvSpPr>
              <p:cNvPr id="22" name="Arc 21">
                <a:extLst>
                  <a:ext uri="{FF2B5EF4-FFF2-40B4-BE49-F238E27FC236}">
                    <a16:creationId xmlns:a16="http://schemas.microsoft.com/office/drawing/2014/main" id="{50E49364-A97F-4784-97D7-7E29C7177795}"/>
                  </a:ext>
                </a:extLst>
              </p:cNvPr>
              <p:cNvSpPr/>
              <p:nvPr/>
            </p:nvSpPr>
            <p:spPr>
              <a:xfrm rot="10800000">
                <a:off x="2742709" y="3087927"/>
                <a:ext cx="1176068" cy="1176068"/>
              </a:xfrm>
              <a:prstGeom prst="arc">
                <a:avLst>
                  <a:gd name="adj1" fmla="val 10895"/>
                  <a:gd name="adj2" fmla="val 15969831"/>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23" name="Straight Connector 22">
                <a:extLst>
                  <a:ext uri="{FF2B5EF4-FFF2-40B4-BE49-F238E27FC236}">
                    <a16:creationId xmlns:a16="http://schemas.microsoft.com/office/drawing/2014/main" id="{6AFFD9E9-2803-4A3D-ADAA-D09F4C506ACE}"/>
                  </a:ext>
                </a:extLst>
              </p:cNvPr>
              <p:cNvCxnSpPr>
                <a:cxnSpLocks/>
              </p:cNvCxnSpPr>
              <p:nvPr/>
            </p:nvCxnSpPr>
            <p:spPr>
              <a:xfrm>
                <a:off x="1601158" y="3656199"/>
                <a:ext cx="114155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D2C33A2-1E46-4BC0-ABAF-8E53C6E14EB4}"/>
                  </a:ext>
                </a:extLst>
              </p:cNvPr>
              <p:cNvCxnSpPr>
                <a:cxnSpLocks/>
              </p:cNvCxnSpPr>
              <p:nvPr/>
            </p:nvCxnSpPr>
            <p:spPr>
              <a:xfrm rot="10800000" flipV="1">
                <a:off x="3377062" y="4243473"/>
                <a:ext cx="0" cy="1333939"/>
              </a:xfrm>
              <a:prstGeom prst="line">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5A621E2-9DED-44FD-BD1F-AEA86F875E39}"/>
                  </a:ext>
                </a:extLst>
              </p:cNvPr>
              <p:cNvSpPr/>
              <p:nvPr/>
            </p:nvSpPr>
            <p:spPr>
              <a:xfrm>
                <a:off x="2890432" y="3235650"/>
                <a:ext cx="880621" cy="880621"/>
              </a:xfrm>
              <a:prstGeom prst="ellipse">
                <a:avLst/>
              </a:pr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b="1">
                  <a:solidFill>
                    <a:schemeClr val="accent1">
                      <a:lumMod val="50000"/>
                    </a:schemeClr>
                  </a:solidFill>
                </a:endParaRPr>
              </a:p>
            </p:txBody>
          </p:sp>
        </p:grpSp>
        <p:grpSp>
          <p:nvGrpSpPr>
            <p:cNvPr id="26" name="Group 25">
              <a:extLst>
                <a:ext uri="{FF2B5EF4-FFF2-40B4-BE49-F238E27FC236}">
                  <a16:creationId xmlns:a16="http://schemas.microsoft.com/office/drawing/2014/main" id="{9D013D55-AA90-422C-9F6D-24C98E4B1549}"/>
                </a:ext>
              </a:extLst>
            </p:cNvPr>
            <p:cNvGrpSpPr/>
            <p:nvPr userDrawn="1"/>
          </p:nvGrpSpPr>
          <p:grpSpPr>
            <a:xfrm>
              <a:off x="2182762" y="2327403"/>
              <a:ext cx="1200308" cy="1867114"/>
              <a:chOff x="0" y="1753726"/>
              <a:chExt cx="1600410" cy="2489485"/>
            </a:xfrm>
          </p:grpSpPr>
          <p:sp>
            <p:nvSpPr>
              <p:cNvPr id="27" name="Arc 26">
                <a:extLst>
                  <a:ext uri="{FF2B5EF4-FFF2-40B4-BE49-F238E27FC236}">
                    <a16:creationId xmlns:a16="http://schemas.microsoft.com/office/drawing/2014/main" id="{0FCDCF35-5879-4945-94D7-62F371DEE56E}"/>
                  </a:ext>
                </a:extLst>
              </p:cNvPr>
              <p:cNvSpPr/>
              <p:nvPr/>
            </p:nvSpPr>
            <p:spPr>
              <a:xfrm>
                <a:off x="424342" y="3067143"/>
                <a:ext cx="1176068" cy="1176068"/>
              </a:xfrm>
              <a:prstGeom prst="arc">
                <a:avLst>
                  <a:gd name="adj1" fmla="val 15956854"/>
                  <a:gd name="adj2" fmla="val 1089104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28" name="Straight Connector 27">
                <a:extLst>
                  <a:ext uri="{FF2B5EF4-FFF2-40B4-BE49-F238E27FC236}">
                    <a16:creationId xmlns:a16="http://schemas.microsoft.com/office/drawing/2014/main" id="{242DA899-9C64-463B-A819-23E05989A802}"/>
                  </a:ext>
                </a:extLst>
              </p:cNvPr>
              <p:cNvCxnSpPr>
                <a:cxnSpLocks/>
              </p:cNvCxnSpPr>
              <p:nvPr/>
            </p:nvCxnSpPr>
            <p:spPr>
              <a:xfrm flipH="1">
                <a:off x="0" y="3655937"/>
                <a:ext cx="43863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7004F26-3297-49B6-BB0F-A9C315F20495}"/>
                  </a:ext>
                </a:extLst>
              </p:cNvPr>
              <p:cNvCxnSpPr>
                <a:cxnSpLocks/>
              </p:cNvCxnSpPr>
              <p:nvPr/>
            </p:nvCxnSpPr>
            <p:spPr>
              <a:xfrm flipV="1">
                <a:off x="966057" y="1753726"/>
                <a:ext cx="0" cy="1333939"/>
              </a:xfrm>
              <a:prstGeom prst="line">
                <a:avLst/>
              </a:prstGeom>
              <a:ln w="38100">
                <a:tailEnd type="ova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EDD779A2-781B-405E-B8A3-D77884EC5407}"/>
                  </a:ext>
                </a:extLst>
              </p:cNvPr>
              <p:cNvSpPr/>
              <p:nvPr/>
            </p:nvSpPr>
            <p:spPr>
              <a:xfrm>
                <a:off x="572066" y="3214866"/>
                <a:ext cx="880621" cy="880621"/>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b="1">
                  <a:effectLst>
                    <a:outerShdw blurRad="38100" dist="38100" dir="2700000" algn="tl">
                      <a:srgbClr val="000000">
                        <a:alpha val="43137"/>
                      </a:srgbClr>
                    </a:outerShdw>
                  </a:effectLst>
                </a:endParaRPr>
              </a:p>
            </p:txBody>
          </p:sp>
        </p:grpSp>
        <p:sp>
          <p:nvSpPr>
            <p:cNvPr id="31" name="TextBox 30">
              <a:extLst>
                <a:ext uri="{FF2B5EF4-FFF2-40B4-BE49-F238E27FC236}">
                  <a16:creationId xmlns:a16="http://schemas.microsoft.com/office/drawing/2014/main" id="{21FB15B8-FA2B-4B75-94B3-5E0C54983187}"/>
                </a:ext>
              </a:extLst>
            </p:cNvPr>
            <p:cNvSpPr txBox="1"/>
            <p:nvPr userDrawn="1"/>
          </p:nvSpPr>
          <p:spPr>
            <a:xfrm>
              <a:off x="2543022" y="1891399"/>
              <a:ext cx="729688" cy="415498"/>
            </a:xfrm>
            <a:prstGeom prst="rect">
              <a:avLst/>
            </a:prstGeom>
            <a:noFill/>
          </p:spPr>
          <p:txBody>
            <a:bodyPr wrap="none" rtlCol="0">
              <a:spAutoFit/>
            </a:bodyPr>
            <a:lstStyle/>
            <a:p>
              <a:pPr algn="ctr"/>
              <a:r>
                <a:rPr lang="en-US" sz="2100" b="1"/>
                <a:t>2017</a:t>
              </a:r>
            </a:p>
          </p:txBody>
        </p:sp>
        <p:sp>
          <p:nvSpPr>
            <p:cNvPr id="32" name="TextBox 31">
              <a:extLst>
                <a:ext uri="{FF2B5EF4-FFF2-40B4-BE49-F238E27FC236}">
                  <a16:creationId xmlns:a16="http://schemas.microsoft.com/office/drawing/2014/main" id="{FD580631-0160-4A4A-995D-FD7415EDFE93}"/>
                </a:ext>
              </a:extLst>
            </p:cNvPr>
            <p:cNvSpPr txBox="1"/>
            <p:nvPr userDrawn="1"/>
          </p:nvSpPr>
          <p:spPr>
            <a:xfrm>
              <a:off x="4350714" y="5241713"/>
              <a:ext cx="729688" cy="415498"/>
            </a:xfrm>
            <a:prstGeom prst="rect">
              <a:avLst/>
            </a:prstGeom>
            <a:noFill/>
          </p:spPr>
          <p:txBody>
            <a:bodyPr wrap="none" rtlCol="0">
              <a:spAutoFit/>
            </a:bodyPr>
            <a:lstStyle/>
            <a:p>
              <a:pPr algn="ctr"/>
              <a:r>
                <a:rPr lang="en-US" sz="2100" b="1"/>
                <a:t>2018</a:t>
              </a:r>
            </a:p>
          </p:txBody>
        </p:sp>
        <p:sp>
          <p:nvSpPr>
            <p:cNvPr id="33" name="TextBox 32">
              <a:extLst>
                <a:ext uri="{FF2B5EF4-FFF2-40B4-BE49-F238E27FC236}">
                  <a16:creationId xmlns:a16="http://schemas.microsoft.com/office/drawing/2014/main" id="{E1BC1B41-E3F6-4AEA-8A4D-C1C82F215AD7}"/>
                </a:ext>
              </a:extLst>
            </p:cNvPr>
            <p:cNvSpPr txBox="1"/>
            <p:nvPr userDrawn="1"/>
          </p:nvSpPr>
          <p:spPr>
            <a:xfrm>
              <a:off x="5998393" y="1891399"/>
              <a:ext cx="729688" cy="415498"/>
            </a:xfrm>
            <a:prstGeom prst="rect">
              <a:avLst/>
            </a:prstGeom>
            <a:noFill/>
          </p:spPr>
          <p:txBody>
            <a:bodyPr wrap="none" rtlCol="0">
              <a:spAutoFit/>
            </a:bodyPr>
            <a:lstStyle/>
            <a:p>
              <a:pPr algn="ctr"/>
              <a:r>
                <a:rPr lang="en-US" sz="2100" b="1"/>
                <a:t>2019</a:t>
              </a:r>
            </a:p>
          </p:txBody>
        </p:sp>
        <p:sp>
          <p:nvSpPr>
            <p:cNvPr id="34" name="TextBox 33">
              <a:extLst>
                <a:ext uri="{FF2B5EF4-FFF2-40B4-BE49-F238E27FC236}">
                  <a16:creationId xmlns:a16="http://schemas.microsoft.com/office/drawing/2014/main" id="{F64649F3-4D69-4AF6-9386-1B5378069AE5}"/>
                </a:ext>
              </a:extLst>
            </p:cNvPr>
            <p:cNvSpPr txBox="1"/>
            <p:nvPr userDrawn="1"/>
          </p:nvSpPr>
          <p:spPr>
            <a:xfrm>
              <a:off x="7817625" y="5240929"/>
              <a:ext cx="729688" cy="415498"/>
            </a:xfrm>
            <a:prstGeom prst="rect">
              <a:avLst/>
            </a:prstGeom>
            <a:noFill/>
          </p:spPr>
          <p:txBody>
            <a:bodyPr wrap="none" rtlCol="0">
              <a:spAutoFit/>
            </a:bodyPr>
            <a:lstStyle/>
            <a:p>
              <a:pPr algn="ctr"/>
              <a:r>
                <a:rPr lang="en-US" sz="2100" b="1"/>
                <a:t>2020</a:t>
              </a:r>
            </a:p>
          </p:txBody>
        </p:sp>
        <p:sp>
          <p:nvSpPr>
            <p:cNvPr id="35" name="TextBox 34">
              <a:extLst>
                <a:ext uri="{FF2B5EF4-FFF2-40B4-BE49-F238E27FC236}">
                  <a16:creationId xmlns:a16="http://schemas.microsoft.com/office/drawing/2014/main" id="{CD10785A-5B9C-47F6-8E26-BD316E019720}"/>
                </a:ext>
              </a:extLst>
            </p:cNvPr>
            <p:cNvSpPr txBox="1"/>
            <p:nvPr userDrawn="1"/>
          </p:nvSpPr>
          <p:spPr>
            <a:xfrm>
              <a:off x="9474123" y="1891399"/>
              <a:ext cx="729688" cy="415498"/>
            </a:xfrm>
            <a:prstGeom prst="rect">
              <a:avLst/>
            </a:prstGeom>
            <a:noFill/>
          </p:spPr>
          <p:txBody>
            <a:bodyPr wrap="none" rtlCol="0">
              <a:spAutoFit/>
            </a:bodyPr>
            <a:lstStyle/>
            <a:p>
              <a:pPr algn="ctr"/>
              <a:r>
                <a:rPr lang="en-US" sz="2100" b="1"/>
                <a:t>2021</a:t>
              </a:r>
            </a:p>
          </p:txBody>
        </p:sp>
        <p:grpSp>
          <p:nvGrpSpPr>
            <p:cNvPr id="36" name="Group 35">
              <a:extLst>
                <a:ext uri="{FF2B5EF4-FFF2-40B4-BE49-F238E27FC236}">
                  <a16:creationId xmlns:a16="http://schemas.microsoft.com/office/drawing/2014/main" id="{5C9E3833-76B7-40F2-94C5-D6ABD2A43B6A}"/>
                </a:ext>
              </a:extLst>
            </p:cNvPr>
            <p:cNvGrpSpPr/>
            <p:nvPr userDrawn="1"/>
          </p:nvGrpSpPr>
          <p:grpSpPr>
            <a:xfrm>
              <a:off x="2989304" y="2293340"/>
              <a:ext cx="1250488" cy="910544"/>
              <a:chOff x="1075389" y="1776888"/>
              <a:chExt cx="1667317" cy="1214058"/>
            </a:xfrm>
          </p:grpSpPr>
          <p:sp>
            <p:nvSpPr>
              <p:cNvPr id="37" name="TextBox 36">
                <a:extLst>
                  <a:ext uri="{FF2B5EF4-FFF2-40B4-BE49-F238E27FC236}">
                    <a16:creationId xmlns:a16="http://schemas.microsoft.com/office/drawing/2014/main" id="{0870547F-7A92-4A46-89BE-D4DE11126C3C}"/>
                  </a:ext>
                </a:extLst>
              </p:cNvPr>
              <p:cNvSpPr txBox="1"/>
              <p:nvPr/>
            </p:nvSpPr>
            <p:spPr>
              <a:xfrm>
                <a:off x="1075389" y="1776888"/>
                <a:ext cx="1509057" cy="400109"/>
              </a:xfrm>
              <a:prstGeom prst="rect">
                <a:avLst/>
              </a:prstGeom>
              <a:noFill/>
            </p:spPr>
            <p:txBody>
              <a:bodyPr wrap="square" rtlCol="0">
                <a:spAutoFit/>
              </a:bodyPr>
              <a:lstStyle/>
              <a:p>
                <a:r>
                  <a:rPr lang="en-US" sz="1350" b="1" noProof="1"/>
                  <a:t>Lorem Ipsum</a:t>
                </a:r>
              </a:p>
            </p:txBody>
          </p:sp>
          <p:cxnSp>
            <p:nvCxnSpPr>
              <p:cNvPr id="38" name="Straight Connector 37">
                <a:extLst>
                  <a:ext uri="{FF2B5EF4-FFF2-40B4-BE49-F238E27FC236}">
                    <a16:creationId xmlns:a16="http://schemas.microsoft.com/office/drawing/2014/main" id="{5C03F62F-D8EE-45AE-BCD7-8A1FC931BC7B}"/>
                  </a:ext>
                </a:extLst>
              </p:cNvPr>
              <p:cNvCxnSpPr/>
              <p:nvPr/>
            </p:nvCxnSpPr>
            <p:spPr>
              <a:xfrm>
                <a:off x="1136650" y="2158920"/>
                <a:ext cx="14033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677E78B8-B14E-4397-A1D9-2823179BA9CE}"/>
                  </a:ext>
                </a:extLst>
              </p:cNvPr>
              <p:cNvSpPr/>
              <p:nvPr/>
            </p:nvSpPr>
            <p:spPr>
              <a:xfrm>
                <a:off x="1075389" y="2190727"/>
                <a:ext cx="1667317" cy="800219"/>
              </a:xfrm>
              <a:prstGeom prst="rect">
                <a:avLst/>
              </a:prstGeom>
            </p:spPr>
            <p:txBody>
              <a:bodyPr wrap="square">
                <a:spAutoFit/>
              </a:bodyPr>
              <a:lstStyle/>
              <a:p>
                <a:r>
                  <a:rPr lang="en-US" sz="825" noProof="1"/>
                  <a:t>Lorem ipsum dolor sit amet, consectetur adipiscing elit, sed do eiusmod tempor. </a:t>
                </a:r>
              </a:p>
            </p:txBody>
          </p:sp>
        </p:grpSp>
        <p:grpSp>
          <p:nvGrpSpPr>
            <p:cNvPr id="40" name="Group 39">
              <a:extLst>
                <a:ext uri="{FF2B5EF4-FFF2-40B4-BE49-F238E27FC236}">
                  <a16:creationId xmlns:a16="http://schemas.microsoft.com/office/drawing/2014/main" id="{EDDD6FD2-16B0-457A-8045-0D7275B056FC}"/>
                </a:ext>
              </a:extLst>
            </p:cNvPr>
            <p:cNvGrpSpPr/>
            <p:nvPr userDrawn="1"/>
          </p:nvGrpSpPr>
          <p:grpSpPr>
            <a:xfrm>
              <a:off x="4792719" y="4307710"/>
              <a:ext cx="1250488" cy="910544"/>
              <a:chOff x="1075389" y="1776888"/>
              <a:chExt cx="1667317" cy="1214058"/>
            </a:xfrm>
          </p:grpSpPr>
          <p:sp>
            <p:nvSpPr>
              <p:cNvPr id="41" name="TextBox 40">
                <a:extLst>
                  <a:ext uri="{FF2B5EF4-FFF2-40B4-BE49-F238E27FC236}">
                    <a16:creationId xmlns:a16="http://schemas.microsoft.com/office/drawing/2014/main" id="{89054BB9-DD17-4795-B918-01149C72C902}"/>
                  </a:ext>
                </a:extLst>
              </p:cNvPr>
              <p:cNvSpPr txBox="1"/>
              <p:nvPr/>
            </p:nvSpPr>
            <p:spPr>
              <a:xfrm>
                <a:off x="1075389" y="1776888"/>
                <a:ext cx="1509057" cy="400109"/>
              </a:xfrm>
              <a:prstGeom prst="rect">
                <a:avLst/>
              </a:prstGeom>
              <a:noFill/>
            </p:spPr>
            <p:txBody>
              <a:bodyPr wrap="square" rtlCol="0">
                <a:spAutoFit/>
              </a:bodyPr>
              <a:lstStyle/>
              <a:p>
                <a:r>
                  <a:rPr lang="en-US" sz="1350" b="1" noProof="1"/>
                  <a:t>Lorem Ipsum</a:t>
                </a:r>
              </a:p>
            </p:txBody>
          </p:sp>
          <p:cxnSp>
            <p:nvCxnSpPr>
              <p:cNvPr id="42" name="Straight Connector 41">
                <a:extLst>
                  <a:ext uri="{FF2B5EF4-FFF2-40B4-BE49-F238E27FC236}">
                    <a16:creationId xmlns:a16="http://schemas.microsoft.com/office/drawing/2014/main" id="{A7D129C9-C1CC-41DA-B8CC-939816BF933A}"/>
                  </a:ext>
                </a:extLst>
              </p:cNvPr>
              <p:cNvCxnSpPr/>
              <p:nvPr/>
            </p:nvCxnSpPr>
            <p:spPr>
              <a:xfrm>
                <a:off x="1136650" y="2158920"/>
                <a:ext cx="140335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C9ACBE7-A01B-4061-882C-CA9A97025D15}"/>
                  </a:ext>
                </a:extLst>
              </p:cNvPr>
              <p:cNvSpPr/>
              <p:nvPr/>
            </p:nvSpPr>
            <p:spPr>
              <a:xfrm>
                <a:off x="1075389" y="2190727"/>
                <a:ext cx="1667317" cy="800219"/>
              </a:xfrm>
              <a:prstGeom prst="rect">
                <a:avLst/>
              </a:prstGeom>
            </p:spPr>
            <p:txBody>
              <a:bodyPr wrap="square">
                <a:spAutoFit/>
              </a:bodyPr>
              <a:lstStyle/>
              <a:p>
                <a:r>
                  <a:rPr lang="en-US" sz="825" noProof="1"/>
                  <a:t>Lorem ipsum dolor sit amet, consectetur adipiscing elit, sed do eiusmod tempor. </a:t>
                </a:r>
              </a:p>
            </p:txBody>
          </p:sp>
        </p:grpSp>
        <p:grpSp>
          <p:nvGrpSpPr>
            <p:cNvPr id="44" name="Group 43">
              <a:extLst>
                <a:ext uri="{FF2B5EF4-FFF2-40B4-BE49-F238E27FC236}">
                  <a16:creationId xmlns:a16="http://schemas.microsoft.com/office/drawing/2014/main" id="{64DFA928-2E33-4FE5-B38C-A18134E69612}"/>
                </a:ext>
              </a:extLst>
            </p:cNvPr>
            <p:cNvGrpSpPr/>
            <p:nvPr userDrawn="1"/>
          </p:nvGrpSpPr>
          <p:grpSpPr>
            <a:xfrm>
              <a:off x="6461971" y="2293340"/>
              <a:ext cx="1250488" cy="910544"/>
              <a:chOff x="1075389" y="1776888"/>
              <a:chExt cx="1667317" cy="1214058"/>
            </a:xfrm>
          </p:grpSpPr>
          <p:sp>
            <p:nvSpPr>
              <p:cNvPr id="45" name="TextBox 44">
                <a:extLst>
                  <a:ext uri="{FF2B5EF4-FFF2-40B4-BE49-F238E27FC236}">
                    <a16:creationId xmlns:a16="http://schemas.microsoft.com/office/drawing/2014/main" id="{C26B8EFC-F98D-4627-9B60-07A41F989CEF}"/>
                  </a:ext>
                </a:extLst>
              </p:cNvPr>
              <p:cNvSpPr txBox="1"/>
              <p:nvPr/>
            </p:nvSpPr>
            <p:spPr>
              <a:xfrm>
                <a:off x="1075389" y="1776888"/>
                <a:ext cx="1509057" cy="400109"/>
              </a:xfrm>
              <a:prstGeom prst="rect">
                <a:avLst/>
              </a:prstGeom>
              <a:noFill/>
            </p:spPr>
            <p:txBody>
              <a:bodyPr wrap="square" rtlCol="0">
                <a:spAutoFit/>
              </a:bodyPr>
              <a:lstStyle/>
              <a:p>
                <a:r>
                  <a:rPr lang="en-US" sz="1350" b="1" noProof="1"/>
                  <a:t>Lorem Ipsum</a:t>
                </a:r>
              </a:p>
            </p:txBody>
          </p:sp>
          <p:cxnSp>
            <p:nvCxnSpPr>
              <p:cNvPr id="46" name="Straight Connector 45">
                <a:extLst>
                  <a:ext uri="{FF2B5EF4-FFF2-40B4-BE49-F238E27FC236}">
                    <a16:creationId xmlns:a16="http://schemas.microsoft.com/office/drawing/2014/main" id="{7AC4DB37-A467-43F8-B91A-7221A4B053BC}"/>
                  </a:ext>
                </a:extLst>
              </p:cNvPr>
              <p:cNvCxnSpPr/>
              <p:nvPr/>
            </p:nvCxnSpPr>
            <p:spPr>
              <a:xfrm>
                <a:off x="1136650" y="2158920"/>
                <a:ext cx="140335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938C82A3-DD33-4941-9CB6-9835348EA8EC}"/>
                  </a:ext>
                </a:extLst>
              </p:cNvPr>
              <p:cNvSpPr/>
              <p:nvPr/>
            </p:nvSpPr>
            <p:spPr>
              <a:xfrm>
                <a:off x="1075389" y="2190727"/>
                <a:ext cx="1667317" cy="800219"/>
              </a:xfrm>
              <a:prstGeom prst="rect">
                <a:avLst/>
              </a:prstGeom>
            </p:spPr>
            <p:txBody>
              <a:bodyPr wrap="square">
                <a:spAutoFit/>
              </a:bodyPr>
              <a:lstStyle/>
              <a:p>
                <a:r>
                  <a:rPr lang="en-US" sz="825" noProof="1"/>
                  <a:t>Lorem ipsum dolor sit amet, consectetur adipiscing elit, sed do eiusmod tempor. </a:t>
                </a:r>
              </a:p>
            </p:txBody>
          </p:sp>
        </p:grpSp>
        <p:grpSp>
          <p:nvGrpSpPr>
            <p:cNvPr id="48" name="Group 47">
              <a:extLst>
                <a:ext uri="{FF2B5EF4-FFF2-40B4-BE49-F238E27FC236}">
                  <a16:creationId xmlns:a16="http://schemas.microsoft.com/office/drawing/2014/main" id="{3E765517-0C58-4915-A971-1307D8A30F80}"/>
                </a:ext>
              </a:extLst>
            </p:cNvPr>
            <p:cNvGrpSpPr/>
            <p:nvPr userDrawn="1"/>
          </p:nvGrpSpPr>
          <p:grpSpPr>
            <a:xfrm>
              <a:off x="8325733" y="4323100"/>
              <a:ext cx="1250488" cy="910544"/>
              <a:chOff x="1075389" y="1776888"/>
              <a:chExt cx="1667317" cy="1214058"/>
            </a:xfrm>
          </p:grpSpPr>
          <p:sp>
            <p:nvSpPr>
              <p:cNvPr id="49" name="TextBox 48">
                <a:extLst>
                  <a:ext uri="{FF2B5EF4-FFF2-40B4-BE49-F238E27FC236}">
                    <a16:creationId xmlns:a16="http://schemas.microsoft.com/office/drawing/2014/main" id="{8D15E086-D770-4480-9C0E-869DAA7BAB02}"/>
                  </a:ext>
                </a:extLst>
              </p:cNvPr>
              <p:cNvSpPr txBox="1"/>
              <p:nvPr/>
            </p:nvSpPr>
            <p:spPr>
              <a:xfrm>
                <a:off x="1075389" y="1776888"/>
                <a:ext cx="1509057" cy="400109"/>
              </a:xfrm>
              <a:prstGeom prst="rect">
                <a:avLst/>
              </a:prstGeom>
              <a:noFill/>
            </p:spPr>
            <p:txBody>
              <a:bodyPr wrap="square" rtlCol="0">
                <a:spAutoFit/>
              </a:bodyPr>
              <a:lstStyle/>
              <a:p>
                <a:r>
                  <a:rPr lang="en-US" sz="1350" b="1" noProof="1"/>
                  <a:t>Lorem Ipsum</a:t>
                </a:r>
              </a:p>
            </p:txBody>
          </p:sp>
          <p:cxnSp>
            <p:nvCxnSpPr>
              <p:cNvPr id="50" name="Straight Connector 49">
                <a:extLst>
                  <a:ext uri="{FF2B5EF4-FFF2-40B4-BE49-F238E27FC236}">
                    <a16:creationId xmlns:a16="http://schemas.microsoft.com/office/drawing/2014/main" id="{38A8C451-4FCC-49F4-85D5-96730F5A1A3E}"/>
                  </a:ext>
                </a:extLst>
              </p:cNvPr>
              <p:cNvCxnSpPr/>
              <p:nvPr/>
            </p:nvCxnSpPr>
            <p:spPr>
              <a:xfrm>
                <a:off x="1136650" y="2158920"/>
                <a:ext cx="140335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CA253EFA-93EA-41D3-AEB5-08EAECCBA8EB}"/>
                  </a:ext>
                </a:extLst>
              </p:cNvPr>
              <p:cNvSpPr/>
              <p:nvPr/>
            </p:nvSpPr>
            <p:spPr>
              <a:xfrm>
                <a:off x="1075389" y="2190727"/>
                <a:ext cx="1667317" cy="800219"/>
              </a:xfrm>
              <a:prstGeom prst="rect">
                <a:avLst/>
              </a:prstGeom>
            </p:spPr>
            <p:txBody>
              <a:bodyPr wrap="square">
                <a:spAutoFit/>
              </a:bodyPr>
              <a:lstStyle/>
              <a:p>
                <a:r>
                  <a:rPr lang="en-US" sz="825" noProof="1"/>
                  <a:t>Lorem ipsum dolor sit amet, consectetur adipiscing elit, sed do eiusmod tempor. </a:t>
                </a:r>
              </a:p>
            </p:txBody>
          </p:sp>
        </p:grpSp>
        <p:grpSp>
          <p:nvGrpSpPr>
            <p:cNvPr id="52" name="Group 51">
              <a:extLst>
                <a:ext uri="{FF2B5EF4-FFF2-40B4-BE49-F238E27FC236}">
                  <a16:creationId xmlns:a16="http://schemas.microsoft.com/office/drawing/2014/main" id="{D57FE318-A66B-4B05-80FD-BB76A78B00A5}"/>
                </a:ext>
              </a:extLst>
            </p:cNvPr>
            <p:cNvGrpSpPr/>
            <p:nvPr userDrawn="1"/>
          </p:nvGrpSpPr>
          <p:grpSpPr>
            <a:xfrm>
              <a:off x="9934637" y="2325152"/>
              <a:ext cx="1250488" cy="910544"/>
              <a:chOff x="1075389" y="1776888"/>
              <a:chExt cx="1667317" cy="1214058"/>
            </a:xfrm>
          </p:grpSpPr>
          <p:sp>
            <p:nvSpPr>
              <p:cNvPr id="53" name="TextBox 52">
                <a:extLst>
                  <a:ext uri="{FF2B5EF4-FFF2-40B4-BE49-F238E27FC236}">
                    <a16:creationId xmlns:a16="http://schemas.microsoft.com/office/drawing/2014/main" id="{35690ACA-FBD0-4ABF-8A05-71DA10010424}"/>
                  </a:ext>
                </a:extLst>
              </p:cNvPr>
              <p:cNvSpPr txBox="1"/>
              <p:nvPr/>
            </p:nvSpPr>
            <p:spPr>
              <a:xfrm>
                <a:off x="1075389" y="1776888"/>
                <a:ext cx="1509057" cy="400109"/>
              </a:xfrm>
              <a:prstGeom prst="rect">
                <a:avLst/>
              </a:prstGeom>
              <a:noFill/>
            </p:spPr>
            <p:txBody>
              <a:bodyPr wrap="square" rtlCol="0">
                <a:spAutoFit/>
              </a:bodyPr>
              <a:lstStyle/>
              <a:p>
                <a:r>
                  <a:rPr lang="en-US" sz="1350" b="1" noProof="1"/>
                  <a:t>Lorem Ipsum</a:t>
                </a:r>
              </a:p>
            </p:txBody>
          </p:sp>
          <p:cxnSp>
            <p:nvCxnSpPr>
              <p:cNvPr id="54" name="Straight Connector 53">
                <a:extLst>
                  <a:ext uri="{FF2B5EF4-FFF2-40B4-BE49-F238E27FC236}">
                    <a16:creationId xmlns:a16="http://schemas.microsoft.com/office/drawing/2014/main" id="{EA16E575-618B-4A92-B1C9-074EB4D88CB7}"/>
                  </a:ext>
                </a:extLst>
              </p:cNvPr>
              <p:cNvCxnSpPr/>
              <p:nvPr/>
            </p:nvCxnSpPr>
            <p:spPr>
              <a:xfrm>
                <a:off x="1136650" y="2158920"/>
                <a:ext cx="140335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1EEF17DF-6881-4406-98EA-C67E78BFE2DA}"/>
                  </a:ext>
                </a:extLst>
              </p:cNvPr>
              <p:cNvSpPr/>
              <p:nvPr/>
            </p:nvSpPr>
            <p:spPr>
              <a:xfrm>
                <a:off x="1075389" y="2190727"/>
                <a:ext cx="1667317" cy="800219"/>
              </a:xfrm>
              <a:prstGeom prst="rect">
                <a:avLst/>
              </a:prstGeom>
            </p:spPr>
            <p:txBody>
              <a:bodyPr wrap="square">
                <a:spAutoFit/>
              </a:bodyPr>
              <a:lstStyle/>
              <a:p>
                <a:r>
                  <a:rPr lang="en-US" sz="825" noProof="1"/>
                  <a:t>Lorem ipsum dolor sit amet, consectetur adipiscing elit, sed do eiusmod tempor. </a:t>
                </a:r>
              </a:p>
            </p:txBody>
          </p:sp>
        </p:grpSp>
      </p:grpSp>
    </p:spTree>
    <p:extLst>
      <p:ext uri="{BB962C8B-B14F-4D97-AF65-F5344CB8AC3E}">
        <p14:creationId xmlns:p14="http://schemas.microsoft.com/office/powerpoint/2010/main" val="14435190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35456F5C-62B5-40F0-A6D5-07441038513E}"/>
              </a:ext>
            </a:extLst>
          </p:cNvPr>
          <p:cNvSpPr>
            <a:spLocks/>
          </p:cNvSpPr>
          <p:nvPr userDrawn="1"/>
        </p:nvSpPr>
        <p:spPr bwMode="auto">
          <a:xfrm>
            <a:off x="2150849" y="1466084"/>
            <a:ext cx="1366161" cy="912114"/>
          </a:xfrm>
          <a:custGeom>
            <a:avLst/>
            <a:gdLst>
              <a:gd name="T0" fmla="*/ 0 w 929"/>
              <a:gd name="T1" fmla="*/ 0 h 365"/>
              <a:gd name="T2" fmla="*/ 747 w 929"/>
              <a:gd name="T3" fmla="*/ 0 h 365"/>
              <a:gd name="T4" fmla="*/ 929 w 929"/>
              <a:gd name="T5" fmla="*/ 182 h 365"/>
              <a:gd name="T6" fmla="*/ 747 w 929"/>
              <a:gd name="T7" fmla="*/ 365 h 365"/>
              <a:gd name="T8" fmla="*/ 0 w 929"/>
              <a:gd name="T9" fmla="*/ 365 h 365"/>
              <a:gd name="T10" fmla="*/ 0 w 929"/>
              <a:gd name="T11" fmla="*/ 0 h 365"/>
            </a:gdLst>
            <a:ahLst/>
            <a:cxnLst>
              <a:cxn ang="0">
                <a:pos x="T0" y="T1"/>
              </a:cxn>
              <a:cxn ang="0">
                <a:pos x="T2" y="T3"/>
              </a:cxn>
              <a:cxn ang="0">
                <a:pos x="T4" y="T5"/>
              </a:cxn>
              <a:cxn ang="0">
                <a:pos x="T6" y="T7"/>
              </a:cxn>
              <a:cxn ang="0">
                <a:pos x="T8" y="T9"/>
              </a:cxn>
              <a:cxn ang="0">
                <a:pos x="T10" y="T11"/>
              </a:cxn>
            </a:cxnLst>
            <a:rect l="0" t="0" r="r" b="b"/>
            <a:pathLst>
              <a:path w="929" h="365">
                <a:moveTo>
                  <a:pt x="0" y="0"/>
                </a:moveTo>
                <a:lnTo>
                  <a:pt x="747" y="0"/>
                </a:lnTo>
                <a:lnTo>
                  <a:pt x="929" y="182"/>
                </a:lnTo>
                <a:lnTo>
                  <a:pt x="747" y="365"/>
                </a:lnTo>
                <a:lnTo>
                  <a:pt x="0" y="365"/>
                </a:lnTo>
                <a:lnTo>
                  <a:pt x="0" y="0"/>
                </a:lnTo>
                <a:close/>
              </a:path>
            </a:pathLst>
          </a:custGeom>
          <a:solidFill>
            <a:schemeClr val="tx2"/>
          </a:solidFill>
          <a:ln>
            <a:noFill/>
          </a:ln>
        </p:spPr>
        <p:txBody>
          <a:bodyPr vert="horz" wrap="square" lIns="68580" tIns="34290" rIns="68580" bIns="34290" numCol="1" anchor="ctr" anchorCtr="0" compatLnSpc="1">
            <a:prstTxWarp prst="textNoShape">
              <a:avLst/>
            </a:prstTxWarp>
          </a:bodyPr>
          <a:lstStyle/>
          <a:p>
            <a:pPr algn="ctr"/>
            <a:r>
              <a:rPr lang="en-US" sz="2400" b="1" noProof="1">
                <a:solidFill>
                  <a:schemeClr val="bg1"/>
                </a:solidFill>
              </a:rPr>
              <a:t>2015</a:t>
            </a:r>
          </a:p>
        </p:txBody>
      </p:sp>
      <p:sp>
        <p:nvSpPr>
          <p:cNvPr id="6" name="Freeform 7">
            <a:extLst>
              <a:ext uri="{FF2B5EF4-FFF2-40B4-BE49-F238E27FC236}">
                <a16:creationId xmlns:a16="http://schemas.microsoft.com/office/drawing/2014/main" id="{800F44B8-C847-4C91-8F01-03E79F3983C2}"/>
              </a:ext>
            </a:extLst>
          </p:cNvPr>
          <p:cNvSpPr>
            <a:spLocks/>
          </p:cNvSpPr>
          <p:nvPr userDrawn="1"/>
        </p:nvSpPr>
        <p:spPr bwMode="auto">
          <a:xfrm>
            <a:off x="3237606" y="1466084"/>
            <a:ext cx="1366161" cy="912114"/>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algn="ctr"/>
            <a:r>
              <a:rPr lang="en-US" sz="2400" b="1" noProof="1">
                <a:solidFill>
                  <a:schemeClr val="bg1"/>
                </a:solidFill>
              </a:rPr>
              <a:t>2016</a:t>
            </a:r>
          </a:p>
        </p:txBody>
      </p:sp>
      <p:sp>
        <p:nvSpPr>
          <p:cNvPr id="7" name="Freeform 9">
            <a:extLst>
              <a:ext uri="{FF2B5EF4-FFF2-40B4-BE49-F238E27FC236}">
                <a16:creationId xmlns:a16="http://schemas.microsoft.com/office/drawing/2014/main" id="{064021AF-59DF-4B37-93C7-F3ECBA1F51EA}"/>
              </a:ext>
            </a:extLst>
          </p:cNvPr>
          <p:cNvSpPr>
            <a:spLocks/>
          </p:cNvSpPr>
          <p:nvPr userDrawn="1"/>
        </p:nvSpPr>
        <p:spPr bwMode="auto">
          <a:xfrm>
            <a:off x="4324362" y="1466084"/>
            <a:ext cx="1366161" cy="912114"/>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2"/>
          </a:solidFill>
          <a:ln>
            <a:noFill/>
          </a:ln>
        </p:spPr>
        <p:txBody>
          <a:bodyPr vert="horz" wrap="square" lIns="68580" tIns="34290" rIns="68580" bIns="34290" numCol="1" anchor="ctr" anchorCtr="0" compatLnSpc="1">
            <a:prstTxWarp prst="textNoShape">
              <a:avLst/>
            </a:prstTxWarp>
          </a:bodyPr>
          <a:lstStyle/>
          <a:p>
            <a:pPr algn="ctr"/>
            <a:r>
              <a:rPr lang="en-US" sz="2400" b="1" noProof="1"/>
              <a:t>2017</a:t>
            </a:r>
          </a:p>
        </p:txBody>
      </p:sp>
      <p:sp>
        <p:nvSpPr>
          <p:cNvPr id="8" name="Freeform 11">
            <a:extLst>
              <a:ext uri="{FF2B5EF4-FFF2-40B4-BE49-F238E27FC236}">
                <a16:creationId xmlns:a16="http://schemas.microsoft.com/office/drawing/2014/main" id="{8981FCDE-9794-46D5-ABC4-37860835093B}"/>
              </a:ext>
            </a:extLst>
          </p:cNvPr>
          <p:cNvSpPr>
            <a:spLocks/>
          </p:cNvSpPr>
          <p:nvPr userDrawn="1"/>
        </p:nvSpPr>
        <p:spPr bwMode="auto">
          <a:xfrm>
            <a:off x="5411118" y="1466084"/>
            <a:ext cx="1366161" cy="912114"/>
          </a:xfrm>
          <a:custGeom>
            <a:avLst/>
            <a:gdLst>
              <a:gd name="T0" fmla="*/ 0 w 930"/>
              <a:gd name="T1" fmla="*/ 0 h 365"/>
              <a:gd name="T2" fmla="*/ 747 w 930"/>
              <a:gd name="T3" fmla="*/ 0 h 365"/>
              <a:gd name="T4" fmla="*/ 930 w 930"/>
              <a:gd name="T5" fmla="*/ 182 h 365"/>
              <a:gd name="T6" fmla="*/ 747 w 930"/>
              <a:gd name="T7" fmla="*/ 365 h 365"/>
              <a:gd name="T8" fmla="*/ 0 w 930"/>
              <a:gd name="T9" fmla="*/ 365 h 365"/>
              <a:gd name="T10" fmla="*/ 182 w 930"/>
              <a:gd name="T11" fmla="*/ 182 h 365"/>
              <a:gd name="T12" fmla="*/ 0 w 930"/>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30" h="365">
                <a:moveTo>
                  <a:pt x="0" y="0"/>
                </a:moveTo>
                <a:lnTo>
                  <a:pt x="747" y="0"/>
                </a:lnTo>
                <a:lnTo>
                  <a:pt x="930" y="182"/>
                </a:lnTo>
                <a:lnTo>
                  <a:pt x="747" y="365"/>
                </a:lnTo>
                <a:lnTo>
                  <a:pt x="0" y="365"/>
                </a:lnTo>
                <a:lnTo>
                  <a:pt x="182" y="182"/>
                </a:lnTo>
                <a:lnTo>
                  <a:pt x="0" y="0"/>
                </a:lnTo>
                <a:close/>
              </a:path>
            </a:pathLst>
          </a:custGeom>
          <a:solidFill>
            <a:schemeClr val="accent3"/>
          </a:solidFill>
          <a:ln>
            <a:noFill/>
          </a:ln>
        </p:spPr>
        <p:txBody>
          <a:bodyPr vert="horz" wrap="square" lIns="68580" tIns="34290" rIns="68580" bIns="34290" numCol="1" anchor="ctr" anchorCtr="0" compatLnSpc="1">
            <a:prstTxWarp prst="textNoShape">
              <a:avLst/>
            </a:prstTxWarp>
          </a:bodyPr>
          <a:lstStyle/>
          <a:p>
            <a:pPr algn="ctr"/>
            <a:r>
              <a:rPr lang="en-US" sz="2400" b="1" noProof="1"/>
              <a:t>2018</a:t>
            </a:r>
          </a:p>
        </p:txBody>
      </p:sp>
      <p:sp>
        <p:nvSpPr>
          <p:cNvPr id="9" name="Freeform 13">
            <a:extLst>
              <a:ext uri="{FF2B5EF4-FFF2-40B4-BE49-F238E27FC236}">
                <a16:creationId xmlns:a16="http://schemas.microsoft.com/office/drawing/2014/main" id="{A406C7A7-2CC9-45D8-8608-F88E468674D6}"/>
              </a:ext>
            </a:extLst>
          </p:cNvPr>
          <p:cNvSpPr>
            <a:spLocks/>
          </p:cNvSpPr>
          <p:nvPr userDrawn="1"/>
        </p:nvSpPr>
        <p:spPr bwMode="auto">
          <a:xfrm>
            <a:off x="6497875" y="1466084"/>
            <a:ext cx="1366161" cy="912114"/>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4"/>
          </a:solidFill>
          <a:ln>
            <a:noFill/>
          </a:ln>
        </p:spPr>
        <p:txBody>
          <a:bodyPr vert="horz" wrap="square" lIns="68580" tIns="34290" rIns="68580" bIns="34290" numCol="1" anchor="ctr" anchorCtr="0" compatLnSpc="1">
            <a:prstTxWarp prst="textNoShape">
              <a:avLst/>
            </a:prstTxWarp>
          </a:bodyPr>
          <a:lstStyle/>
          <a:p>
            <a:pPr algn="ctr"/>
            <a:r>
              <a:rPr lang="en-US" sz="2400" b="1" noProof="1"/>
              <a:t>2019</a:t>
            </a:r>
          </a:p>
        </p:txBody>
      </p:sp>
      <p:sp>
        <p:nvSpPr>
          <p:cNvPr id="10" name="Freeform 15">
            <a:extLst>
              <a:ext uri="{FF2B5EF4-FFF2-40B4-BE49-F238E27FC236}">
                <a16:creationId xmlns:a16="http://schemas.microsoft.com/office/drawing/2014/main" id="{E48B56F3-B872-4E8C-9474-2485CFD0EC9F}"/>
              </a:ext>
            </a:extLst>
          </p:cNvPr>
          <p:cNvSpPr>
            <a:spLocks/>
          </p:cNvSpPr>
          <p:nvPr userDrawn="1"/>
        </p:nvSpPr>
        <p:spPr bwMode="auto">
          <a:xfrm>
            <a:off x="7584632" y="1466084"/>
            <a:ext cx="1366161" cy="912114"/>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5"/>
          </a:solidFill>
          <a:ln>
            <a:noFill/>
          </a:ln>
        </p:spPr>
        <p:txBody>
          <a:bodyPr vert="horz" wrap="square" lIns="68580" tIns="34290" rIns="68580" bIns="34290" numCol="1" anchor="ctr" anchorCtr="0" compatLnSpc="1">
            <a:prstTxWarp prst="textNoShape">
              <a:avLst/>
            </a:prstTxWarp>
          </a:bodyPr>
          <a:lstStyle/>
          <a:p>
            <a:pPr algn="ctr"/>
            <a:r>
              <a:rPr lang="en-US" sz="2400" b="1" noProof="1">
                <a:solidFill>
                  <a:schemeClr val="bg1"/>
                </a:solidFill>
              </a:rPr>
              <a:t>2020</a:t>
            </a:r>
          </a:p>
        </p:txBody>
      </p:sp>
      <p:sp>
        <p:nvSpPr>
          <p:cNvPr id="11" name="Freeform 17">
            <a:extLst>
              <a:ext uri="{FF2B5EF4-FFF2-40B4-BE49-F238E27FC236}">
                <a16:creationId xmlns:a16="http://schemas.microsoft.com/office/drawing/2014/main" id="{0B961782-3A3E-4625-8FE7-E4FA91641AC7}"/>
              </a:ext>
            </a:extLst>
          </p:cNvPr>
          <p:cNvSpPr>
            <a:spLocks/>
          </p:cNvSpPr>
          <p:nvPr userDrawn="1"/>
        </p:nvSpPr>
        <p:spPr bwMode="auto">
          <a:xfrm>
            <a:off x="8671388" y="1466084"/>
            <a:ext cx="1366161" cy="912114"/>
          </a:xfrm>
          <a:custGeom>
            <a:avLst/>
            <a:gdLst>
              <a:gd name="T0" fmla="*/ 0 w 929"/>
              <a:gd name="T1" fmla="*/ 0 h 365"/>
              <a:gd name="T2" fmla="*/ 747 w 929"/>
              <a:gd name="T3" fmla="*/ 0 h 365"/>
              <a:gd name="T4" fmla="*/ 929 w 929"/>
              <a:gd name="T5" fmla="*/ 182 h 365"/>
              <a:gd name="T6" fmla="*/ 747 w 929"/>
              <a:gd name="T7" fmla="*/ 365 h 365"/>
              <a:gd name="T8" fmla="*/ 0 w 929"/>
              <a:gd name="T9" fmla="*/ 365 h 365"/>
              <a:gd name="T10" fmla="*/ 182 w 929"/>
              <a:gd name="T11" fmla="*/ 182 h 365"/>
              <a:gd name="T12" fmla="*/ 0 w 929"/>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9" h="365">
                <a:moveTo>
                  <a:pt x="0" y="0"/>
                </a:moveTo>
                <a:lnTo>
                  <a:pt x="747" y="0"/>
                </a:lnTo>
                <a:lnTo>
                  <a:pt x="929" y="182"/>
                </a:lnTo>
                <a:lnTo>
                  <a:pt x="747" y="365"/>
                </a:lnTo>
                <a:lnTo>
                  <a:pt x="0" y="365"/>
                </a:lnTo>
                <a:lnTo>
                  <a:pt x="182" y="182"/>
                </a:lnTo>
                <a:lnTo>
                  <a:pt x="0" y="0"/>
                </a:lnTo>
                <a:close/>
              </a:path>
            </a:pathLst>
          </a:custGeom>
          <a:solidFill>
            <a:schemeClr val="accent6"/>
          </a:solidFill>
          <a:ln>
            <a:noFill/>
          </a:ln>
        </p:spPr>
        <p:txBody>
          <a:bodyPr vert="horz" wrap="square" lIns="68580" tIns="34290" rIns="68580" bIns="34290" numCol="1" anchor="ctr" anchorCtr="0" compatLnSpc="1">
            <a:prstTxWarp prst="textNoShape">
              <a:avLst/>
            </a:prstTxWarp>
          </a:bodyPr>
          <a:lstStyle/>
          <a:p>
            <a:pPr algn="ctr"/>
            <a:r>
              <a:rPr lang="en-US" sz="2400" b="1" noProof="1"/>
              <a:t>2021</a:t>
            </a:r>
          </a:p>
        </p:txBody>
      </p:sp>
      <p:sp>
        <p:nvSpPr>
          <p:cNvPr id="12" name="Rectangle: Rounded Corners 11">
            <a:extLst>
              <a:ext uri="{FF2B5EF4-FFF2-40B4-BE49-F238E27FC236}">
                <a16:creationId xmlns:a16="http://schemas.microsoft.com/office/drawing/2014/main" id="{BC706593-2D8C-4169-8489-35250A8E02A1}"/>
              </a:ext>
            </a:extLst>
          </p:cNvPr>
          <p:cNvSpPr/>
          <p:nvPr userDrawn="1"/>
        </p:nvSpPr>
        <p:spPr>
          <a:xfrm>
            <a:off x="2150849" y="4166509"/>
            <a:ext cx="1362456" cy="1171697"/>
          </a:xfrm>
          <a:prstGeom prst="roundRect">
            <a:avLst>
              <a:gd name="adj" fmla="val 852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spcAft>
                <a:spcPts val="450"/>
              </a:spcAft>
            </a:pPr>
            <a:r>
              <a:rPr lang="en-US" sz="1350" b="1" cap="all" noProof="1"/>
              <a:t>Lorem ipsum </a:t>
            </a:r>
          </a:p>
          <a:p>
            <a:pPr algn="just">
              <a:spcAft>
                <a:spcPts val="450"/>
              </a:spcAft>
            </a:pPr>
            <a:r>
              <a:rPr lang="en-US" sz="800" noProof="1"/>
              <a:t>Lorem ipsum dolor sit amet, nibh est. A magna maecenas, quam magna nec quis, lorem nunc. Suspendisse viverra sodales mauris, cras pharetra.</a:t>
            </a:r>
          </a:p>
        </p:txBody>
      </p:sp>
      <p:sp>
        <p:nvSpPr>
          <p:cNvPr id="13" name="Rectangle: Rounded Corners 12">
            <a:extLst>
              <a:ext uri="{FF2B5EF4-FFF2-40B4-BE49-F238E27FC236}">
                <a16:creationId xmlns:a16="http://schemas.microsoft.com/office/drawing/2014/main" id="{AA3CA456-722B-4C7F-9852-C5B9380C1828}"/>
              </a:ext>
            </a:extLst>
          </p:cNvPr>
          <p:cNvSpPr/>
          <p:nvPr userDrawn="1"/>
        </p:nvSpPr>
        <p:spPr>
          <a:xfrm>
            <a:off x="3238223" y="2686505"/>
            <a:ext cx="1362456" cy="1171697"/>
          </a:xfrm>
          <a:prstGeom prst="roundRect">
            <a:avLst>
              <a:gd name="adj" fmla="val 85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spcAft>
                <a:spcPts val="450"/>
              </a:spcAft>
            </a:pPr>
            <a:r>
              <a:rPr lang="en-US" sz="1350" b="1" cap="all" noProof="1">
                <a:solidFill>
                  <a:prstClr val="white"/>
                </a:solidFill>
              </a:rPr>
              <a:t>Lorem ipsum </a:t>
            </a:r>
          </a:p>
          <a:p>
            <a:pPr algn="just">
              <a:spcAft>
                <a:spcPts val="450"/>
              </a:spcAft>
            </a:pPr>
            <a:r>
              <a:rPr lang="en-US" sz="800" noProof="1">
                <a:solidFill>
                  <a:prstClr val="white"/>
                </a:solidFill>
              </a:rPr>
              <a:t>Lorem ipsum dolor sit amet, nibh est. A magna maecenas, quam magna nec quis, lorem nunc. Suspendisse viverra sodales mauris, cras pharetra.</a:t>
            </a:r>
          </a:p>
        </p:txBody>
      </p:sp>
      <p:sp>
        <p:nvSpPr>
          <p:cNvPr id="14" name="Rectangle: Rounded Corners 13">
            <a:extLst>
              <a:ext uri="{FF2B5EF4-FFF2-40B4-BE49-F238E27FC236}">
                <a16:creationId xmlns:a16="http://schemas.microsoft.com/office/drawing/2014/main" id="{BA72FAFB-FAC8-4AAE-A139-96E84E602CA5}"/>
              </a:ext>
            </a:extLst>
          </p:cNvPr>
          <p:cNvSpPr/>
          <p:nvPr userDrawn="1"/>
        </p:nvSpPr>
        <p:spPr>
          <a:xfrm>
            <a:off x="4325597" y="4166510"/>
            <a:ext cx="1362456" cy="1171697"/>
          </a:xfrm>
          <a:prstGeom prst="roundRect">
            <a:avLst>
              <a:gd name="adj" fmla="val 85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spcAft>
                <a:spcPts val="450"/>
              </a:spcAft>
            </a:pPr>
            <a:r>
              <a:rPr lang="en-US" sz="1350" b="1" cap="all" noProof="1">
                <a:solidFill>
                  <a:schemeClr val="tx1"/>
                </a:solidFill>
              </a:rPr>
              <a:t>Lorem ipsum </a:t>
            </a:r>
          </a:p>
          <a:p>
            <a:pPr algn="just">
              <a:spcAft>
                <a:spcPts val="450"/>
              </a:spcAft>
            </a:pPr>
            <a:r>
              <a:rPr lang="en-US" sz="800" noProof="1">
                <a:solidFill>
                  <a:schemeClr val="tx1"/>
                </a:solidFill>
              </a:rPr>
              <a:t>Lorem ipsum dolor sit amet, nibh est. A magna maecenas, quam magna nec quis, lorem nunc. Suspendisse viverra sodales mauris, cras pharetra.</a:t>
            </a:r>
          </a:p>
        </p:txBody>
      </p:sp>
      <p:sp>
        <p:nvSpPr>
          <p:cNvPr id="15" name="Rectangle: Rounded Corners 14">
            <a:extLst>
              <a:ext uri="{FF2B5EF4-FFF2-40B4-BE49-F238E27FC236}">
                <a16:creationId xmlns:a16="http://schemas.microsoft.com/office/drawing/2014/main" id="{E43F87D2-8679-469D-94E0-14B621BB2783}"/>
              </a:ext>
            </a:extLst>
          </p:cNvPr>
          <p:cNvSpPr/>
          <p:nvPr userDrawn="1"/>
        </p:nvSpPr>
        <p:spPr>
          <a:xfrm>
            <a:off x="5412971" y="2686505"/>
            <a:ext cx="1362456" cy="1171697"/>
          </a:xfrm>
          <a:prstGeom prst="roundRect">
            <a:avLst>
              <a:gd name="adj" fmla="val 85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spcAft>
                <a:spcPts val="450"/>
              </a:spcAft>
            </a:pPr>
            <a:r>
              <a:rPr lang="en-US" sz="1350" b="1" cap="all" noProof="1">
                <a:solidFill>
                  <a:schemeClr val="tx1"/>
                </a:solidFill>
              </a:rPr>
              <a:t>Lorem ipsum </a:t>
            </a:r>
          </a:p>
          <a:p>
            <a:pPr algn="just">
              <a:spcAft>
                <a:spcPts val="450"/>
              </a:spcAft>
            </a:pPr>
            <a:r>
              <a:rPr lang="en-US" sz="800" noProof="1">
                <a:solidFill>
                  <a:schemeClr val="tx1"/>
                </a:solidFill>
              </a:rPr>
              <a:t>Lorem ipsum dolor sit amet, nibh est. A magna maecenas, quam magna nec quis, lorem nunc. Suspendisse viverra sodales mauris, cras pharetra.</a:t>
            </a:r>
          </a:p>
        </p:txBody>
      </p:sp>
      <p:sp>
        <p:nvSpPr>
          <p:cNvPr id="16" name="Rectangle: Rounded Corners 15">
            <a:extLst>
              <a:ext uri="{FF2B5EF4-FFF2-40B4-BE49-F238E27FC236}">
                <a16:creationId xmlns:a16="http://schemas.microsoft.com/office/drawing/2014/main" id="{5A5832A6-B39A-47B5-BA6C-8B1E606D0E39}"/>
              </a:ext>
            </a:extLst>
          </p:cNvPr>
          <p:cNvSpPr/>
          <p:nvPr userDrawn="1"/>
        </p:nvSpPr>
        <p:spPr>
          <a:xfrm>
            <a:off x="6500345" y="4166510"/>
            <a:ext cx="1362456" cy="1171697"/>
          </a:xfrm>
          <a:prstGeom prst="roundRect">
            <a:avLst>
              <a:gd name="adj" fmla="val 852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spcAft>
                <a:spcPts val="450"/>
              </a:spcAft>
            </a:pPr>
            <a:r>
              <a:rPr lang="en-US" sz="1350" b="1" cap="all" noProof="1">
                <a:solidFill>
                  <a:schemeClr val="tx1"/>
                </a:solidFill>
              </a:rPr>
              <a:t>Lorem ipsum </a:t>
            </a:r>
          </a:p>
          <a:p>
            <a:pPr algn="just">
              <a:spcAft>
                <a:spcPts val="450"/>
              </a:spcAft>
            </a:pPr>
            <a:r>
              <a:rPr lang="en-US" sz="800" noProof="1">
                <a:solidFill>
                  <a:schemeClr val="tx1"/>
                </a:solidFill>
              </a:rPr>
              <a:t>Lorem ipsum dolor sit amet, nibh est. A magna maecenas, quam magna nec quis, lorem nunc. Suspendisse viverra sodales mauris, cras pharetra.</a:t>
            </a:r>
          </a:p>
        </p:txBody>
      </p:sp>
      <p:sp>
        <p:nvSpPr>
          <p:cNvPr id="17" name="Rectangle: Rounded Corners 16">
            <a:extLst>
              <a:ext uri="{FF2B5EF4-FFF2-40B4-BE49-F238E27FC236}">
                <a16:creationId xmlns:a16="http://schemas.microsoft.com/office/drawing/2014/main" id="{A8323CF0-AC20-4C73-AEF1-114A68B1487D}"/>
              </a:ext>
            </a:extLst>
          </p:cNvPr>
          <p:cNvSpPr/>
          <p:nvPr userDrawn="1"/>
        </p:nvSpPr>
        <p:spPr>
          <a:xfrm>
            <a:off x="7587719" y="2686505"/>
            <a:ext cx="1362456" cy="1171697"/>
          </a:xfrm>
          <a:prstGeom prst="roundRect">
            <a:avLst>
              <a:gd name="adj" fmla="val 85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spcAft>
                <a:spcPts val="450"/>
              </a:spcAft>
            </a:pPr>
            <a:r>
              <a:rPr lang="en-US" sz="1350" b="1" cap="all" noProof="1">
                <a:solidFill>
                  <a:prstClr val="white"/>
                </a:solidFill>
              </a:rPr>
              <a:t>Lorem ipsum </a:t>
            </a:r>
          </a:p>
          <a:p>
            <a:pPr algn="just">
              <a:spcAft>
                <a:spcPts val="450"/>
              </a:spcAft>
            </a:pPr>
            <a:r>
              <a:rPr lang="en-US" sz="800" noProof="1">
                <a:solidFill>
                  <a:prstClr val="white"/>
                </a:solidFill>
              </a:rPr>
              <a:t>Lorem ipsum dolor sit amet, nibh est. A magna maecenas, quam magna nec quis, lorem nunc. Suspendisse viverra sodales mauris, cras pharetra.</a:t>
            </a:r>
          </a:p>
        </p:txBody>
      </p:sp>
      <p:sp>
        <p:nvSpPr>
          <p:cNvPr id="18" name="Rectangle: Rounded Corners 17">
            <a:extLst>
              <a:ext uri="{FF2B5EF4-FFF2-40B4-BE49-F238E27FC236}">
                <a16:creationId xmlns:a16="http://schemas.microsoft.com/office/drawing/2014/main" id="{A6BFF730-4217-4820-96CD-A0FD0C1C3A49}"/>
              </a:ext>
            </a:extLst>
          </p:cNvPr>
          <p:cNvSpPr/>
          <p:nvPr userDrawn="1"/>
        </p:nvSpPr>
        <p:spPr>
          <a:xfrm>
            <a:off x="8675093" y="4166510"/>
            <a:ext cx="1362456" cy="1171697"/>
          </a:xfrm>
          <a:prstGeom prst="roundRect">
            <a:avLst>
              <a:gd name="adj" fmla="val 852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spcAft>
                <a:spcPts val="450"/>
              </a:spcAft>
            </a:pPr>
            <a:r>
              <a:rPr lang="en-US" sz="1350" b="1" cap="all" noProof="1">
                <a:solidFill>
                  <a:schemeClr val="tx1"/>
                </a:solidFill>
              </a:rPr>
              <a:t>Lorem ipsum </a:t>
            </a:r>
          </a:p>
          <a:p>
            <a:pPr algn="just">
              <a:spcAft>
                <a:spcPts val="450"/>
              </a:spcAft>
            </a:pPr>
            <a:r>
              <a:rPr lang="en-US" sz="800" noProof="1">
                <a:solidFill>
                  <a:schemeClr val="tx1"/>
                </a:solidFill>
              </a:rPr>
              <a:t>Lorem ipsum dolor sit amet, nibh est. A magna maecenas, quam magna nec quis, lorem nunc. Suspendisse viverra sodales mauris, cras pharetra.</a:t>
            </a:r>
          </a:p>
        </p:txBody>
      </p:sp>
      <p:cxnSp>
        <p:nvCxnSpPr>
          <p:cNvPr id="19" name="Straight Connector 18">
            <a:extLst>
              <a:ext uri="{FF2B5EF4-FFF2-40B4-BE49-F238E27FC236}">
                <a16:creationId xmlns:a16="http://schemas.microsoft.com/office/drawing/2014/main" id="{BA07F517-FD8A-4FF2-9D07-2DF1BCCF3562}"/>
              </a:ext>
            </a:extLst>
          </p:cNvPr>
          <p:cNvCxnSpPr>
            <a:cxnSpLocks/>
            <a:endCxn id="13" idx="0"/>
          </p:cNvCxnSpPr>
          <p:nvPr userDrawn="1"/>
        </p:nvCxnSpPr>
        <p:spPr>
          <a:xfrm>
            <a:off x="3919451" y="2378196"/>
            <a:ext cx="0" cy="30830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0CC225F-F624-4545-BF08-F55BE576B494}"/>
              </a:ext>
            </a:extLst>
          </p:cNvPr>
          <p:cNvCxnSpPr>
            <a:cxnSpLocks/>
            <a:endCxn id="12" idx="0"/>
          </p:cNvCxnSpPr>
          <p:nvPr userDrawn="1"/>
        </p:nvCxnSpPr>
        <p:spPr>
          <a:xfrm>
            <a:off x="2832077" y="2378196"/>
            <a:ext cx="0" cy="178831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A4D12BC-9FE8-4148-9BAC-CF47C6F099AA}"/>
              </a:ext>
            </a:extLst>
          </p:cNvPr>
          <p:cNvCxnSpPr>
            <a:cxnSpLocks/>
            <a:endCxn id="14" idx="0"/>
          </p:cNvCxnSpPr>
          <p:nvPr userDrawn="1"/>
        </p:nvCxnSpPr>
        <p:spPr>
          <a:xfrm>
            <a:off x="5006825" y="2378196"/>
            <a:ext cx="0" cy="178831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A64D283-0C81-427D-B736-B589CE8A31FD}"/>
              </a:ext>
            </a:extLst>
          </p:cNvPr>
          <p:cNvCxnSpPr>
            <a:cxnSpLocks/>
            <a:endCxn id="16" idx="0"/>
          </p:cNvCxnSpPr>
          <p:nvPr userDrawn="1"/>
        </p:nvCxnSpPr>
        <p:spPr>
          <a:xfrm>
            <a:off x="7170713" y="2378196"/>
            <a:ext cx="10860" cy="178831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16EABB-E4EA-4BA4-9A80-BB24E1C7E6B1}"/>
              </a:ext>
            </a:extLst>
          </p:cNvPr>
          <p:cNvCxnSpPr>
            <a:cxnSpLocks/>
            <a:endCxn id="18" idx="0"/>
          </p:cNvCxnSpPr>
          <p:nvPr userDrawn="1"/>
        </p:nvCxnSpPr>
        <p:spPr>
          <a:xfrm>
            <a:off x="9345460" y="2378196"/>
            <a:ext cx="10861" cy="1788314"/>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61C051-8353-4395-A548-8D7ADFBE07B8}"/>
              </a:ext>
            </a:extLst>
          </p:cNvPr>
          <p:cNvCxnSpPr>
            <a:cxnSpLocks/>
            <a:endCxn id="15" idx="0"/>
          </p:cNvCxnSpPr>
          <p:nvPr userDrawn="1"/>
        </p:nvCxnSpPr>
        <p:spPr>
          <a:xfrm>
            <a:off x="6094199" y="2378196"/>
            <a:ext cx="0" cy="30830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1F048CD-ADCC-44DD-B10C-76882D9DF818}"/>
              </a:ext>
            </a:extLst>
          </p:cNvPr>
          <p:cNvCxnSpPr>
            <a:cxnSpLocks/>
            <a:endCxn id="17" idx="0"/>
          </p:cNvCxnSpPr>
          <p:nvPr userDrawn="1"/>
        </p:nvCxnSpPr>
        <p:spPr>
          <a:xfrm>
            <a:off x="8268947" y="2378196"/>
            <a:ext cx="0" cy="30830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990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FF515219-2E29-40F0-A1B6-8362C477310E}"/>
              </a:ext>
            </a:extLst>
          </p:cNvPr>
          <p:cNvSpPr/>
          <p:nvPr userDrawn="1"/>
        </p:nvSpPr>
        <p:spPr>
          <a:xfrm>
            <a:off x="3632875" y="1317930"/>
            <a:ext cx="2293893" cy="2293893"/>
          </a:xfrm>
          <a:prstGeom prst="ellipse">
            <a:avLst/>
          </a:prstGeom>
          <a:solidFill>
            <a:sysClr val="window" lastClr="FFFFFF"/>
          </a:solidFill>
          <a:ln>
            <a:noFill/>
          </a:ln>
          <a:effectLst>
            <a:outerShdw blurRad="101600" dist="139700" dir="4200000" algn="ctr" rotWithShape="0">
              <a:srgbClr val="000000">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1">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B893D3E8-C39E-4AFB-9E4E-A639928CA060}"/>
              </a:ext>
            </a:extLst>
          </p:cNvPr>
          <p:cNvSpPr/>
          <p:nvPr userDrawn="1"/>
        </p:nvSpPr>
        <p:spPr>
          <a:xfrm>
            <a:off x="7836006" y="1327141"/>
            <a:ext cx="2293893" cy="2293893"/>
          </a:xfrm>
          <a:prstGeom prst="ellipse">
            <a:avLst/>
          </a:prstGeom>
          <a:solidFill>
            <a:sysClr val="window" lastClr="FFFFFF"/>
          </a:solidFill>
          <a:ln>
            <a:noFill/>
          </a:ln>
          <a:effectLst>
            <a:outerShdw blurRad="101600" dist="139700" dir="4200000" algn="ctr" rotWithShape="0">
              <a:srgbClr val="000000">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1">
              <a:ln>
                <a:noFill/>
              </a:ln>
              <a:solidFill>
                <a:prstClr val="white"/>
              </a:solidFill>
              <a:effectLst/>
              <a:uLnTx/>
              <a:uFillTx/>
              <a:latin typeface="Calibri" panose="020F0502020204030204"/>
              <a:ea typeface="+mn-ea"/>
              <a:cs typeface="+mn-cs"/>
            </a:endParaRPr>
          </a:p>
        </p:txBody>
      </p:sp>
      <p:graphicFrame>
        <p:nvGraphicFramePr>
          <p:cNvPr id="28" name="Chart 27">
            <a:extLst>
              <a:ext uri="{FF2B5EF4-FFF2-40B4-BE49-F238E27FC236}">
                <a16:creationId xmlns:a16="http://schemas.microsoft.com/office/drawing/2014/main" id="{A2E7D9B0-EAED-4F09-BD24-8B994A9F960D}"/>
              </a:ext>
            </a:extLst>
          </p:cNvPr>
          <p:cNvGraphicFramePr/>
          <p:nvPr userDrawn="1">
            <p:extLst>
              <p:ext uri="{D42A27DB-BD31-4B8C-83A1-F6EECF244321}">
                <p14:modId xmlns:p14="http://schemas.microsoft.com/office/powerpoint/2010/main" val="2104104356"/>
              </p:ext>
            </p:extLst>
          </p:nvPr>
        </p:nvGraphicFramePr>
        <p:xfrm>
          <a:off x="2812362" y="1148803"/>
          <a:ext cx="3929830" cy="2640395"/>
        </p:xfrm>
        <a:graphic>
          <a:graphicData uri="http://schemas.openxmlformats.org/drawingml/2006/chart">
            <c:chart xmlns:c="http://schemas.openxmlformats.org/drawingml/2006/chart" xmlns:r="http://schemas.openxmlformats.org/officeDocument/2006/relationships" r:id="rId2"/>
          </a:graphicData>
        </a:graphic>
      </p:graphicFrame>
      <p:sp>
        <p:nvSpPr>
          <p:cNvPr id="29" name="Oval 28">
            <a:extLst>
              <a:ext uri="{FF2B5EF4-FFF2-40B4-BE49-F238E27FC236}">
                <a16:creationId xmlns:a16="http://schemas.microsoft.com/office/drawing/2014/main" id="{23C3B01B-5585-4F70-A6CA-DAB8BD94004C}"/>
              </a:ext>
            </a:extLst>
          </p:cNvPr>
          <p:cNvSpPr/>
          <p:nvPr userDrawn="1"/>
        </p:nvSpPr>
        <p:spPr>
          <a:xfrm>
            <a:off x="4015128" y="1706852"/>
            <a:ext cx="1524297" cy="1524297"/>
          </a:xfrm>
          <a:prstGeom prst="ellipse">
            <a:avLst/>
          </a:prstGeom>
          <a:solidFill>
            <a:sysClr val="window" lastClr="FFFFFF"/>
          </a:solidFill>
          <a:ln>
            <a:noFill/>
          </a:ln>
          <a:effectLst>
            <a:outerShdw blurRad="57150" dist="101600" dir="4200000" algn="ctr" rotWithShape="0">
              <a:srgbClr val="000000">
                <a:alpha val="3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1">
                <a:ln>
                  <a:noFill/>
                </a:ln>
                <a:solidFill>
                  <a:srgbClr val="063951"/>
                </a:solidFill>
                <a:effectLst/>
                <a:uLnTx/>
                <a:uFillTx/>
                <a:latin typeface="Calibri" panose="020F0502020204030204"/>
                <a:ea typeface="+mn-ea"/>
                <a:cs typeface="+mn-cs"/>
              </a:rPr>
              <a:t>45%</a:t>
            </a:r>
          </a:p>
        </p:txBody>
      </p:sp>
      <p:graphicFrame>
        <p:nvGraphicFramePr>
          <p:cNvPr id="30" name="Chart 29">
            <a:extLst>
              <a:ext uri="{FF2B5EF4-FFF2-40B4-BE49-F238E27FC236}">
                <a16:creationId xmlns:a16="http://schemas.microsoft.com/office/drawing/2014/main" id="{85417F2F-07B7-4C9F-83D1-C9F3C4986B06}"/>
              </a:ext>
            </a:extLst>
          </p:cNvPr>
          <p:cNvGraphicFramePr/>
          <p:nvPr userDrawn="1">
            <p:extLst>
              <p:ext uri="{D42A27DB-BD31-4B8C-83A1-F6EECF244321}">
                <p14:modId xmlns:p14="http://schemas.microsoft.com/office/powerpoint/2010/main" val="4029482376"/>
              </p:ext>
            </p:extLst>
          </p:nvPr>
        </p:nvGraphicFramePr>
        <p:xfrm>
          <a:off x="7015746" y="1148803"/>
          <a:ext cx="3929830" cy="2640395"/>
        </p:xfrm>
        <a:graphic>
          <a:graphicData uri="http://schemas.openxmlformats.org/drawingml/2006/chart">
            <c:chart xmlns:c="http://schemas.openxmlformats.org/drawingml/2006/chart" xmlns:r="http://schemas.openxmlformats.org/officeDocument/2006/relationships" r:id="rId3"/>
          </a:graphicData>
        </a:graphic>
      </p:graphicFrame>
      <p:sp>
        <p:nvSpPr>
          <p:cNvPr id="31" name="Oval 30">
            <a:extLst>
              <a:ext uri="{FF2B5EF4-FFF2-40B4-BE49-F238E27FC236}">
                <a16:creationId xmlns:a16="http://schemas.microsoft.com/office/drawing/2014/main" id="{140C5EC7-1AE0-4A34-A503-90BE1791F58A}"/>
              </a:ext>
            </a:extLst>
          </p:cNvPr>
          <p:cNvSpPr/>
          <p:nvPr userDrawn="1"/>
        </p:nvSpPr>
        <p:spPr>
          <a:xfrm>
            <a:off x="8218512" y="1706852"/>
            <a:ext cx="1524297" cy="1524297"/>
          </a:xfrm>
          <a:prstGeom prst="ellipse">
            <a:avLst/>
          </a:prstGeom>
          <a:solidFill>
            <a:sysClr val="window" lastClr="FFFFFF"/>
          </a:solidFill>
          <a:ln>
            <a:noFill/>
          </a:ln>
          <a:effectLst>
            <a:outerShdw blurRad="57150" dist="101600" dir="4200000" algn="ctr" rotWithShape="0">
              <a:srgbClr val="000000">
                <a:alpha val="3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1">
                <a:ln>
                  <a:noFill/>
                </a:ln>
                <a:solidFill>
                  <a:srgbClr val="A2B969">
                    <a:lumMod val="75000"/>
                  </a:srgbClr>
                </a:solidFill>
                <a:effectLst/>
                <a:uLnTx/>
                <a:uFillTx/>
                <a:latin typeface="Calibri" panose="020F0502020204030204"/>
                <a:ea typeface="+mn-ea"/>
                <a:cs typeface="+mn-cs"/>
              </a:rPr>
              <a:t>70%</a:t>
            </a:r>
          </a:p>
        </p:txBody>
      </p:sp>
      <p:grpSp>
        <p:nvGrpSpPr>
          <p:cNvPr id="32" name="Group 31">
            <a:extLst>
              <a:ext uri="{FF2B5EF4-FFF2-40B4-BE49-F238E27FC236}">
                <a16:creationId xmlns:a16="http://schemas.microsoft.com/office/drawing/2014/main" id="{6B799F8C-E1AD-40B3-B8D0-0494A38F82C8}"/>
              </a:ext>
            </a:extLst>
          </p:cNvPr>
          <p:cNvGrpSpPr/>
          <p:nvPr userDrawn="1"/>
        </p:nvGrpSpPr>
        <p:grpSpPr>
          <a:xfrm>
            <a:off x="2920717" y="4240099"/>
            <a:ext cx="2937088" cy="1690262"/>
            <a:chOff x="332936" y="4590783"/>
            <a:chExt cx="2937088" cy="1690262"/>
          </a:xfrm>
        </p:grpSpPr>
        <p:sp>
          <p:nvSpPr>
            <p:cNvPr id="33" name="TextBox 32">
              <a:extLst>
                <a:ext uri="{FF2B5EF4-FFF2-40B4-BE49-F238E27FC236}">
                  <a16:creationId xmlns:a16="http://schemas.microsoft.com/office/drawing/2014/main" id="{EE43E2E0-A86D-4311-AAEC-B16A53ACC366}"/>
                </a:ext>
              </a:extLst>
            </p:cNvPr>
            <p:cNvSpPr txBox="1"/>
            <p:nvPr/>
          </p:nvSpPr>
          <p:spPr>
            <a:xfrm>
              <a:off x="332936" y="4590783"/>
              <a:ext cx="2937088" cy="523220"/>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1">
                  <a:ln>
                    <a:noFill/>
                  </a:ln>
                  <a:solidFill>
                    <a:prstClr val="black"/>
                  </a:solidFill>
                  <a:effectLst/>
                  <a:uLnTx/>
                  <a:uFillTx/>
                </a:rPr>
                <a:t>Lorem Ipsum</a:t>
              </a:r>
            </a:p>
          </p:txBody>
        </p:sp>
        <p:sp>
          <p:nvSpPr>
            <p:cNvPr id="34" name="TextBox 33">
              <a:extLst>
                <a:ext uri="{FF2B5EF4-FFF2-40B4-BE49-F238E27FC236}">
                  <a16:creationId xmlns:a16="http://schemas.microsoft.com/office/drawing/2014/main" id="{B19EF299-C408-4BA4-B936-7C27CD4F97A8}"/>
                </a:ext>
              </a:extLst>
            </p:cNvPr>
            <p:cNvSpPr txBox="1"/>
            <p:nvPr/>
          </p:nvSpPr>
          <p:spPr>
            <a:xfrm>
              <a:off x="340731" y="5111494"/>
              <a:ext cx="2929293" cy="1169551"/>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1">
                  <a:ln>
                    <a:noFill/>
                  </a:ln>
                  <a:solidFill>
                    <a:prstClr val="black">
                      <a:lumMod val="65000"/>
                      <a:lumOff val="35000"/>
                    </a:prstClr>
                  </a:solidFill>
                  <a:effectLst/>
                  <a:uLnTx/>
                  <a:uFillTx/>
                </a:rPr>
                <a:t>Lorem ipsum dolor sit amet, nibh est. A magna maecenas, quam magna nec quis, lorem nunc. Suspendisse viverra sodales mauris, cras pharetra proin egestas arcu erat dolor, at amet. </a:t>
              </a:r>
            </a:p>
          </p:txBody>
        </p:sp>
      </p:grpSp>
      <p:grpSp>
        <p:nvGrpSpPr>
          <p:cNvPr id="35" name="Group 34">
            <a:extLst>
              <a:ext uri="{FF2B5EF4-FFF2-40B4-BE49-F238E27FC236}">
                <a16:creationId xmlns:a16="http://schemas.microsoft.com/office/drawing/2014/main" id="{31BE0902-B229-4FE0-BFCE-9BCD3694F88E}"/>
              </a:ext>
            </a:extLst>
          </p:cNvPr>
          <p:cNvGrpSpPr/>
          <p:nvPr userDrawn="1"/>
        </p:nvGrpSpPr>
        <p:grpSpPr>
          <a:xfrm>
            <a:off x="7083261" y="4240099"/>
            <a:ext cx="2937088" cy="1690262"/>
            <a:chOff x="332936" y="4590783"/>
            <a:chExt cx="2937088" cy="1690262"/>
          </a:xfrm>
        </p:grpSpPr>
        <p:sp>
          <p:nvSpPr>
            <p:cNvPr id="36" name="TextBox 35">
              <a:extLst>
                <a:ext uri="{FF2B5EF4-FFF2-40B4-BE49-F238E27FC236}">
                  <a16:creationId xmlns:a16="http://schemas.microsoft.com/office/drawing/2014/main" id="{F77EAE9B-79D2-4BFF-9582-135764C0D300}"/>
                </a:ext>
              </a:extLst>
            </p:cNvPr>
            <p:cNvSpPr txBox="1"/>
            <p:nvPr/>
          </p:nvSpPr>
          <p:spPr>
            <a:xfrm>
              <a:off x="332936" y="4590783"/>
              <a:ext cx="2937088" cy="523220"/>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1">
                  <a:ln>
                    <a:noFill/>
                  </a:ln>
                  <a:solidFill>
                    <a:prstClr val="black"/>
                  </a:solidFill>
                  <a:effectLst/>
                  <a:uLnTx/>
                  <a:uFillTx/>
                </a:rPr>
                <a:t>Lorem Ipsum</a:t>
              </a:r>
            </a:p>
          </p:txBody>
        </p:sp>
        <p:sp>
          <p:nvSpPr>
            <p:cNvPr id="37" name="TextBox 36">
              <a:extLst>
                <a:ext uri="{FF2B5EF4-FFF2-40B4-BE49-F238E27FC236}">
                  <a16:creationId xmlns:a16="http://schemas.microsoft.com/office/drawing/2014/main" id="{4BD06111-6A38-4BE6-AE72-B259C798DA36}"/>
                </a:ext>
              </a:extLst>
            </p:cNvPr>
            <p:cNvSpPr txBox="1"/>
            <p:nvPr/>
          </p:nvSpPr>
          <p:spPr>
            <a:xfrm>
              <a:off x="340731" y="5111494"/>
              <a:ext cx="2929293" cy="1169551"/>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1">
                  <a:ln>
                    <a:noFill/>
                  </a:ln>
                  <a:solidFill>
                    <a:prstClr val="black">
                      <a:lumMod val="65000"/>
                      <a:lumOff val="35000"/>
                    </a:prstClr>
                  </a:solidFill>
                  <a:effectLst/>
                  <a:uLnTx/>
                  <a:uFillTx/>
                </a:rPr>
                <a:t>Lorem ipsum dolor sit amet, nibh est. A magna maecenas, quam magna nec quis, lorem nunc. Suspendisse viverra sodales mauris, cras pharetra proin egestas arcu erat dolor, at amet. </a:t>
              </a:r>
            </a:p>
          </p:txBody>
        </p:sp>
      </p:grpSp>
      <p:graphicFrame>
        <p:nvGraphicFramePr>
          <p:cNvPr id="38" name="Chart 37">
            <a:extLst>
              <a:ext uri="{FF2B5EF4-FFF2-40B4-BE49-F238E27FC236}">
                <a16:creationId xmlns:a16="http://schemas.microsoft.com/office/drawing/2014/main" id="{34F30DF3-143E-403A-8500-B79A3AC2D21A}"/>
              </a:ext>
            </a:extLst>
          </p:cNvPr>
          <p:cNvGraphicFramePr/>
          <p:nvPr userDrawn="1">
            <p:extLst>
              <p:ext uri="{D42A27DB-BD31-4B8C-83A1-F6EECF244321}">
                <p14:modId xmlns:p14="http://schemas.microsoft.com/office/powerpoint/2010/main" val="3838767148"/>
              </p:ext>
            </p:extLst>
          </p:nvPr>
        </p:nvGraphicFramePr>
        <p:xfrm>
          <a:off x="1679468" y="2849051"/>
          <a:ext cx="2026109" cy="19834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a:extLst>
              <a:ext uri="{FF2B5EF4-FFF2-40B4-BE49-F238E27FC236}">
                <a16:creationId xmlns:a16="http://schemas.microsoft.com/office/drawing/2014/main" id="{F979F991-6B77-4A57-9D09-88D2606BFBB9}"/>
              </a:ext>
            </a:extLst>
          </p:cNvPr>
          <p:cNvGraphicFramePr/>
          <p:nvPr userDrawn="1">
            <p:extLst>
              <p:ext uri="{D42A27DB-BD31-4B8C-83A1-F6EECF244321}">
                <p14:modId xmlns:p14="http://schemas.microsoft.com/office/powerpoint/2010/main" val="754646021"/>
              </p:ext>
            </p:extLst>
          </p:nvPr>
        </p:nvGraphicFramePr>
        <p:xfrm>
          <a:off x="6001150" y="2849051"/>
          <a:ext cx="2026109" cy="1983483"/>
        </p:xfrm>
        <a:graphic>
          <a:graphicData uri="http://schemas.openxmlformats.org/drawingml/2006/chart">
            <c:chart xmlns:c="http://schemas.openxmlformats.org/drawingml/2006/chart" xmlns:r="http://schemas.openxmlformats.org/officeDocument/2006/relationships" r:id="rId5"/>
          </a:graphicData>
        </a:graphic>
      </p:graphicFrame>
      <p:sp>
        <p:nvSpPr>
          <p:cNvPr id="40" name="Rectangle 39">
            <a:extLst>
              <a:ext uri="{FF2B5EF4-FFF2-40B4-BE49-F238E27FC236}">
                <a16:creationId xmlns:a16="http://schemas.microsoft.com/office/drawing/2014/main" id="{9C6FDFAD-E87C-403E-B03B-0119774184F4}"/>
              </a:ext>
            </a:extLst>
          </p:cNvPr>
          <p:cNvSpPr/>
          <p:nvPr userDrawn="1"/>
        </p:nvSpPr>
        <p:spPr>
          <a:xfrm>
            <a:off x="2027502" y="1237736"/>
            <a:ext cx="1786430"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all" spc="0" normalizeH="0" baseline="0" noProof="1">
                <a:ln>
                  <a:noFill/>
                </a:ln>
                <a:solidFill>
                  <a:prstClr val="black"/>
                </a:solidFill>
                <a:effectLst/>
                <a:uLnTx/>
                <a:uFillTx/>
              </a:rPr>
              <a:t>Lorem Ipsum</a:t>
            </a:r>
          </a:p>
        </p:txBody>
      </p:sp>
      <p:sp>
        <p:nvSpPr>
          <p:cNvPr id="41" name="Rectangle 40">
            <a:extLst>
              <a:ext uri="{FF2B5EF4-FFF2-40B4-BE49-F238E27FC236}">
                <a16:creationId xmlns:a16="http://schemas.microsoft.com/office/drawing/2014/main" id="{202472C3-614E-4293-B0C6-9581D916C8FA}"/>
              </a:ext>
            </a:extLst>
          </p:cNvPr>
          <p:cNvSpPr/>
          <p:nvPr userDrawn="1"/>
        </p:nvSpPr>
        <p:spPr>
          <a:xfrm>
            <a:off x="6532661" y="1237736"/>
            <a:ext cx="1786430"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all" spc="0" normalizeH="0" baseline="0" noProof="1">
                <a:ln>
                  <a:noFill/>
                </a:ln>
                <a:solidFill>
                  <a:prstClr val="black"/>
                </a:solidFill>
                <a:effectLst/>
                <a:uLnTx/>
                <a:uFillTx/>
              </a:rPr>
              <a:t>Lorem Ipsum</a:t>
            </a:r>
          </a:p>
        </p:txBody>
      </p:sp>
    </p:spTree>
    <p:extLst>
      <p:ext uri="{BB962C8B-B14F-4D97-AF65-F5344CB8AC3E}">
        <p14:creationId xmlns:p14="http://schemas.microsoft.com/office/powerpoint/2010/main" val="4855528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342EDB-9C74-4D91-A1D3-7E3F88CE98AC}"/>
              </a:ext>
            </a:extLst>
          </p:cNvPr>
          <p:cNvGrpSpPr/>
          <p:nvPr userDrawn="1"/>
        </p:nvGrpSpPr>
        <p:grpSpPr>
          <a:xfrm>
            <a:off x="1936052" y="2125980"/>
            <a:ext cx="8319896" cy="2606040"/>
            <a:chOff x="412052" y="2175986"/>
            <a:chExt cx="8319896" cy="2606040"/>
          </a:xfrm>
        </p:grpSpPr>
        <p:grpSp>
          <p:nvGrpSpPr>
            <p:cNvPr id="18" name="Group 17">
              <a:extLst>
                <a:ext uri="{FF2B5EF4-FFF2-40B4-BE49-F238E27FC236}">
                  <a16:creationId xmlns:a16="http://schemas.microsoft.com/office/drawing/2014/main" id="{C2DE710B-1594-4F3D-AF90-69BD76120FC8}"/>
                </a:ext>
              </a:extLst>
            </p:cNvPr>
            <p:cNvGrpSpPr/>
            <p:nvPr userDrawn="1"/>
          </p:nvGrpSpPr>
          <p:grpSpPr>
            <a:xfrm>
              <a:off x="412052" y="2175986"/>
              <a:ext cx="2606040" cy="2606040"/>
              <a:chOff x="1393533" y="1790326"/>
              <a:chExt cx="3474720" cy="3474720"/>
            </a:xfrm>
          </p:grpSpPr>
          <p:graphicFrame>
            <p:nvGraphicFramePr>
              <p:cNvPr id="19" name="Chart 18">
                <a:extLst>
                  <a:ext uri="{FF2B5EF4-FFF2-40B4-BE49-F238E27FC236}">
                    <a16:creationId xmlns:a16="http://schemas.microsoft.com/office/drawing/2014/main" id="{6848FD5B-6A6D-45CE-838D-A9333589FDDA}"/>
                  </a:ext>
                </a:extLst>
              </p:cNvPr>
              <p:cNvGraphicFramePr/>
              <p:nvPr/>
            </p:nvGraphicFramePr>
            <p:xfrm>
              <a:off x="1393533" y="1790326"/>
              <a:ext cx="3474720" cy="3474720"/>
            </p:xfrm>
            <a:graphic>
              <a:graphicData uri="http://schemas.openxmlformats.org/drawingml/2006/chart">
                <c:chart xmlns:c="http://schemas.openxmlformats.org/drawingml/2006/chart" xmlns:r="http://schemas.openxmlformats.org/officeDocument/2006/relationships" r:id="rId2"/>
              </a:graphicData>
            </a:graphic>
          </p:graphicFrame>
          <p:sp>
            <p:nvSpPr>
              <p:cNvPr id="20" name="Freeform: Shape 19">
                <a:extLst>
                  <a:ext uri="{FF2B5EF4-FFF2-40B4-BE49-F238E27FC236}">
                    <a16:creationId xmlns:a16="http://schemas.microsoft.com/office/drawing/2014/main" id="{11B2E15E-DD9F-4B79-B058-51AFD3DDE81F}"/>
                  </a:ext>
                </a:extLst>
              </p:cNvPr>
              <p:cNvSpPr>
                <a:spLocks/>
              </p:cNvSpPr>
              <p:nvPr/>
            </p:nvSpPr>
            <p:spPr bwMode="auto">
              <a:xfrm>
                <a:off x="1393533" y="1790326"/>
                <a:ext cx="3465576" cy="3465576"/>
              </a:xfrm>
              <a:custGeom>
                <a:avLst/>
                <a:gdLst>
                  <a:gd name="connsiteX0" fmla="*/ 1836486 w 3672972"/>
                  <a:gd name="connsiteY0" fmla="*/ 462755 h 3679826"/>
                  <a:gd name="connsiteX1" fmla="*/ 459329 w 3672972"/>
                  <a:gd name="connsiteY1" fmla="*/ 1839912 h 3679826"/>
                  <a:gd name="connsiteX2" fmla="*/ 1836486 w 3672972"/>
                  <a:gd name="connsiteY2" fmla="*/ 3217069 h 3679826"/>
                  <a:gd name="connsiteX3" fmla="*/ 3213643 w 3672972"/>
                  <a:gd name="connsiteY3" fmla="*/ 1839912 h 3679826"/>
                  <a:gd name="connsiteX4" fmla="*/ 1836486 w 3672972"/>
                  <a:gd name="connsiteY4" fmla="*/ 462755 h 3679826"/>
                  <a:gd name="connsiteX5" fmla="*/ 1836486 w 3672972"/>
                  <a:gd name="connsiteY5" fmla="*/ 0 h 3679826"/>
                  <a:gd name="connsiteX6" fmla="*/ 3672972 w 3672972"/>
                  <a:gd name="connsiteY6" fmla="*/ 1839913 h 3679826"/>
                  <a:gd name="connsiteX7" fmla="*/ 1836486 w 3672972"/>
                  <a:gd name="connsiteY7" fmla="*/ 3679826 h 3679826"/>
                  <a:gd name="connsiteX8" fmla="*/ 0 w 3672972"/>
                  <a:gd name="connsiteY8" fmla="*/ 1839913 h 3679826"/>
                  <a:gd name="connsiteX9" fmla="*/ 1836486 w 3672972"/>
                  <a:gd name="connsiteY9" fmla="*/ 0 h 367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2972" h="3679826">
                    <a:moveTo>
                      <a:pt x="1836486" y="462755"/>
                    </a:moveTo>
                    <a:cubicBezTo>
                      <a:pt x="1075903" y="462755"/>
                      <a:pt x="459329" y="1079329"/>
                      <a:pt x="459329" y="1839912"/>
                    </a:cubicBezTo>
                    <a:cubicBezTo>
                      <a:pt x="459329" y="2600495"/>
                      <a:pt x="1075903" y="3217069"/>
                      <a:pt x="1836486" y="3217069"/>
                    </a:cubicBezTo>
                    <a:cubicBezTo>
                      <a:pt x="2597069" y="3217069"/>
                      <a:pt x="3213643" y="2600495"/>
                      <a:pt x="3213643" y="1839912"/>
                    </a:cubicBezTo>
                    <a:cubicBezTo>
                      <a:pt x="3213643" y="1079329"/>
                      <a:pt x="2597069" y="462755"/>
                      <a:pt x="1836486" y="462755"/>
                    </a:cubicBezTo>
                    <a:close/>
                    <a:moveTo>
                      <a:pt x="1836486" y="0"/>
                    </a:moveTo>
                    <a:cubicBezTo>
                      <a:pt x="2850749" y="0"/>
                      <a:pt x="3672972" y="823757"/>
                      <a:pt x="3672972" y="1839913"/>
                    </a:cubicBezTo>
                    <a:cubicBezTo>
                      <a:pt x="3672972" y="2856069"/>
                      <a:pt x="2850749" y="3679826"/>
                      <a:pt x="1836486" y="3679826"/>
                    </a:cubicBezTo>
                    <a:cubicBezTo>
                      <a:pt x="822223" y="3679826"/>
                      <a:pt x="0" y="2856069"/>
                      <a:pt x="0" y="1839913"/>
                    </a:cubicBezTo>
                    <a:cubicBezTo>
                      <a:pt x="0" y="823757"/>
                      <a:pt x="822223" y="0"/>
                      <a:pt x="1836486" y="0"/>
                    </a:cubicBezTo>
                    <a:close/>
                  </a:path>
                </a:pathLst>
              </a:custGeom>
              <a:solidFill>
                <a:sysClr val="windowText" lastClr="000000">
                  <a:alpha val="20000"/>
                </a:sysClr>
              </a:solidFill>
              <a:ln w="0">
                <a:noFill/>
                <a:prstDash val="solid"/>
                <a:round/>
                <a:headEnd/>
                <a:tailEnd/>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grpSp>
          <p:nvGrpSpPr>
            <p:cNvPr id="21" name="Group 20">
              <a:extLst>
                <a:ext uri="{FF2B5EF4-FFF2-40B4-BE49-F238E27FC236}">
                  <a16:creationId xmlns:a16="http://schemas.microsoft.com/office/drawing/2014/main" id="{05931D13-6222-417B-8A8C-7AB03ABD8AC4}"/>
                </a:ext>
              </a:extLst>
            </p:cNvPr>
            <p:cNvGrpSpPr/>
            <p:nvPr userDrawn="1"/>
          </p:nvGrpSpPr>
          <p:grpSpPr>
            <a:xfrm>
              <a:off x="6125908" y="2175986"/>
              <a:ext cx="2606040" cy="2606040"/>
              <a:chOff x="1393533" y="1790326"/>
              <a:chExt cx="3474720" cy="3474720"/>
            </a:xfrm>
          </p:grpSpPr>
          <p:graphicFrame>
            <p:nvGraphicFramePr>
              <p:cNvPr id="22" name="Chart 21">
                <a:extLst>
                  <a:ext uri="{FF2B5EF4-FFF2-40B4-BE49-F238E27FC236}">
                    <a16:creationId xmlns:a16="http://schemas.microsoft.com/office/drawing/2014/main" id="{6A4EF97E-856B-466C-BD95-45EC647ED961}"/>
                  </a:ext>
                </a:extLst>
              </p:cNvPr>
              <p:cNvGraphicFramePr/>
              <p:nvPr/>
            </p:nvGraphicFramePr>
            <p:xfrm>
              <a:off x="1393533" y="1790326"/>
              <a:ext cx="347472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23" name="Freeform: Shape 22">
                <a:extLst>
                  <a:ext uri="{FF2B5EF4-FFF2-40B4-BE49-F238E27FC236}">
                    <a16:creationId xmlns:a16="http://schemas.microsoft.com/office/drawing/2014/main" id="{41EEE229-7827-434A-9042-BCB6CFBC6157}"/>
                  </a:ext>
                </a:extLst>
              </p:cNvPr>
              <p:cNvSpPr>
                <a:spLocks/>
              </p:cNvSpPr>
              <p:nvPr/>
            </p:nvSpPr>
            <p:spPr bwMode="auto">
              <a:xfrm>
                <a:off x="1393533" y="1790326"/>
                <a:ext cx="3465576" cy="3465576"/>
              </a:xfrm>
              <a:custGeom>
                <a:avLst/>
                <a:gdLst>
                  <a:gd name="connsiteX0" fmla="*/ 1836486 w 3672972"/>
                  <a:gd name="connsiteY0" fmla="*/ 462755 h 3679826"/>
                  <a:gd name="connsiteX1" fmla="*/ 459329 w 3672972"/>
                  <a:gd name="connsiteY1" fmla="*/ 1839912 h 3679826"/>
                  <a:gd name="connsiteX2" fmla="*/ 1836486 w 3672972"/>
                  <a:gd name="connsiteY2" fmla="*/ 3217069 h 3679826"/>
                  <a:gd name="connsiteX3" fmla="*/ 3213643 w 3672972"/>
                  <a:gd name="connsiteY3" fmla="*/ 1839912 h 3679826"/>
                  <a:gd name="connsiteX4" fmla="*/ 1836486 w 3672972"/>
                  <a:gd name="connsiteY4" fmla="*/ 462755 h 3679826"/>
                  <a:gd name="connsiteX5" fmla="*/ 1836486 w 3672972"/>
                  <a:gd name="connsiteY5" fmla="*/ 0 h 3679826"/>
                  <a:gd name="connsiteX6" fmla="*/ 3672972 w 3672972"/>
                  <a:gd name="connsiteY6" fmla="*/ 1839913 h 3679826"/>
                  <a:gd name="connsiteX7" fmla="*/ 1836486 w 3672972"/>
                  <a:gd name="connsiteY7" fmla="*/ 3679826 h 3679826"/>
                  <a:gd name="connsiteX8" fmla="*/ 0 w 3672972"/>
                  <a:gd name="connsiteY8" fmla="*/ 1839913 h 3679826"/>
                  <a:gd name="connsiteX9" fmla="*/ 1836486 w 3672972"/>
                  <a:gd name="connsiteY9" fmla="*/ 0 h 367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2972" h="3679826">
                    <a:moveTo>
                      <a:pt x="1836486" y="462755"/>
                    </a:moveTo>
                    <a:cubicBezTo>
                      <a:pt x="1075903" y="462755"/>
                      <a:pt x="459329" y="1079329"/>
                      <a:pt x="459329" y="1839912"/>
                    </a:cubicBezTo>
                    <a:cubicBezTo>
                      <a:pt x="459329" y="2600495"/>
                      <a:pt x="1075903" y="3217069"/>
                      <a:pt x="1836486" y="3217069"/>
                    </a:cubicBezTo>
                    <a:cubicBezTo>
                      <a:pt x="2597069" y="3217069"/>
                      <a:pt x="3213643" y="2600495"/>
                      <a:pt x="3213643" y="1839912"/>
                    </a:cubicBezTo>
                    <a:cubicBezTo>
                      <a:pt x="3213643" y="1079329"/>
                      <a:pt x="2597069" y="462755"/>
                      <a:pt x="1836486" y="462755"/>
                    </a:cubicBezTo>
                    <a:close/>
                    <a:moveTo>
                      <a:pt x="1836486" y="0"/>
                    </a:moveTo>
                    <a:cubicBezTo>
                      <a:pt x="2850749" y="0"/>
                      <a:pt x="3672972" y="823757"/>
                      <a:pt x="3672972" y="1839913"/>
                    </a:cubicBezTo>
                    <a:cubicBezTo>
                      <a:pt x="3672972" y="2856069"/>
                      <a:pt x="2850749" y="3679826"/>
                      <a:pt x="1836486" y="3679826"/>
                    </a:cubicBezTo>
                    <a:cubicBezTo>
                      <a:pt x="822223" y="3679826"/>
                      <a:pt x="0" y="2856069"/>
                      <a:pt x="0" y="1839913"/>
                    </a:cubicBezTo>
                    <a:cubicBezTo>
                      <a:pt x="0" y="823757"/>
                      <a:pt x="822223" y="0"/>
                      <a:pt x="1836486" y="0"/>
                    </a:cubicBezTo>
                    <a:close/>
                  </a:path>
                </a:pathLst>
              </a:custGeom>
              <a:solidFill>
                <a:sysClr val="windowText" lastClr="000000">
                  <a:alpha val="20000"/>
                </a:sysClr>
              </a:solidFill>
              <a:ln w="0">
                <a:noFill/>
                <a:prstDash val="solid"/>
                <a:round/>
                <a:headEnd/>
                <a:tailEnd/>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graphicFrame>
          <p:nvGraphicFramePr>
            <p:cNvPr id="24" name="Chart 23">
              <a:extLst>
                <a:ext uri="{FF2B5EF4-FFF2-40B4-BE49-F238E27FC236}">
                  <a16:creationId xmlns:a16="http://schemas.microsoft.com/office/drawing/2014/main" id="{6D1D790A-73F4-4578-A756-5E7A623A36C9}"/>
                </a:ext>
              </a:extLst>
            </p:cNvPr>
            <p:cNvGraphicFramePr/>
            <p:nvPr userDrawn="1">
              <p:extLst>
                <p:ext uri="{D42A27DB-BD31-4B8C-83A1-F6EECF244321}">
                  <p14:modId xmlns:p14="http://schemas.microsoft.com/office/powerpoint/2010/main" val="3264194573"/>
                </p:ext>
              </p:extLst>
            </p:nvPr>
          </p:nvGraphicFramePr>
          <p:xfrm>
            <a:off x="3272410" y="2175986"/>
            <a:ext cx="2606040" cy="2606040"/>
          </p:xfrm>
          <a:graphic>
            <a:graphicData uri="http://schemas.openxmlformats.org/drawingml/2006/chart">
              <c:chart xmlns:c="http://schemas.openxmlformats.org/drawingml/2006/chart" xmlns:r="http://schemas.openxmlformats.org/officeDocument/2006/relationships" r:id="rId4"/>
            </a:graphicData>
          </a:graphic>
        </p:graphicFrame>
        <p:sp>
          <p:nvSpPr>
            <p:cNvPr id="25" name="Freeform: Shape 24">
              <a:extLst>
                <a:ext uri="{FF2B5EF4-FFF2-40B4-BE49-F238E27FC236}">
                  <a16:creationId xmlns:a16="http://schemas.microsoft.com/office/drawing/2014/main" id="{9D06B15E-8C45-4058-BA5D-29E9D2454B74}"/>
                </a:ext>
              </a:extLst>
            </p:cNvPr>
            <p:cNvSpPr>
              <a:spLocks/>
            </p:cNvSpPr>
            <p:nvPr userDrawn="1"/>
          </p:nvSpPr>
          <p:spPr bwMode="auto">
            <a:xfrm>
              <a:off x="3363278" y="2266855"/>
              <a:ext cx="2417445" cy="2417445"/>
            </a:xfrm>
            <a:custGeom>
              <a:avLst/>
              <a:gdLst>
                <a:gd name="connsiteX0" fmla="*/ 1613032 w 3223260"/>
                <a:gd name="connsiteY0" fmla="*/ 595929 h 3223260"/>
                <a:gd name="connsiteX1" fmla="*/ 591227 w 3223260"/>
                <a:gd name="connsiteY1" fmla="*/ 1615831 h 3223260"/>
                <a:gd name="connsiteX2" fmla="*/ 1613032 w 3223260"/>
                <a:gd name="connsiteY2" fmla="*/ 2635732 h 3223260"/>
                <a:gd name="connsiteX3" fmla="*/ 2634836 w 3223260"/>
                <a:gd name="connsiteY3" fmla="*/ 1615831 h 3223260"/>
                <a:gd name="connsiteX4" fmla="*/ 1613032 w 3223260"/>
                <a:gd name="connsiteY4" fmla="*/ 595929 h 3223260"/>
                <a:gd name="connsiteX5" fmla="*/ 1611630 w 3223260"/>
                <a:gd name="connsiteY5" fmla="*/ 0 h 3223260"/>
                <a:gd name="connsiteX6" fmla="*/ 3223260 w 3223260"/>
                <a:gd name="connsiteY6" fmla="*/ 1611630 h 3223260"/>
                <a:gd name="connsiteX7" fmla="*/ 1611630 w 3223260"/>
                <a:gd name="connsiteY7" fmla="*/ 3223260 h 3223260"/>
                <a:gd name="connsiteX8" fmla="*/ 0 w 3223260"/>
                <a:gd name="connsiteY8" fmla="*/ 1611630 h 3223260"/>
                <a:gd name="connsiteX9" fmla="*/ 1611630 w 3223260"/>
                <a:gd name="connsiteY9" fmla="*/ 0 h 322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3260" h="3223260">
                  <a:moveTo>
                    <a:pt x="1613032" y="595929"/>
                  </a:moveTo>
                  <a:cubicBezTo>
                    <a:pt x="1048704" y="595929"/>
                    <a:pt x="591227" y="1052555"/>
                    <a:pt x="591227" y="1615831"/>
                  </a:cubicBezTo>
                  <a:cubicBezTo>
                    <a:pt x="591227" y="2179107"/>
                    <a:pt x="1048704" y="2635732"/>
                    <a:pt x="1613032" y="2635732"/>
                  </a:cubicBezTo>
                  <a:cubicBezTo>
                    <a:pt x="2177359" y="2635732"/>
                    <a:pt x="2634836" y="2179107"/>
                    <a:pt x="2634836" y="1615831"/>
                  </a:cubicBezTo>
                  <a:cubicBezTo>
                    <a:pt x="2634836" y="1052555"/>
                    <a:pt x="2177359" y="595929"/>
                    <a:pt x="1613032" y="595929"/>
                  </a:cubicBezTo>
                  <a:close/>
                  <a:moveTo>
                    <a:pt x="1611630" y="0"/>
                  </a:moveTo>
                  <a:cubicBezTo>
                    <a:pt x="2501709" y="0"/>
                    <a:pt x="3223260" y="721551"/>
                    <a:pt x="3223260" y="1611630"/>
                  </a:cubicBezTo>
                  <a:cubicBezTo>
                    <a:pt x="3223260" y="2501709"/>
                    <a:pt x="2501709" y="3223260"/>
                    <a:pt x="1611630" y="3223260"/>
                  </a:cubicBezTo>
                  <a:cubicBezTo>
                    <a:pt x="721552" y="3223260"/>
                    <a:pt x="0" y="2501709"/>
                    <a:pt x="0" y="1611630"/>
                  </a:cubicBezTo>
                  <a:cubicBezTo>
                    <a:pt x="0" y="721551"/>
                    <a:pt x="721552" y="0"/>
                    <a:pt x="1611630" y="0"/>
                  </a:cubicBezTo>
                  <a:close/>
                </a:path>
              </a:pathLst>
            </a:custGeom>
            <a:solidFill>
              <a:sysClr val="windowText" lastClr="000000">
                <a:alpha val="20000"/>
              </a:sysClr>
            </a:solidFill>
            <a:ln w="0">
              <a:noFill/>
              <a:prstDash val="solid"/>
              <a:round/>
              <a:headEnd/>
              <a:tailEnd/>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ndParaRPr>
            </a:p>
          </p:txBody>
        </p:sp>
      </p:grpSp>
      <p:sp>
        <p:nvSpPr>
          <p:cNvPr id="42" name="Title 1">
            <a:extLst>
              <a:ext uri="{FF2B5EF4-FFF2-40B4-BE49-F238E27FC236}">
                <a16:creationId xmlns:a16="http://schemas.microsoft.com/office/drawing/2014/main" id="{1EC44088-C8E6-4D3D-BE8D-531273887D16}"/>
              </a:ext>
            </a:extLst>
          </p:cNvPr>
          <p:cNvSpPr>
            <a:spLocks noGrp="1"/>
          </p:cNvSpPr>
          <p:nvPr>
            <p:ph type="title"/>
          </p:nvPr>
        </p:nvSpPr>
        <p:spPr>
          <a:xfrm>
            <a:off x="1283110" y="365125"/>
            <a:ext cx="9660193" cy="1325563"/>
          </a:xfrm>
        </p:spPr>
        <p:txBody>
          <a:bodyPr/>
          <a:lstStyle/>
          <a:p>
            <a:r>
              <a:rPr lang="en-US"/>
              <a:t>Click to edit Master title style</a:t>
            </a:r>
          </a:p>
        </p:txBody>
      </p:sp>
      <p:grpSp>
        <p:nvGrpSpPr>
          <p:cNvPr id="43" name="Group 42">
            <a:extLst>
              <a:ext uri="{FF2B5EF4-FFF2-40B4-BE49-F238E27FC236}">
                <a16:creationId xmlns:a16="http://schemas.microsoft.com/office/drawing/2014/main" id="{AA5F3F1B-699D-44FA-B720-B87194B0B686}"/>
              </a:ext>
            </a:extLst>
          </p:cNvPr>
          <p:cNvGrpSpPr/>
          <p:nvPr userDrawn="1"/>
        </p:nvGrpSpPr>
        <p:grpSpPr>
          <a:xfrm>
            <a:off x="2587907" y="5023870"/>
            <a:ext cx="7050597" cy="1690262"/>
            <a:chOff x="332936" y="4590783"/>
            <a:chExt cx="2937088" cy="1690262"/>
          </a:xfrm>
        </p:grpSpPr>
        <p:sp>
          <p:nvSpPr>
            <p:cNvPr id="44" name="TextBox 43">
              <a:extLst>
                <a:ext uri="{FF2B5EF4-FFF2-40B4-BE49-F238E27FC236}">
                  <a16:creationId xmlns:a16="http://schemas.microsoft.com/office/drawing/2014/main" id="{75D72B9F-66C0-4493-BEDC-7AA556BAE91B}"/>
                </a:ext>
              </a:extLst>
            </p:cNvPr>
            <p:cNvSpPr txBox="1"/>
            <p:nvPr/>
          </p:nvSpPr>
          <p:spPr>
            <a:xfrm>
              <a:off x="332936" y="4590783"/>
              <a:ext cx="2937088" cy="523220"/>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1">
                  <a:ln>
                    <a:noFill/>
                  </a:ln>
                  <a:solidFill>
                    <a:prstClr val="black"/>
                  </a:solidFill>
                  <a:effectLst/>
                  <a:uLnTx/>
                  <a:uFillTx/>
                </a:rPr>
                <a:t>Lorem Ipsum</a:t>
              </a:r>
            </a:p>
          </p:txBody>
        </p:sp>
        <p:sp>
          <p:nvSpPr>
            <p:cNvPr id="45" name="TextBox 44">
              <a:extLst>
                <a:ext uri="{FF2B5EF4-FFF2-40B4-BE49-F238E27FC236}">
                  <a16:creationId xmlns:a16="http://schemas.microsoft.com/office/drawing/2014/main" id="{3C375C64-5ABD-4F38-B6AF-FBEF30460874}"/>
                </a:ext>
              </a:extLst>
            </p:cNvPr>
            <p:cNvSpPr txBox="1"/>
            <p:nvPr/>
          </p:nvSpPr>
          <p:spPr>
            <a:xfrm>
              <a:off x="340731" y="5111494"/>
              <a:ext cx="2929293" cy="1169551"/>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1">
                  <a:ln>
                    <a:noFill/>
                  </a:ln>
                  <a:solidFill>
                    <a:prstClr val="black">
                      <a:lumMod val="65000"/>
                      <a:lumOff val="35000"/>
                    </a:prstClr>
                  </a:solidFill>
                  <a:effectLst/>
                  <a:uLnTx/>
                  <a:uFillTx/>
                </a:rPr>
                <a:t>Lorem ipsum dolor sit amet, nibh est. A magna maecenas, quam magna nec quis, lorem nunc. Suspendisse viverra sodales mauris, cras pharetra proin egestas arcu erat dolor, at amet. </a:t>
              </a:r>
            </a:p>
          </p:txBody>
        </p:sp>
      </p:grpSp>
    </p:spTree>
    <p:extLst>
      <p:ext uri="{BB962C8B-B14F-4D97-AF65-F5344CB8AC3E}">
        <p14:creationId xmlns:p14="http://schemas.microsoft.com/office/powerpoint/2010/main" val="16486966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18" name="TextBox 32">
            <a:extLst>
              <a:ext uri="{FF2B5EF4-FFF2-40B4-BE49-F238E27FC236}">
                <a16:creationId xmlns:a16="http://schemas.microsoft.com/office/drawing/2014/main" id="{FEAB4837-8E89-4029-8EC3-126B89938492}"/>
              </a:ext>
            </a:extLst>
          </p:cNvPr>
          <p:cNvSpPr txBox="1"/>
          <p:nvPr userDrawn="1"/>
        </p:nvSpPr>
        <p:spPr>
          <a:xfrm>
            <a:off x="3111201" y="1368785"/>
            <a:ext cx="680636" cy="323165"/>
          </a:xfrm>
          <a:prstGeom prst="rect">
            <a:avLst/>
          </a:prstGeom>
          <a:noFill/>
        </p:spPr>
        <p:txBody>
          <a:bodyPr wrap="none" l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ysClr val="windowText" lastClr="000000"/>
                </a:solidFill>
                <a:effectLst/>
                <a:uLnTx/>
                <a:uFillTx/>
                <a:latin typeface="Calibri" panose="020F0502020204030204"/>
                <a:ea typeface="+mn-ea"/>
                <a:cs typeface="+mn-cs"/>
              </a:rPr>
              <a:t>Gender</a:t>
            </a:r>
          </a:p>
        </p:txBody>
      </p:sp>
      <p:graphicFrame>
        <p:nvGraphicFramePr>
          <p:cNvPr id="19" name="Chart 18">
            <a:extLst>
              <a:ext uri="{FF2B5EF4-FFF2-40B4-BE49-F238E27FC236}">
                <a16:creationId xmlns:a16="http://schemas.microsoft.com/office/drawing/2014/main" id="{519D9D39-93D5-476A-9927-4A674C5035D6}"/>
              </a:ext>
            </a:extLst>
          </p:cNvPr>
          <p:cNvGraphicFramePr/>
          <p:nvPr userDrawn="1">
            <p:extLst>
              <p:ext uri="{D42A27DB-BD31-4B8C-83A1-F6EECF244321}">
                <p14:modId xmlns:p14="http://schemas.microsoft.com/office/powerpoint/2010/main" val="1010106932"/>
              </p:ext>
            </p:extLst>
          </p:nvPr>
        </p:nvGraphicFramePr>
        <p:xfrm>
          <a:off x="2958193" y="1809944"/>
          <a:ext cx="1371600" cy="1371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a:extLst>
              <a:ext uri="{FF2B5EF4-FFF2-40B4-BE49-F238E27FC236}">
                <a16:creationId xmlns:a16="http://schemas.microsoft.com/office/drawing/2014/main" id="{42359A05-5A1A-4EA5-9ABB-3772E320E0C4}"/>
              </a:ext>
            </a:extLst>
          </p:cNvPr>
          <p:cNvGraphicFramePr/>
          <p:nvPr userDrawn="1">
            <p:extLst>
              <p:ext uri="{D42A27DB-BD31-4B8C-83A1-F6EECF244321}">
                <p14:modId xmlns:p14="http://schemas.microsoft.com/office/powerpoint/2010/main" val="3285076096"/>
              </p:ext>
            </p:extLst>
          </p:nvPr>
        </p:nvGraphicFramePr>
        <p:xfrm>
          <a:off x="4689247" y="1809944"/>
          <a:ext cx="1371600" cy="1371600"/>
        </p:xfrm>
        <a:graphic>
          <a:graphicData uri="http://schemas.openxmlformats.org/drawingml/2006/chart">
            <c:chart xmlns:c="http://schemas.openxmlformats.org/drawingml/2006/chart" xmlns:r="http://schemas.openxmlformats.org/officeDocument/2006/relationships" r:id="rId3"/>
          </a:graphicData>
        </a:graphic>
      </p:graphicFrame>
      <p:cxnSp>
        <p:nvCxnSpPr>
          <p:cNvPr id="21" name="Straight Arrow Connector 20">
            <a:extLst>
              <a:ext uri="{FF2B5EF4-FFF2-40B4-BE49-F238E27FC236}">
                <a16:creationId xmlns:a16="http://schemas.microsoft.com/office/drawing/2014/main" id="{FD89D9A4-FA59-4FC3-BFAC-FF7A8EDA6635}"/>
              </a:ext>
            </a:extLst>
          </p:cNvPr>
          <p:cNvCxnSpPr>
            <a:cxnSpLocks/>
          </p:cNvCxnSpPr>
          <p:nvPr userDrawn="1"/>
        </p:nvCxnSpPr>
        <p:spPr>
          <a:xfrm flipH="1">
            <a:off x="3869289" y="2120967"/>
            <a:ext cx="783040" cy="0"/>
          </a:xfrm>
          <a:prstGeom prst="straightConnector1">
            <a:avLst/>
          </a:prstGeom>
          <a:noFill/>
          <a:ln w="6350" cap="flat" cmpd="sng" algn="ctr">
            <a:solidFill>
              <a:sysClr val="windowText" lastClr="000000"/>
            </a:solidFill>
            <a:prstDash val="solid"/>
            <a:miter lim="800000"/>
            <a:tailEnd type="oval" w="med" len="med"/>
          </a:ln>
          <a:effectLst/>
        </p:spPr>
      </p:cxnSp>
      <p:sp>
        <p:nvSpPr>
          <p:cNvPr id="22" name="TextBox 36">
            <a:extLst>
              <a:ext uri="{FF2B5EF4-FFF2-40B4-BE49-F238E27FC236}">
                <a16:creationId xmlns:a16="http://schemas.microsoft.com/office/drawing/2014/main" id="{D3CAA5FE-6716-4905-B86C-198295C65972}"/>
              </a:ext>
            </a:extLst>
          </p:cNvPr>
          <p:cNvSpPr txBox="1"/>
          <p:nvPr userDrawn="1"/>
        </p:nvSpPr>
        <p:spPr>
          <a:xfrm>
            <a:off x="4249011" y="1843968"/>
            <a:ext cx="403317" cy="307777"/>
          </a:xfrm>
          <a:prstGeom prst="rect">
            <a:avLst/>
          </a:prstGeom>
          <a:noFill/>
        </p:spPr>
        <p:txBody>
          <a:bodyPr wrap="non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latin typeface="Calibri" panose="020F0502020204030204"/>
                <a:ea typeface="+mn-ea"/>
                <a:cs typeface="+mn-cs"/>
              </a:rPr>
              <a:t>25%</a:t>
            </a:r>
          </a:p>
        </p:txBody>
      </p:sp>
      <p:cxnSp>
        <p:nvCxnSpPr>
          <p:cNvPr id="23" name="Straight Arrow Connector 22">
            <a:extLst>
              <a:ext uri="{FF2B5EF4-FFF2-40B4-BE49-F238E27FC236}">
                <a16:creationId xmlns:a16="http://schemas.microsoft.com/office/drawing/2014/main" id="{D738AC8D-81EF-494B-B466-189A66368C0F}"/>
              </a:ext>
            </a:extLst>
          </p:cNvPr>
          <p:cNvCxnSpPr>
            <a:cxnSpLocks/>
          </p:cNvCxnSpPr>
          <p:nvPr userDrawn="1"/>
        </p:nvCxnSpPr>
        <p:spPr>
          <a:xfrm flipH="1">
            <a:off x="5659849" y="2120966"/>
            <a:ext cx="783040" cy="0"/>
          </a:xfrm>
          <a:prstGeom prst="straightConnector1">
            <a:avLst/>
          </a:prstGeom>
          <a:noFill/>
          <a:ln w="6350" cap="flat" cmpd="sng" algn="ctr">
            <a:solidFill>
              <a:sysClr val="windowText" lastClr="000000"/>
            </a:solidFill>
            <a:prstDash val="solid"/>
            <a:miter lim="800000"/>
            <a:tailEnd type="oval" w="med" len="med"/>
          </a:ln>
          <a:effectLst/>
        </p:spPr>
      </p:cxnSp>
      <p:sp>
        <p:nvSpPr>
          <p:cNvPr id="24" name="TextBox 38">
            <a:extLst>
              <a:ext uri="{FF2B5EF4-FFF2-40B4-BE49-F238E27FC236}">
                <a16:creationId xmlns:a16="http://schemas.microsoft.com/office/drawing/2014/main" id="{4A6AD85A-479E-496C-A92B-1E7FA7E9BD0D}"/>
              </a:ext>
            </a:extLst>
          </p:cNvPr>
          <p:cNvSpPr txBox="1"/>
          <p:nvPr userDrawn="1"/>
        </p:nvSpPr>
        <p:spPr>
          <a:xfrm>
            <a:off x="6039572" y="1843967"/>
            <a:ext cx="403317" cy="307777"/>
          </a:xfrm>
          <a:prstGeom prst="rect">
            <a:avLst/>
          </a:prstGeom>
          <a:noFill/>
        </p:spPr>
        <p:txBody>
          <a:bodyPr wrap="non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latin typeface="Calibri" panose="020F0502020204030204"/>
                <a:ea typeface="+mn-ea"/>
                <a:cs typeface="+mn-cs"/>
              </a:rPr>
              <a:t>35%</a:t>
            </a:r>
          </a:p>
        </p:txBody>
      </p:sp>
      <p:sp>
        <p:nvSpPr>
          <p:cNvPr id="25" name="TextBox 39">
            <a:extLst>
              <a:ext uri="{FF2B5EF4-FFF2-40B4-BE49-F238E27FC236}">
                <a16:creationId xmlns:a16="http://schemas.microsoft.com/office/drawing/2014/main" id="{ED6886B2-DB01-4D64-ACE2-395AC28A04CB}"/>
              </a:ext>
            </a:extLst>
          </p:cNvPr>
          <p:cNvSpPr txBox="1"/>
          <p:nvPr userDrawn="1"/>
        </p:nvSpPr>
        <p:spPr>
          <a:xfrm>
            <a:off x="3431434" y="2370660"/>
            <a:ext cx="425116" cy="24622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ysClr val="windowText" lastClr="000000"/>
                </a:solidFill>
                <a:effectLst/>
                <a:uLnTx/>
                <a:uFillTx/>
                <a:latin typeface="Calibri" panose="020F0502020204030204"/>
                <a:ea typeface="+mn-ea"/>
                <a:cs typeface="+mn-cs"/>
              </a:rPr>
              <a:t>Men</a:t>
            </a:r>
          </a:p>
        </p:txBody>
      </p:sp>
      <p:sp>
        <p:nvSpPr>
          <p:cNvPr id="42" name="TextBox 40">
            <a:extLst>
              <a:ext uri="{FF2B5EF4-FFF2-40B4-BE49-F238E27FC236}">
                <a16:creationId xmlns:a16="http://schemas.microsoft.com/office/drawing/2014/main" id="{41BD0792-CC07-40FC-A294-275624236903}"/>
              </a:ext>
            </a:extLst>
          </p:cNvPr>
          <p:cNvSpPr txBox="1"/>
          <p:nvPr userDrawn="1"/>
        </p:nvSpPr>
        <p:spPr>
          <a:xfrm>
            <a:off x="5075125" y="2370660"/>
            <a:ext cx="599844" cy="24622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ysClr val="windowText" lastClr="000000"/>
                </a:solidFill>
                <a:effectLst/>
                <a:uLnTx/>
                <a:uFillTx/>
                <a:latin typeface="Calibri" panose="020F0502020204030204"/>
                <a:ea typeface="+mn-ea"/>
                <a:cs typeface="+mn-cs"/>
              </a:rPr>
              <a:t>Women</a:t>
            </a:r>
          </a:p>
        </p:txBody>
      </p:sp>
      <p:cxnSp>
        <p:nvCxnSpPr>
          <p:cNvPr id="43" name="Straight Connector 42">
            <a:extLst>
              <a:ext uri="{FF2B5EF4-FFF2-40B4-BE49-F238E27FC236}">
                <a16:creationId xmlns:a16="http://schemas.microsoft.com/office/drawing/2014/main" id="{3A522219-7732-40B0-BA31-EC98DCD57B3B}"/>
              </a:ext>
            </a:extLst>
          </p:cNvPr>
          <p:cNvCxnSpPr>
            <a:cxnSpLocks/>
          </p:cNvCxnSpPr>
          <p:nvPr userDrawn="1"/>
        </p:nvCxnSpPr>
        <p:spPr>
          <a:xfrm>
            <a:off x="3111201" y="1671311"/>
            <a:ext cx="3331688" cy="0"/>
          </a:xfrm>
          <a:prstGeom prst="line">
            <a:avLst/>
          </a:prstGeom>
          <a:noFill/>
          <a:ln w="6350" cap="flat" cmpd="sng" algn="ctr">
            <a:solidFill>
              <a:srgbClr val="3A5C84"/>
            </a:solidFill>
            <a:prstDash val="solid"/>
            <a:miter lim="800000"/>
          </a:ln>
          <a:effectLst/>
        </p:spPr>
      </p:cxnSp>
      <p:graphicFrame>
        <p:nvGraphicFramePr>
          <p:cNvPr id="46" name="Chart 45">
            <a:extLst>
              <a:ext uri="{FF2B5EF4-FFF2-40B4-BE49-F238E27FC236}">
                <a16:creationId xmlns:a16="http://schemas.microsoft.com/office/drawing/2014/main" id="{0423C3C9-C33B-4F93-8E75-5D5FC9FFADBE}"/>
              </a:ext>
            </a:extLst>
          </p:cNvPr>
          <p:cNvGraphicFramePr/>
          <p:nvPr userDrawn="1">
            <p:extLst>
              <p:ext uri="{D42A27DB-BD31-4B8C-83A1-F6EECF244321}">
                <p14:modId xmlns:p14="http://schemas.microsoft.com/office/powerpoint/2010/main" val="1775820701"/>
              </p:ext>
            </p:extLst>
          </p:nvPr>
        </p:nvGraphicFramePr>
        <p:xfrm>
          <a:off x="7183208" y="1684384"/>
          <a:ext cx="2057400" cy="1694333"/>
        </p:xfrm>
        <a:graphic>
          <a:graphicData uri="http://schemas.openxmlformats.org/drawingml/2006/chart">
            <c:chart xmlns:c="http://schemas.openxmlformats.org/drawingml/2006/chart" xmlns:r="http://schemas.openxmlformats.org/officeDocument/2006/relationships" r:id="rId4"/>
          </a:graphicData>
        </a:graphic>
      </p:graphicFrame>
      <p:sp>
        <p:nvSpPr>
          <p:cNvPr id="61" name="TextBox 89">
            <a:extLst>
              <a:ext uri="{FF2B5EF4-FFF2-40B4-BE49-F238E27FC236}">
                <a16:creationId xmlns:a16="http://schemas.microsoft.com/office/drawing/2014/main" id="{53D7C627-5E9D-42AE-9157-B4F04D8E000F}"/>
              </a:ext>
            </a:extLst>
          </p:cNvPr>
          <p:cNvSpPr txBox="1"/>
          <p:nvPr userDrawn="1"/>
        </p:nvSpPr>
        <p:spPr>
          <a:xfrm>
            <a:off x="6805575" y="1366242"/>
            <a:ext cx="394852" cy="323165"/>
          </a:xfrm>
          <a:prstGeom prst="rect">
            <a:avLst/>
          </a:prstGeom>
          <a:noFill/>
        </p:spPr>
        <p:txBody>
          <a:bodyPr wrap="none" l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ysClr val="windowText" lastClr="000000"/>
                </a:solidFill>
                <a:effectLst/>
                <a:uLnTx/>
                <a:uFillTx/>
                <a:latin typeface="Calibri" panose="020F0502020204030204"/>
                <a:ea typeface="+mn-ea"/>
                <a:cs typeface="+mn-cs"/>
              </a:rPr>
              <a:t>Age</a:t>
            </a:r>
          </a:p>
        </p:txBody>
      </p:sp>
      <p:cxnSp>
        <p:nvCxnSpPr>
          <p:cNvPr id="62" name="Straight Connector 61">
            <a:extLst>
              <a:ext uri="{FF2B5EF4-FFF2-40B4-BE49-F238E27FC236}">
                <a16:creationId xmlns:a16="http://schemas.microsoft.com/office/drawing/2014/main" id="{922B8300-E714-4411-ACEA-BBA74F6F63C1}"/>
              </a:ext>
            </a:extLst>
          </p:cNvPr>
          <p:cNvCxnSpPr>
            <a:cxnSpLocks/>
          </p:cNvCxnSpPr>
          <p:nvPr userDrawn="1"/>
        </p:nvCxnSpPr>
        <p:spPr>
          <a:xfrm>
            <a:off x="6805575" y="1668769"/>
            <a:ext cx="2121865" cy="0"/>
          </a:xfrm>
          <a:prstGeom prst="line">
            <a:avLst/>
          </a:prstGeom>
          <a:noFill/>
          <a:ln w="6350" cap="flat" cmpd="sng" algn="ctr">
            <a:solidFill>
              <a:srgbClr val="3A5C84"/>
            </a:solidFill>
            <a:prstDash val="solid"/>
            <a:miter lim="800000"/>
          </a:ln>
          <a:effectLst/>
        </p:spPr>
      </p:cxnSp>
      <p:sp>
        <p:nvSpPr>
          <p:cNvPr id="63" name="TextBox 91">
            <a:extLst>
              <a:ext uri="{FF2B5EF4-FFF2-40B4-BE49-F238E27FC236}">
                <a16:creationId xmlns:a16="http://schemas.microsoft.com/office/drawing/2014/main" id="{132E0AA1-D3C7-42BA-BFA0-D04BABF78E22}"/>
              </a:ext>
            </a:extLst>
          </p:cNvPr>
          <p:cNvSpPr txBox="1"/>
          <p:nvPr userDrawn="1"/>
        </p:nvSpPr>
        <p:spPr>
          <a:xfrm>
            <a:off x="6697178" y="1839860"/>
            <a:ext cx="486030" cy="24622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ysClr val="windowText" lastClr="000000"/>
                </a:solidFill>
                <a:effectLst/>
                <a:uLnTx/>
                <a:uFillTx/>
                <a:latin typeface="Calibri" panose="020F0502020204030204"/>
                <a:ea typeface="+mn-ea"/>
                <a:cs typeface="+mn-cs"/>
              </a:rPr>
              <a:t>18-24</a:t>
            </a:r>
          </a:p>
        </p:txBody>
      </p:sp>
      <p:sp>
        <p:nvSpPr>
          <p:cNvPr id="64" name="TextBox 92">
            <a:extLst>
              <a:ext uri="{FF2B5EF4-FFF2-40B4-BE49-F238E27FC236}">
                <a16:creationId xmlns:a16="http://schemas.microsoft.com/office/drawing/2014/main" id="{66142A66-F566-408F-9225-7F810AF63A3E}"/>
              </a:ext>
            </a:extLst>
          </p:cNvPr>
          <p:cNvSpPr txBox="1"/>
          <p:nvPr userDrawn="1"/>
        </p:nvSpPr>
        <p:spPr>
          <a:xfrm>
            <a:off x="6697178" y="2220075"/>
            <a:ext cx="486030" cy="24622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ysClr val="windowText" lastClr="000000"/>
                </a:solidFill>
                <a:effectLst/>
                <a:uLnTx/>
                <a:uFillTx/>
                <a:latin typeface="Calibri" panose="020F0502020204030204"/>
                <a:ea typeface="+mn-ea"/>
                <a:cs typeface="+mn-cs"/>
              </a:rPr>
              <a:t>25-44</a:t>
            </a:r>
          </a:p>
        </p:txBody>
      </p:sp>
      <p:sp>
        <p:nvSpPr>
          <p:cNvPr id="65" name="TextBox 93">
            <a:extLst>
              <a:ext uri="{FF2B5EF4-FFF2-40B4-BE49-F238E27FC236}">
                <a16:creationId xmlns:a16="http://schemas.microsoft.com/office/drawing/2014/main" id="{671B4656-B52F-48B5-82C6-03F47E8CB2B4}"/>
              </a:ext>
            </a:extLst>
          </p:cNvPr>
          <p:cNvSpPr txBox="1"/>
          <p:nvPr userDrawn="1"/>
        </p:nvSpPr>
        <p:spPr>
          <a:xfrm>
            <a:off x="6697178" y="2600291"/>
            <a:ext cx="486030" cy="24622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ysClr val="windowText" lastClr="000000"/>
                </a:solidFill>
                <a:effectLst/>
                <a:uLnTx/>
                <a:uFillTx/>
                <a:latin typeface="Calibri" panose="020F0502020204030204"/>
                <a:ea typeface="+mn-ea"/>
                <a:cs typeface="+mn-cs"/>
              </a:rPr>
              <a:t>45-64</a:t>
            </a:r>
          </a:p>
        </p:txBody>
      </p:sp>
      <p:sp>
        <p:nvSpPr>
          <p:cNvPr id="66" name="TextBox 94">
            <a:extLst>
              <a:ext uri="{FF2B5EF4-FFF2-40B4-BE49-F238E27FC236}">
                <a16:creationId xmlns:a16="http://schemas.microsoft.com/office/drawing/2014/main" id="{34A71E77-0D7F-4853-BDD3-EFC77863D20D}"/>
              </a:ext>
            </a:extLst>
          </p:cNvPr>
          <p:cNvSpPr txBox="1"/>
          <p:nvPr userDrawn="1"/>
        </p:nvSpPr>
        <p:spPr>
          <a:xfrm>
            <a:off x="6802977" y="2980507"/>
            <a:ext cx="380232" cy="24622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ysClr val="windowText" lastClr="000000"/>
                </a:solidFill>
                <a:effectLst/>
                <a:uLnTx/>
                <a:uFillTx/>
                <a:latin typeface="Calibri" panose="020F0502020204030204"/>
                <a:ea typeface="+mn-ea"/>
                <a:cs typeface="+mn-cs"/>
              </a:rPr>
              <a:t>65+</a:t>
            </a:r>
          </a:p>
        </p:txBody>
      </p:sp>
      <p:sp>
        <p:nvSpPr>
          <p:cNvPr id="44" name="TextBox 72">
            <a:extLst>
              <a:ext uri="{FF2B5EF4-FFF2-40B4-BE49-F238E27FC236}">
                <a16:creationId xmlns:a16="http://schemas.microsoft.com/office/drawing/2014/main" id="{2CC2A292-352E-4E12-975D-F8F2FFF463CD}"/>
              </a:ext>
            </a:extLst>
          </p:cNvPr>
          <p:cNvSpPr txBox="1"/>
          <p:nvPr userDrawn="1"/>
        </p:nvSpPr>
        <p:spPr>
          <a:xfrm>
            <a:off x="2293809" y="4011489"/>
            <a:ext cx="881652" cy="323165"/>
          </a:xfrm>
          <a:prstGeom prst="rect">
            <a:avLst/>
          </a:prstGeom>
          <a:noFill/>
        </p:spPr>
        <p:txBody>
          <a:bodyPr wrap="none" l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ysClr val="windowText" lastClr="000000"/>
                </a:solidFill>
                <a:effectLst/>
                <a:uLnTx/>
                <a:uFillTx/>
                <a:latin typeface="Calibri" panose="020F0502020204030204"/>
                <a:ea typeface="+mn-ea"/>
                <a:cs typeface="+mn-cs"/>
              </a:rPr>
              <a:t>Education</a:t>
            </a:r>
          </a:p>
        </p:txBody>
      </p:sp>
      <p:cxnSp>
        <p:nvCxnSpPr>
          <p:cNvPr id="45" name="Straight Connector 44">
            <a:extLst>
              <a:ext uri="{FF2B5EF4-FFF2-40B4-BE49-F238E27FC236}">
                <a16:creationId xmlns:a16="http://schemas.microsoft.com/office/drawing/2014/main" id="{198A3AEE-7BFC-4A2D-AFBF-63952A0BB3F6}"/>
              </a:ext>
            </a:extLst>
          </p:cNvPr>
          <p:cNvCxnSpPr>
            <a:cxnSpLocks/>
          </p:cNvCxnSpPr>
          <p:nvPr userDrawn="1"/>
        </p:nvCxnSpPr>
        <p:spPr>
          <a:xfrm>
            <a:off x="2293810" y="4314016"/>
            <a:ext cx="2860517" cy="0"/>
          </a:xfrm>
          <a:prstGeom prst="line">
            <a:avLst/>
          </a:prstGeom>
          <a:noFill/>
          <a:ln w="6350" cap="flat" cmpd="sng" algn="ctr">
            <a:solidFill>
              <a:srgbClr val="3A5C84"/>
            </a:solidFill>
            <a:prstDash val="solid"/>
            <a:miter lim="800000"/>
          </a:ln>
          <a:effectLst/>
        </p:spPr>
      </p:cxnSp>
      <p:graphicFrame>
        <p:nvGraphicFramePr>
          <p:cNvPr id="47" name="Chart 46">
            <a:extLst>
              <a:ext uri="{FF2B5EF4-FFF2-40B4-BE49-F238E27FC236}">
                <a16:creationId xmlns:a16="http://schemas.microsoft.com/office/drawing/2014/main" id="{26AEC5E4-F147-4642-9EDD-34995C39AAAE}"/>
              </a:ext>
            </a:extLst>
          </p:cNvPr>
          <p:cNvGraphicFramePr/>
          <p:nvPr userDrawn="1">
            <p:extLst>
              <p:ext uri="{D42A27DB-BD31-4B8C-83A1-F6EECF244321}">
                <p14:modId xmlns:p14="http://schemas.microsoft.com/office/powerpoint/2010/main" val="3413397149"/>
              </p:ext>
            </p:extLst>
          </p:nvPr>
        </p:nvGraphicFramePr>
        <p:xfrm>
          <a:off x="5834957" y="4515578"/>
          <a:ext cx="1371600" cy="1371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8" name="Chart 47">
            <a:extLst>
              <a:ext uri="{FF2B5EF4-FFF2-40B4-BE49-F238E27FC236}">
                <a16:creationId xmlns:a16="http://schemas.microsoft.com/office/drawing/2014/main" id="{123ABDCA-4D4D-43A7-B36D-D5CCE1DA6BC9}"/>
              </a:ext>
            </a:extLst>
          </p:cNvPr>
          <p:cNvGraphicFramePr/>
          <p:nvPr userDrawn="1">
            <p:extLst>
              <p:ext uri="{D42A27DB-BD31-4B8C-83A1-F6EECF244321}">
                <p14:modId xmlns:p14="http://schemas.microsoft.com/office/powerpoint/2010/main" val="3761200327"/>
              </p:ext>
            </p:extLst>
          </p:nvPr>
        </p:nvGraphicFramePr>
        <p:xfrm>
          <a:off x="7288577" y="4515578"/>
          <a:ext cx="1371600" cy="1371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9" name="Chart 48">
            <a:extLst>
              <a:ext uri="{FF2B5EF4-FFF2-40B4-BE49-F238E27FC236}">
                <a16:creationId xmlns:a16="http://schemas.microsoft.com/office/drawing/2014/main" id="{C41AAE9B-7BC8-4557-BFAB-5A598FFD704F}"/>
              </a:ext>
            </a:extLst>
          </p:cNvPr>
          <p:cNvGraphicFramePr/>
          <p:nvPr userDrawn="1">
            <p:extLst>
              <p:ext uri="{D42A27DB-BD31-4B8C-83A1-F6EECF244321}">
                <p14:modId xmlns:p14="http://schemas.microsoft.com/office/powerpoint/2010/main" val="973576398"/>
              </p:ext>
            </p:extLst>
          </p:nvPr>
        </p:nvGraphicFramePr>
        <p:xfrm>
          <a:off x="8742198" y="4515578"/>
          <a:ext cx="1371600" cy="1371600"/>
        </p:xfrm>
        <a:graphic>
          <a:graphicData uri="http://schemas.openxmlformats.org/drawingml/2006/chart">
            <c:chart xmlns:c="http://schemas.openxmlformats.org/drawingml/2006/chart" xmlns:r="http://schemas.openxmlformats.org/officeDocument/2006/relationships" r:id="rId7"/>
          </a:graphicData>
        </a:graphic>
      </p:graphicFrame>
      <p:cxnSp>
        <p:nvCxnSpPr>
          <p:cNvPr id="50" name="Straight Arrow Connector 49">
            <a:extLst>
              <a:ext uri="{FF2B5EF4-FFF2-40B4-BE49-F238E27FC236}">
                <a16:creationId xmlns:a16="http://schemas.microsoft.com/office/drawing/2014/main" id="{6D4546DC-9DC2-4B73-A7D5-87CA8D8E880E}"/>
              </a:ext>
            </a:extLst>
          </p:cNvPr>
          <p:cNvCxnSpPr>
            <a:cxnSpLocks/>
          </p:cNvCxnSpPr>
          <p:nvPr userDrawn="1"/>
        </p:nvCxnSpPr>
        <p:spPr>
          <a:xfrm flipH="1">
            <a:off x="6702097" y="4834660"/>
            <a:ext cx="783040" cy="0"/>
          </a:xfrm>
          <a:prstGeom prst="straightConnector1">
            <a:avLst/>
          </a:prstGeom>
          <a:noFill/>
          <a:ln w="6350" cap="flat" cmpd="sng" algn="ctr">
            <a:solidFill>
              <a:sysClr val="windowText" lastClr="000000"/>
            </a:solidFill>
            <a:prstDash val="solid"/>
            <a:miter lim="800000"/>
            <a:tailEnd type="oval" w="med" len="med"/>
          </a:ln>
          <a:effectLst/>
        </p:spPr>
      </p:cxnSp>
      <p:sp>
        <p:nvSpPr>
          <p:cNvPr id="51" name="TextBox 79">
            <a:extLst>
              <a:ext uri="{FF2B5EF4-FFF2-40B4-BE49-F238E27FC236}">
                <a16:creationId xmlns:a16="http://schemas.microsoft.com/office/drawing/2014/main" id="{E6078285-5FFA-4640-AB12-20912275C542}"/>
              </a:ext>
            </a:extLst>
          </p:cNvPr>
          <p:cNvSpPr txBox="1"/>
          <p:nvPr userDrawn="1"/>
        </p:nvSpPr>
        <p:spPr>
          <a:xfrm>
            <a:off x="7081820" y="4557661"/>
            <a:ext cx="403317" cy="307777"/>
          </a:xfrm>
          <a:prstGeom prst="rect">
            <a:avLst/>
          </a:prstGeom>
          <a:noFill/>
        </p:spPr>
        <p:txBody>
          <a:bodyPr wrap="non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latin typeface="Calibri" panose="020F0502020204030204"/>
                <a:ea typeface="+mn-ea"/>
                <a:cs typeface="+mn-cs"/>
              </a:rPr>
              <a:t>85%</a:t>
            </a:r>
          </a:p>
        </p:txBody>
      </p:sp>
      <p:cxnSp>
        <p:nvCxnSpPr>
          <p:cNvPr id="52" name="Straight Arrow Connector 51">
            <a:extLst>
              <a:ext uri="{FF2B5EF4-FFF2-40B4-BE49-F238E27FC236}">
                <a16:creationId xmlns:a16="http://schemas.microsoft.com/office/drawing/2014/main" id="{F5CF50DD-1EB5-4592-8815-1CA78CF92813}"/>
              </a:ext>
            </a:extLst>
          </p:cNvPr>
          <p:cNvCxnSpPr>
            <a:cxnSpLocks/>
          </p:cNvCxnSpPr>
          <p:nvPr userDrawn="1"/>
        </p:nvCxnSpPr>
        <p:spPr>
          <a:xfrm flipH="1">
            <a:off x="8091607" y="4834660"/>
            <a:ext cx="783040" cy="0"/>
          </a:xfrm>
          <a:prstGeom prst="straightConnector1">
            <a:avLst/>
          </a:prstGeom>
          <a:noFill/>
          <a:ln w="6350" cap="flat" cmpd="sng" algn="ctr">
            <a:solidFill>
              <a:sysClr val="windowText" lastClr="000000"/>
            </a:solidFill>
            <a:prstDash val="solid"/>
            <a:miter lim="800000"/>
            <a:tailEnd type="oval" w="med" len="med"/>
          </a:ln>
          <a:effectLst/>
        </p:spPr>
      </p:cxnSp>
      <p:sp>
        <p:nvSpPr>
          <p:cNvPr id="53" name="TextBox 81">
            <a:extLst>
              <a:ext uri="{FF2B5EF4-FFF2-40B4-BE49-F238E27FC236}">
                <a16:creationId xmlns:a16="http://schemas.microsoft.com/office/drawing/2014/main" id="{3EB335AC-7188-4599-AF6A-2FFB2C4D4B5E}"/>
              </a:ext>
            </a:extLst>
          </p:cNvPr>
          <p:cNvSpPr txBox="1"/>
          <p:nvPr userDrawn="1"/>
        </p:nvSpPr>
        <p:spPr>
          <a:xfrm>
            <a:off x="8471330" y="4557661"/>
            <a:ext cx="403317" cy="307777"/>
          </a:xfrm>
          <a:prstGeom prst="rect">
            <a:avLst/>
          </a:prstGeom>
          <a:noFill/>
        </p:spPr>
        <p:txBody>
          <a:bodyPr wrap="non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latin typeface="Calibri" panose="020F0502020204030204"/>
                <a:ea typeface="+mn-ea"/>
                <a:cs typeface="+mn-cs"/>
              </a:rPr>
              <a:t>80%</a:t>
            </a:r>
          </a:p>
        </p:txBody>
      </p:sp>
      <p:cxnSp>
        <p:nvCxnSpPr>
          <p:cNvPr id="54" name="Straight Arrow Connector 53">
            <a:extLst>
              <a:ext uri="{FF2B5EF4-FFF2-40B4-BE49-F238E27FC236}">
                <a16:creationId xmlns:a16="http://schemas.microsoft.com/office/drawing/2014/main" id="{9803DA6D-707A-430C-AF9F-966F98223A34}"/>
              </a:ext>
            </a:extLst>
          </p:cNvPr>
          <p:cNvCxnSpPr>
            <a:cxnSpLocks/>
          </p:cNvCxnSpPr>
          <p:nvPr userDrawn="1"/>
        </p:nvCxnSpPr>
        <p:spPr>
          <a:xfrm flipH="1">
            <a:off x="9627120" y="4836414"/>
            <a:ext cx="783040" cy="0"/>
          </a:xfrm>
          <a:prstGeom prst="straightConnector1">
            <a:avLst/>
          </a:prstGeom>
          <a:noFill/>
          <a:ln w="6350" cap="flat" cmpd="sng" algn="ctr">
            <a:solidFill>
              <a:sysClr val="windowText" lastClr="000000"/>
            </a:solidFill>
            <a:prstDash val="solid"/>
            <a:miter lim="800000"/>
            <a:tailEnd type="oval" w="med" len="med"/>
          </a:ln>
          <a:effectLst/>
        </p:spPr>
      </p:cxnSp>
      <p:sp>
        <p:nvSpPr>
          <p:cNvPr id="55" name="TextBox 83">
            <a:extLst>
              <a:ext uri="{FF2B5EF4-FFF2-40B4-BE49-F238E27FC236}">
                <a16:creationId xmlns:a16="http://schemas.microsoft.com/office/drawing/2014/main" id="{54C9AAF0-D5A0-408D-81FC-41C8615C8B89}"/>
              </a:ext>
            </a:extLst>
          </p:cNvPr>
          <p:cNvSpPr txBox="1"/>
          <p:nvPr userDrawn="1"/>
        </p:nvSpPr>
        <p:spPr>
          <a:xfrm>
            <a:off x="10006843" y="4559415"/>
            <a:ext cx="403317" cy="307777"/>
          </a:xfrm>
          <a:prstGeom prst="rect">
            <a:avLst/>
          </a:prstGeom>
          <a:noFill/>
        </p:spPr>
        <p:txBody>
          <a:bodyPr wrap="non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Text" lastClr="000000"/>
                </a:solidFill>
                <a:effectLst/>
                <a:uLnTx/>
                <a:uFillTx/>
                <a:latin typeface="Calibri" panose="020F0502020204030204"/>
                <a:ea typeface="+mn-ea"/>
                <a:cs typeface="+mn-cs"/>
              </a:rPr>
              <a:t>70%</a:t>
            </a:r>
          </a:p>
        </p:txBody>
      </p:sp>
      <p:sp>
        <p:nvSpPr>
          <p:cNvPr id="56" name="TextBox 84">
            <a:extLst>
              <a:ext uri="{FF2B5EF4-FFF2-40B4-BE49-F238E27FC236}">
                <a16:creationId xmlns:a16="http://schemas.microsoft.com/office/drawing/2014/main" id="{58A452A9-AF73-434E-BFCE-07ED84FD967A}"/>
              </a:ext>
            </a:extLst>
          </p:cNvPr>
          <p:cNvSpPr txBox="1"/>
          <p:nvPr userDrawn="1"/>
        </p:nvSpPr>
        <p:spPr>
          <a:xfrm>
            <a:off x="6267322" y="5078266"/>
            <a:ext cx="506870" cy="24622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ysClr val="windowText" lastClr="000000"/>
                </a:solidFill>
                <a:effectLst/>
                <a:uLnTx/>
                <a:uFillTx/>
                <a:latin typeface="Calibri" panose="020F0502020204030204"/>
                <a:ea typeface="+mn-ea"/>
                <a:cs typeface="+mn-cs"/>
              </a:rPr>
              <a:t>Urban</a:t>
            </a:r>
          </a:p>
        </p:txBody>
      </p:sp>
      <p:sp>
        <p:nvSpPr>
          <p:cNvPr id="57" name="TextBox 85">
            <a:extLst>
              <a:ext uri="{FF2B5EF4-FFF2-40B4-BE49-F238E27FC236}">
                <a16:creationId xmlns:a16="http://schemas.microsoft.com/office/drawing/2014/main" id="{4FD41D71-C08E-410F-B736-13E360F18186}"/>
              </a:ext>
            </a:extLst>
          </p:cNvPr>
          <p:cNvSpPr txBox="1"/>
          <p:nvPr userDrawn="1"/>
        </p:nvSpPr>
        <p:spPr>
          <a:xfrm>
            <a:off x="7628880" y="5078267"/>
            <a:ext cx="686406" cy="24622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ysClr val="windowText" lastClr="000000"/>
                </a:solidFill>
                <a:effectLst/>
                <a:uLnTx/>
                <a:uFillTx/>
                <a:latin typeface="Calibri" panose="020F0502020204030204"/>
                <a:ea typeface="+mn-ea"/>
                <a:cs typeface="+mn-cs"/>
              </a:rPr>
              <a:t>Suburban</a:t>
            </a:r>
          </a:p>
        </p:txBody>
      </p:sp>
      <p:sp>
        <p:nvSpPr>
          <p:cNvPr id="58" name="TextBox 86">
            <a:extLst>
              <a:ext uri="{FF2B5EF4-FFF2-40B4-BE49-F238E27FC236}">
                <a16:creationId xmlns:a16="http://schemas.microsoft.com/office/drawing/2014/main" id="{FB926EB7-0907-445D-8D19-980DF23373AF}"/>
              </a:ext>
            </a:extLst>
          </p:cNvPr>
          <p:cNvSpPr txBox="1"/>
          <p:nvPr userDrawn="1"/>
        </p:nvSpPr>
        <p:spPr>
          <a:xfrm>
            <a:off x="9195618" y="5078266"/>
            <a:ext cx="455574" cy="24622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ysClr val="windowText" lastClr="000000"/>
                </a:solidFill>
                <a:effectLst/>
                <a:uLnTx/>
                <a:uFillTx/>
                <a:latin typeface="Calibri" panose="020F0502020204030204"/>
                <a:ea typeface="+mn-ea"/>
                <a:cs typeface="+mn-cs"/>
              </a:rPr>
              <a:t>Rural</a:t>
            </a:r>
          </a:p>
        </p:txBody>
      </p:sp>
      <p:sp>
        <p:nvSpPr>
          <p:cNvPr id="59" name="TextBox 87">
            <a:extLst>
              <a:ext uri="{FF2B5EF4-FFF2-40B4-BE49-F238E27FC236}">
                <a16:creationId xmlns:a16="http://schemas.microsoft.com/office/drawing/2014/main" id="{582318C2-9F29-491D-9CFA-1ECF4D8256F9}"/>
              </a:ext>
            </a:extLst>
          </p:cNvPr>
          <p:cNvSpPr txBox="1"/>
          <p:nvPr userDrawn="1"/>
        </p:nvSpPr>
        <p:spPr>
          <a:xfrm>
            <a:off x="5988183" y="4011489"/>
            <a:ext cx="770660" cy="323165"/>
          </a:xfrm>
          <a:prstGeom prst="rect">
            <a:avLst/>
          </a:prstGeom>
          <a:noFill/>
        </p:spPr>
        <p:txBody>
          <a:bodyPr wrap="none" l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ysClr val="windowText" lastClr="000000"/>
                </a:solidFill>
                <a:effectLst/>
                <a:uLnTx/>
                <a:uFillTx/>
                <a:latin typeface="Calibri" panose="020F0502020204030204"/>
                <a:ea typeface="+mn-ea"/>
                <a:cs typeface="+mn-cs"/>
              </a:rPr>
              <a:t>Location</a:t>
            </a:r>
          </a:p>
        </p:txBody>
      </p:sp>
      <p:cxnSp>
        <p:nvCxnSpPr>
          <p:cNvPr id="60" name="Straight Connector 59">
            <a:extLst>
              <a:ext uri="{FF2B5EF4-FFF2-40B4-BE49-F238E27FC236}">
                <a16:creationId xmlns:a16="http://schemas.microsoft.com/office/drawing/2014/main" id="{5BBE9D98-73AB-4800-BCCD-35B293229433}"/>
              </a:ext>
            </a:extLst>
          </p:cNvPr>
          <p:cNvCxnSpPr>
            <a:cxnSpLocks/>
          </p:cNvCxnSpPr>
          <p:nvPr userDrawn="1"/>
        </p:nvCxnSpPr>
        <p:spPr>
          <a:xfrm>
            <a:off x="5988183" y="4314016"/>
            <a:ext cx="4440418" cy="0"/>
          </a:xfrm>
          <a:prstGeom prst="line">
            <a:avLst/>
          </a:prstGeom>
          <a:noFill/>
          <a:ln w="6350" cap="flat" cmpd="sng" algn="ctr">
            <a:solidFill>
              <a:srgbClr val="3A5C84"/>
            </a:solidFill>
            <a:prstDash val="solid"/>
            <a:miter lim="800000"/>
          </a:ln>
          <a:effectLst/>
        </p:spPr>
      </p:cxnSp>
      <p:graphicFrame>
        <p:nvGraphicFramePr>
          <p:cNvPr id="67" name="Chart 66">
            <a:extLst>
              <a:ext uri="{FF2B5EF4-FFF2-40B4-BE49-F238E27FC236}">
                <a16:creationId xmlns:a16="http://schemas.microsoft.com/office/drawing/2014/main" id="{E0D121D2-2841-4ACF-BBBC-EC21563B99A6}"/>
              </a:ext>
            </a:extLst>
          </p:cNvPr>
          <p:cNvGraphicFramePr/>
          <p:nvPr userDrawn="1">
            <p:extLst>
              <p:ext uri="{D42A27DB-BD31-4B8C-83A1-F6EECF244321}">
                <p14:modId xmlns:p14="http://schemas.microsoft.com/office/powerpoint/2010/main" val="1633306893"/>
              </p:ext>
            </p:extLst>
          </p:nvPr>
        </p:nvGraphicFramePr>
        <p:xfrm>
          <a:off x="3186055" y="4487286"/>
          <a:ext cx="2057400" cy="1392134"/>
        </p:xfrm>
        <a:graphic>
          <a:graphicData uri="http://schemas.openxmlformats.org/drawingml/2006/chart">
            <c:chart xmlns:c="http://schemas.openxmlformats.org/drawingml/2006/chart" xmlns:r="http://schemas.openxmlformats.org/officeDocument/2006/relationships" r:id="rId8"/>
          </a:graphicData>
        </a:graphic>
      </p:graphicFrame>
      <p:sp>
        <p:nvSpPr>
          <p:cNvPr id="82" name="Rectangle 81">
            <a:extLst>
              <a:ext uri="{FF2B5EF4-FFF2-40B4-BE49-F238E27FC236}">
                <a16:creationId xmlns:a16="http://schemas.microsoft.com/office/drawing/2014/main" id="{A6257AC0-0127-41BC-B78D-4A88DDCA7CF5}"/>
              </a:ext>
            </a:extLst>
          </p:cNvPr>
          <p:cNvSpPr/>
          <p:nvPr userDrawn="1"/>
        </p:nvSpPr>
        <p:spPr>
          <a:xfrm>
            <a:off x="2053859" y="5338304"/>
            <a:ext cx="1157577"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ysClr val="windowText" lastClr="000000"/>
                </a:solidFill>
                <a:effectLst/>
                <a:uLnTx/>
                <a:uFillTx/>
                <a:latin typeface="Calibri" panose="020F0502020204030204"/>
                <a:ea typeface="+mn-ea"/>
                <a:cs typeface="+mn-cs"/>
              </a:rPr>
              <a:t>Bachelor's or Advanced Degree</a:t>
            </a:r>
          </a:p>
        </p:txBody>
      </p:sp>
      <p:sp>
        <p:nvSpPr>
          <p:cNvPr id="83" name="Rectangle 82">
            <a:extLst>
              <a:ext uri="{FF2B5EF4-FFF2-40B4-BE49-F238E27FC236}">
                <a16:creationId xmlns:a16="http://schemas.microsoft.com/office/drawing/2014/main" id="{47BB5790-DBAB-4BF4-B0AC-BCDA330307C7}"/>
              </a:ext>
            </a:extLst>
          </p:cNvPr>
          <p:cNvSpPr/>
          <p:nvPr userDrawn="1"/>
        </p:nvSpPr>
        <p:spPr>
          <a:xfrm>
            <a:off x="2053859" y="5040503"/>
            <a:ext cx="1157577"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ysClr val="windowText" lastClr="000000"/>
                </a:solidFill>
                <a:effectLst/>
                <a:uLnTx/>
                <a:uFillTx/>
                <a:latin typeface="Calibri" panose="020F0502020204030204"/>
                <a:ea typeface="+mn-ea"/>
                <a:cs typeface="+mn-cs"/>
              </a:rPr>
              <a:t>Some college</a:t>
            </a:r>
          </a:p>
        </p:txBody>
      </p:sp>
      <p:sp>
        <p:nvSpPr>
          <p:cNvPr id="84" name="Rectangle 83">
            <a:extLst>
              <a:ext uri="{FF2B5EF4-FFF2-40B4-BE49-F238E27FC236}">
                <a16:creationId xmlns:a16="http://schemas.microsoft.com/office/drawing/2014/main" id="{3627E3F3-9D74-4254-A066-000D2D1A3426}"/>
              </a:ext>
            </a:extLst>
          </p:cNvPr>
          <p:cNvSpPr/>
          <p:nvPr userDrawn="1"/>
        </p:nvSpPr>
        <p:spPr>
          <a:xfrm>
            <a:off x="2053859" y="4588812"/>
            <a:ext cx="1157577"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ysClr val="windowText" lastClr="000000"/>
                </a:solidFill>
                <a:effectLst/>
                <a:uLnTx/>
                <a:uFillTx/>
                <a:latin typeface="Calibri" panose="020F0502020204030204"/>
                <a:ea typeface="+mn-ea"/>
                <a:cs typeface="+mn-cs"/>
              </a:rPr>
              <a:t>High school degree or less</a:t>
            </a:r>
          </a:p>
        </p:txBody>
      </p:sp>
    </p:spTree>
    <p:extLst>
      <p:ext uri="{BB962C8B-B14F-4D97-AF65-F5344CB8AC3E}">
        <p14:creationId xmlns:p14="http://schemas.microsoft.com/office/powerpoint/2010/main" val="39543567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5876-6A34-4F14-8E0F-4A4F2595964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97598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DDA3-EBC0-46B5-96B4-C406C64F7894}"/>
              </a:ext>
            </a:extLst>
          </p:cNvPr>
          <p:cNvSpPr>
            <a:spLocks noGrp="1"/>
          </p:cNvSpPr>
          <p:nvPr>
            <p:ph type="title"/>
          </p:nvPr>
        </p:nvSpPr>
        <p:spPr>
          <a:xfrm>
            <a:off x="838200" y="2658382"/>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97795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pPr>
                <a:defRPr/>
              </a:pPr>
              <a:t>‹#›</a:t>
            </a:fld>
            <a:endParaRPr lang="en-US"/>
          </a:p>
        </p:txBody>
      </p:sp>
    </p:spTree>
    <p:extLst>
      <p:ext uri="{BB962C8B-B14F-4D97-AF65-F5344CB8AC3E}">
        <p14:creationId xmlns:p14="http://schemas.microsoft.com/office/powerpoint/2010/main" val="230055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51DC823-B222-4B11-BD1C-8AF926CEBCFE}"/>
              </a:ext>
            </a:extLst>
          </p:cNvPr>
          <p:cNvCxnSpPr/>
          <p:nvPr userDrawn="1"/>
        </p:nvCxnSpPr>
        <p:spPr>
          <a:xfrm>
            <a:off x="6821905" y="1564106"/>
            <a:ext cx="4235116" cy="0"/>
          </a:xfrm>
          <a:prstGeom prst="line">
            <a:avLst/>
          </a:prstGeom>
          <a:ln w="19050">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972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pPr>
                <a:defRPr/>
              </a:pPr>
              <a:t>‹#›</a:t>
            </a:fld>
            <a:endParaRPr lang="en-US"/>
          </a:p>
        </p:txBody>
      </p:sp>
    </p:spTree>
    <p:extLst>
      <p:ext uri="{BB962C8B-B14F-4D97-AF65-F5344CB8AC3E}">
        <p14:creationId xmlns:p14="http://schemas.microsoft.com/office/powerpoint/2010/main" val="1781535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1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microsoft.com/office/2007/relationships/hdphoto" Target="../media/hdphoto1.wdp"/><Relationship Id="rId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microsoft.com/office/2007/relationships/hdphoto" Target="../media/hdphoto2.wdp"/><Relationship Id="rId4"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5" Type="http://schemas.microsoft.com/office/2007/relationships/hdphoto" Target="../media/hdphoto3.wdp"/><Relationship Id="rId4" Type="http://schemas.openxmlformats.org/officeDocument/2006/relationships/image" Target="../media/image4.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7.xml"/><Relationship Id="rId1" Type="http://schemas.openxmlformats.org/officeDocument/2006/relationships/slideLayout" Target="../slideLayouts/slideLayout62.xml"/><Relationship Id="rId4" Type="http://schemas.openxmlformats.org/officeDocument/2006/relationships/image" Target="../media/image6.png"/></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theme" Target="../theme/theme1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6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F93009-C975-4261-B27C-4604CE954350}"/>
              </a:ext>
            </a:extLst>
          </p:cNvPr>
          <p:cNvPicPr>
            <a:picLocks noChangeAspect="1"/>
          </p:cNvPicPr>
          <p:nvPr userDrawn="1"/>
        </p:nvPicPr>
        <p:blipFill rotWithShape="1">
          <a:blip r:embed="rId5">
            <a:alphaModFix amt="35000"/>
          </a:blip>
          <a:srcRect l="6509" t="18707" r="6509" b="29195"/>
          <a:stretch/>
        </p:blipFill>
        <p:spPr>
          <a:xfrm>
            <a:off x="0" y="1"/>
            <a:ext cx="12192000" cy="6858000"/>
          </a:xfrm>
          <a:prstGeom prst="rect">
            <a:avLst/>
          </a:prstGeom>
        </p:spPr>
      </p:pic>
      <p:sp>
        <p:nvSpPr>
          <p:cNvPr id="11" name="Rectangle 10">
            <a:extLst>
              <a:ext uri="{FF2B5EF4-FFF2-40B4-BE49-F238E27FC236}">
                <a16:creationId xmlns:a16="http://schemas.microsoft.com/office/drawing/2014/main" id="{05431377-D786-4962-BB84-1409EBEBB903}"/>
              </a:ext>
            </a:extLst>
          </p:cNvPr>
          <p:cNvSpPr/>
          <p:nvPr userDrawn="1"/>
        </p:nvSpPr>
        <p:spPr>
          <a:xfrm>
            <a:off x="2636921" y="1070814"/>
            <a:ext cx="6918158" cy="3609474"/>
          </a:xfrm>
          <a:prstGeom prst="rect">
            <a:avLst/>
          </a:prstGeom>
          <a:solidFill>
            <a:schemeClr val="bg1"/>
          </a:solidFill>
          <a:ln w="57150">
            <a:solidFill>
              <a:srgbClr val="004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latin typeface="Aileron Light" panose="00000400000000000000" pitchFamily="50" charset="0"/>
            </a:endParaRPr>
          </a:p>
        </p:txBody>
      </p:sp>
      <p:sp>
        <p:nvSpPr>
          <p:cNvPr id="14" name="Rectangle 13">
            <a:extLst>
              <a:ext uri="{FF2B5EF4-FFF2-40B4-BE49-F238E27FC236}">
                <a16:creationId xmlns:a16="http://schemas.microsoft.com/office/drawing/2014/main" id="{013E0FF6-AA31-4E89-9BEC-7A0CBFE22889}"/>
              </a:ext>
            </a:extLst>
          </p:cNvPr>
          <p:cNvSpPr/>
          <p:nvPr userDrawn="1"/>
        </p:nvSpPr>
        <p:spPr>
          <a:xfrm>
            <a:off x="4086726" y="4150899"/>
            <a:ext cx="4018547" cy="866273"/>
          </a:xfrm>
          <a:prstGeom prst="rect">
            <a:avLst/>
          </a:prstGeom>
          <a:solidFill>
            <a:srgbClr val="0041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buNone/>
            </a:pPr>
            <a:r>
              <a:rPr lang="en-US" sz="1400" b="0" i="0">
                <a:solidFill>
                  <a:schemeClr val="bg1"/>
                </a:solidFill>
                <a:effectLst/>
                <a:latin typeface="Aileron Light" panose="00000400000000000000" pitchFamily="50" charset="0"/>
              </a:rPr>
              <a:t>Prof. Ralucca Gera, rgera@nps.edu </a:t>
            </a:r>
          </a:p>
          <a:p>
            <a:pPr indent="0" algn="ctr">
              <a:buNone/>
            </a:pPr>
            <a:r>
              <a:rPr lang="en-US" sz="1400" b="0" i="0">
                <a:solidFill>
                  <a:schemeClr val="bg1"/>
                </a:solidFill>
                <a:effectLst/>
                <a:latin typeface="Aileron Light" panose="00000400000000000000" pitchFamily="50" charset="0"/>
              </a:rPr>
              <a:t>Applied Mathematics Department, </a:t>
            </a:r>
            <a:br>
              <a:rPr lang="en-US" sz="1400" b="0" i="0">
                <a:solidFill>
                  <a:schemeClr val="bg1"/>
                </a:solidFill>
                <a:effectLst/>
                <a:latin typeface="Aileron Light" panose="00000400000000000000" pitchFamily="50" charset="0"/>
              </a:rPr>
            </a:br>
            <a:r>
              <a:rPr lang="en-US" sz="1400" b="0" i="0">
                <a:solidFill>
                  <a:schemeClr val="bg1"/>
                </a:solidFill>
                <a:effectLst/>
                <a:latin typeface="Aileron Light" panose="00000400000000000000" pitchFamily="50" charset="0"/>
              </a:rPr>
              <a:t>Naval Postgraduate School</a:t>
            </a:r>
          </a:p>
        </p:txBody>
      </p:sp>
    </p:spTree>
    <p:extLst>
      <p:ext uri="{BB962C8B-B14F-4D97-AF65-F5344CB8AC3E}">
        <p14:creationId xmlns:p14="http://schemas.microsoft.com/office/powerpoint/2010/main" val="940261303"/>
      </p:ext>
    </p:extLst>
  </p:cSld>
  <p:clrMap bg1="lt1" tx1="dk1" bg2="lt2" tx2="dk2" accent1="accent1" accent2="accent2" accent3="accent3" accent4="accent4" accent5="accent5" accent6="accent6" hlink="hlink" folHlink="folHlink"/>
  <p:sldLayoutIdLst>
    <p:sldLayoutId id="2147483674" r:id="rId1"/>
    <p:sldLayoutId id="2147483767" r:id="rId2"/>
    <p:sldLayoutId id="214748376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505A32-6789-40B5-B940-4F425BAC44C7}"/>
              </a:ext>
            </a:extLst>
          </p:cNvPr>
          <p:cNvSpPr>
            <a:spLocks noGrp="1"/>
          </p:cNvSpPr>
          <p:nvPr>
            <p:ph type="title"/>
          </p:nvPr>
        </p:nvSpPr>
        <p:spPr>
          <a:xfrm>
            <a:off x="838200" y="365125"/>
            <a:ext cx="10515600" cy="1325563"/>
          </a:xfrm>
          <a:prstGeom prst="rect">
            <a:avLst/>
          </a:prstGeom>
          <a:solidFill>
            <a:srgbClr val="8C8C8C"/>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8862B7-5DD1-40D2-9476-9FF611C45141}"/>
              </a:ext>
            </a:extLst>
          </p:cNvPr>
          <p:cNvSpPr>
            <a:spLocks noGrp="1"/>
          </p:cNvSpPr>
          <p:nvPr>
            <p:ph type="body" idx="1"/>
          </p:nvPr>
        </p:nvSpPr>
        <p:spPr>
          <a:xfrm>
            <a:off x="838200" y="1803150"/>
            <a:ext cx="10515600" cy="38998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601C4-57EE-40B0-8EAF-42A95374A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4D7F4-AF73-4716-9B6A-513C3A106025}" type="datetimeFigureOut">
              <a:rPr lang="en-US" smtClean="0"/>
              <a:t>1/12/2022</a:t>
            </a:fld>
            <a:endParaRPr lang="en-US"/>
          </a:p>
        </p:txBody>
      </p:sp>
      <p:sp>
        <p:nvSpPr>
          <p:cNvPr id="5" name="Footer Placeholder 4">
            <a:extLst>
              <a:ext uri="{FF2B5EF4-FFF2-40B4-BE49-F238E27FC236}">
                <a16:creationId xmlns:a16="http://schemas.microsoft.com/office/drawing/2014/main" id="{2CC8EA50-7AC9-4AC3-A242-75D5D7E70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59878-6C2D-41EC-AF8A-845E219B4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1A166-9CA4-4962-904D-8A251CDD6444}" type="slidenum">
              <a:rPr lang="en-US" smtClean="0"/>
              <a:t>‹#›</a:t>
            </a:fld>
            <a:endParaRPr lang="en-US"/>
          </a:p>
        </p:txBody>
      </p:sp>
      <p:sp>
        <p:nvSpPr>
          <p:cNvPr id="7" name="Rectangle 6">
            <a:extLst>
              <a:ext uri="{FF2B5EF4-FFF2-40B4-BE49-F238E27FC236}">
                <a16:creationId xmlns:a16="http://schemas.microsoft.com/office/drawing/2014/main" id="{CA703037-E23A-4788-B7D3-57030549D401}"/>
              </a:ext>
            </a:extLst>
          </p:cNvPr>
          <p:cNvSpPr/>
          <p:nvPr userDrawn="1"/>
        </p:nvSpPr>
        <p:spPr>
          <a:xfrm>
            <a:off x="336884" y="1155032"/>
            <a:ext cx="11405937" cy="4957010"/>
          </a:xfrm>
          <a:prstGeom prst="rect">
            <a:avLst/>
          </a:prstGeom>
          <a:noFill/>
          <a:ln w="28575">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81026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3175B8-0009-45B5-B1AD-0CA914E40C9B}"/>
              </a:ext>
            </a:extLst>
          </p:cNvPr>
          <p:cNvSpPr/>
          <p:nvPr userDrawn="1"/>
        </p:nvSpPr>
        <p:spPr>
          <a:xfrm>
            <a:off x="0" y="4764505"/>
            <a:ext cx="12192000" cy="2093495"/>
          </a:xfrm>
          <a:prstGeom prst="rect">
            <a:avLst/>
          </a:prstGeom>
          <a:gradFill flip="none" rotWithShape="1">
            <a:gsLst>
              <a:gs pos="0">
                <a:srgbClr val="8C8C8C"/>
              </a:gs>
              <a:gs pos="50000">
                <a:schemeClr val="bg1">
                  <a:lumMod val="75000"/>
                </a:schemeClr>
              </a:gs>
              <a:gs pos="82000">
                <a:srgbClr val="E9E9E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838200" y="199594"/>
            <a:ext cx="901967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575DA27B-8105-4E33-8AF8-01B31B967688}"/>
              </a:ext>
            </a:extLst>
          </p:cNvPr>
          <p:cNvSpPr>
            <a:spLocks noGrp="1"/>
          </p:cNvSpPr>
          <p:nvPr>
            <p:ph type="sldNum" sz="quarter" idx="4"/>
          </p:nvPr>
        </p:nvSpPr>
        <p:spPr>
          <a:xfrm>
            <a:off x="11517998" y="6443957"/>
            <a:ext cx="594026" cy="365125"/>
          </a:xfrm>
          <a:prstGeom prst="rect">
            <a:avLst/>
          </a:prstGeom>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1515915767"/>
      </p:ext>
    </p:extLst>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5E1BAB-4B5B-4B3C-9C27-7EBDC4E4CD56}"/>
              </a:ext>
            </a:extLst>
          </p:cNvPr>
          <p:cNvSpPr/>
          <p:nvPr userDrawn="1"/>
        </p:nvSpPr>
        <p:spPr>
          <a:xfrm>
            <a:off x="0" y="4772306"/>
            <a:ext cx="12192000" cy="2085694"/>
          </a:xfrm>
          <a:prstGeom prst="rect">
            <a:avLst/>
          </a:prstGeom>
          <a:gradFill flip="none" rotWithShape="1">
            <a:gsLst>
              <a:gs pos="0">
                <a:srgbClr val="FFD503"/>
              </a:gs>
              <a:gs pos="50000">
                <a:schemeClr val="accent4">
                  <a:lumMod val="40000"/>
                  <a:lumOff val="60000"/>
                </a:schemeClr>
              </a:gs>
              <a:gs pos="82000">
                <a:srgbClr val="FBF5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838200" y="316207"/>
            <a:ext cx="901967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6B05ED21-3DF7-48D1-AFC7-D43758B0B29E}"/>
              </a:ext>
            </a:extLst>
          </p:cNvPr>
          <p:cNvSpPr>
            <a:spLocks noGrp="1"/>
          </p:cNvSpPr>
          <p:nvPr>
            <p:ph type="sldNum" sz="quarter" idx="4"/>
          </p:nvPr>
        </p:nvSpPr>
        <p:spPr>
          <a:xfrm>
            <a:off x="11517998" y="6443957"/>
            <a:ext cx="594026" cy="365125"/>
          </a:xfrm>
          <a:prstGeom prst="rect">
            <a:avLst/>
          </a:prstGeom>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1167197295"/>
      </p:ext>
    </p:extLst>
  </p:cSld>
  <p:clrMap bg1="lt1" tx1="dk1" bg2="lt2" tx2="dk2" accent1="accent1" accent2="accent2" accent3="accent3" accent4="accent4" accent5="accent5" accent6="accent6" hlink="hlink" folHlink="folHlink"/>
  <p:sldLayoutIdLst>
    <p:sldLayoutId id="2147483687" r:id="rId1"/>
    <p:sldLayoutId id="21474836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5E1BAB-4B5B-4B3C-9C27-7EBDC4E4CD56}"/>
              </a:ext>
            </a:extLst>
          </p:cNvPr>
          <p:cNvSpPr/>
          <p:nvPr userDrawn="1"/>
        </p:nvSpPr>
        <p:spPr>
          <a:xfrm>
            <a:off x="0" y="1732546"/>
            <a:ext cx="12192000" cy="5125453"/>
          </a:xfrm>
          <a:prstGeom prst="rect">
            <a:avLst/>
          </a:prstGeom>
          <a:gradFill flip="none" rotWithShape="1">
            <a:gsLst>
              <a:gs pos="0">
                <a:srgbClr val="FFD503"/>
              </a:gs>
              <a:gs pos="50000">
                <a:schemeClr val="accent4">
                  <a:lumMod val="40000"/>
                  <a:lumOff val="60000"/>
                </a:schemeClr>
              </a:gs>
              <a:gs pos="82000">
                <a:srgbClr val="FBF5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838200" y="316207"/>
            <a:ext cx="901967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6B05ED21-3DF7-48D1-AFC7-D43758B0B29E}"/>
              </a:ext>
            </a:extLst>
          </p:cNvPr>
          <p:cNvSpPr>
            <a:spLocks noGrp="1"/>
          </p:cNvSpPr>
          <p:nvPr>
            <p:ph type="sldNum" sz="quarter" idx="4"/>
          </p:nvPr>
        </p:nvSpPr>
        <p:spPr>
          <a:xfrm>
            <a:off x="11517998" y="6443957"/>
            <a:ext cx="594026" cy="365125"/>
          </a:xfrm>
          <a:prstGeom prst="rect">
            <a:avLst/>
          </a:prstGeom>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2873524703"/>
      </p:ext>
    </p:extLst>
  </p:cSld>
  <p:clrMap bg1="lt1" tx1="dk1" bg2="lt2" tx2="dk2" accent1="accent1" accent2="accent2" accent3="accent3" accent4="accent4" accent5="accent5" accent6="accent6" hlink="hlink" folHlink="folHlink"/>
  <p:sldLayoutIdLst>
    <p:sldLayoutId id="2147483765" r:id="rId1"/>
    <p:sldLayoutId id="21474837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5482E7-0333-4A30-9A89-CECB6C452D87}"/>
              </a:ext>
            </a:extLst>
          </p:cNvPr>
          <p:cNvSpPr/>
          <p:nvPr userDrawn="1"/>
        </p:nvSpPr>
        <p:spPr>
          <a:xfrm>
            <a:off x="-5476" y="260465"/>
            <a:ext cx="12192000" cy="1147158"/>
          </a:xfrm>
          <a:prstGeom prst="rect">
            <a:avLst/>
          </a:prstGeom>
          <a:gradFill flip="none" rotWithShape="1">
            <a:gsLst>
              <a:gs pos="0">
                <a:srgbClr val="00457C"/>
              </a:gs>
              <a:gs pos="50000">
                <a:schemeClr val="accent1">
                  <a:lumMod val="75000"/>
                </a:schemeClr>
              </a:gs>
              <a:gs pos="82000">
                <a:srgbClr val="B5C4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9712370" y="6411822"/>
            <a:ext cx="2479630" cy="446178"/>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838200" y="351605"/>
            <a:ext cx="901967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0" y="6176963"/>
            <a:ext cx="8117306" cy="681037"/>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cap="small" baseline="0">
              <a:solidFill>
                <a:srgbClr val="002060"/>
              </a:solidFill>
              <a:ea typeface="+mn-lt"/>
              <a:cs typeface="+mn-lt"/>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7824417" y="6423738"/>
            <a:ext cx="2310639" cy="446177"/>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Slide Number Placeholder 6">
            <a:extLst>
              <a:ext uri="{FF2B5EF4-FFF2-40B4-BE49-F238E27FC236}">
                <a16:creationId xmlns:a16="http://schemas.microsoft.com/office/drawing/2014/main" id="{A9FFCAE1-3B2D-4DA2-A940-A0E31D351E4D}"/>
              </a:ext>
            </a:extLst>
          </p:cNvPr>
          <p:cNvSpPr>
            <a:spLocks noGrp="1"/>
          </p:cNvSpPr>
          <p:nvPr>
            <p:ph type="sldNum" sz="quarter" idx="4"/>
          </p:nvPr>
        </p:nvSpPr>
        <p:spPr>
          <a:xfrm>
            <a:off x="11517998" y="6443957"/>
            <a:ext cx="594026" cy="365125"/>
          </a:xfrm>
          <a:prstGeom prst="rect">
            <a:avLst/>
          </a:prstGeom>
        </p:spPr>
        <p:txBody>
          <a:bodyPr/>
          <a:lstStyle/>
          <a:p>
            <a:fld id="{06E00476-8A9E-490F-AB18-73544A16AA09}" type="slidenum">
              <a:rPr lang="en-US" smtClean="0"/>
              <a:t>‹#›</a:t>
            </a:fld>
            <a:endParaRPr lang="en-US"/>
          </a:p>
        </p:txBody>
      </p:sp>
      <p:pic>
        <p:nvPicPr>
          <p:cNvPr id="12" name="Picture 11">
            <a:extLst>
              <a:ext uri="{FF2B5EF4-FFF2-40B4-BE49-F238E27FC236}">
                <a16:creationId xmlns:a16="http://schemas.microsoft.com/office/drawing/2014/main" id="{263A132A-AFA9-48DF-88E9-DBFF97030EB6}"/>
              </a:ext>
            </a:extLst>
          </p:cNvPr>
          <p:cNvPicPr>
            <a:picLocks noChangeAspect="1"/>
          </p:cNvPicPr>
          <p:nvPr userDrawn="1"/>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0312325" y="353210"/>
            <a:ext cx="1527041" cy="791159"/>
          </a:xfrm>
          <a:prstGeom prst="rect">
            <a:avLst/>
          </a:prstGeom>
        </p:spPr>
      </p:pic>
    </p:spTree>
    <p:extLst>
      <p:ext uri="{BB962C8B-B14F-4D97-AF65-F5344CB8AC3E}">
        <p14:creationId xmlns:p14="http://schemas.microsoft.com/office/powerpoint/2010/main" val="1068188226"/>
      </p:ext>
    </p:extLst>
  </p:cSld>
  <p:clrMap bg1="lt1" tx1="dk1" bg2="lt2" tx2="dk2" accent1="accent1" accent2="accent2" accent3="accent3" accent4="accent4" accent5="accent5" accent6="accent6" hlink="hlink" folHlink="folHlink"/>
  <p:sldLayoutIdLst>
    <p:sldLayoutId id="2147483720" r:id="rId1"/>
    <p:sldLayoutId id="214748372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3175B8-0009-45B5-B1AD-0CA914E40C9B}"/>
              </a:ext>
            </a:extLst>
          </p:cNvPr>
          <p:cNvSpPr/>
          <p:nvPr userDrawn="1"/>
        </p:nvSpPr>
        <p:spPr>
          <a:xfrm>
            <a:off x="-5476" y="266629"/>
            <a:ext cx="12192000" cy="1191491"/>
          </a:xfrm>
          <a:prstGeom prst="rect">
            <a:avLst/>
          </a:prstGeom>
          <a:gradFill flip="none" rotWithShape="1">
            <a:gsLst>
              <a:gs pos="0">
                <a:srgbClr val="8C8C8C"/>
              </a:gs>
              <a:gs pos="50000">
                <a:schemeClr val="bg1">
                  <a:lumMod val="75000"/>
                </a:schemeClr>
              </a:gs>
              <a:gs pos="82000">
                <a:srgbClr val="E9E9E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9712370" y="6411822"/>
            <a:ext cx="2479630" cy="446178"/>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838200" y="199594"/>
            <a:ext cx="901967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5476" y="6176963"/>
            <a:ext cx="8117306" cy="681037"/>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cap="small" baseline="0">
              <a:solidFill>
                <a:srgbClr val="960000"/>
              </a:solidFill>
              <a:ea typeface="+mn-lt"/>
              <a:cs typeface="+mn-lt"/>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7824417" y="6423738"/>
            <a:ext cx="2310639" cy="446177"/>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Slide Number Placeholder 6">
            <a:extLst>
              <a:ext uri="{FF2B5EF4-FFF2-40B4-BE49-F238E27FC236}">
                <a16:creationId xmlns:a16="http://schemas.microsoft.com/office/drawing/2014/main" id="{575DA27B-8105-4E33-8AF8-01B31B967688}"/>
              </a:ext>
            </a:extLst>
          </p:cNvPr>
          <p:cNvSpPr>
            <a:spLocks noGrp="1"/>
          </p:cNvSpPr>
          <p:nvPr>
            <p:ph type="sldNum" sz="quarter" idx="4"/>
          </p:nvPr>
        </p:nvSpPr>
        <p:spPr>
          <a:xfrm>
            <a:off x="11517998" y="6443957"/>
            <a:ext cx="594026" cy="365125"/>
          </a:xfrm>
          <a:prstGeom prst="rect">
            <a:avLst/>
          </a:prstGeom>
        </p:spPr>
        <p:txBody>
          <a:bodyPr/>
          <a:lstStyle/>
          <a:p>
            <a:fld id="{06E00476-8A9E-490F-AB18-73544A16AA09}" type="slidenum">
              <a:rPr lang="en-US" smtClean="0"/>
              <a:t>‹#›</a:t>
            </a:fld>
            <a:endParaRPr lang="en-US"/>
          </a:p>
        </p:txBody>
      </p:sp>
      <p:pic>
        <p:nvPicPr>
          <p:cNvPr id="14" name="Picture 13">
            <a:extLst>
              <a:ext uri="{FF2B5EF4-FFF2-40B4-BE49-F238E27FC236}">
                <a16:creationId xmlns:a16="http://schemas.microsoft.com/office/drawing/2014/main" id="{35610AE4-70F7-4464-A94B-CA6C6C3E23D4}"/>
              </a:ext>
            </a:extLst>
          </p:cNvPr>
          <p:cNvPicPr>
            <a:picLocks noChangeAspect="1"/>
          </p:cNvPicPr>
          <p:nvPr userDrawn="1"/>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10872827" y="299662"/>
            <a:ext cx="1180627" cy="1125423"/>
          </a:xfrm>
          <a:prstGeom prst="rect">
            <a:avLst/>
          </a:prstGeom>
        </p:spPr>
      </p:pic>
    </p:spTree>
    <p:extLst>
      <p:ext uri="{BB962C8B-B14F-4D97-AF65-F5344CB8AC3E}">
        <p14:creationId xmlns:p14="http://schemas.microsoft.com/office/powerpoint/2010/main" val="3969837927"/>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5E1BAB-4B5B-4B3C-9C27-7EBDC4E4CD56}"/>
              </a:ext>
            </a:extLst>
          </p:cNvPr>
          <p:cNvSpPr/>
          <p:nvPr userDrawn="1"/>
        </p:nvSpPr>
        <p:spPr>
          <a:xfrm>
            <a:off x="-5477" y="260464"/>
            <a:ext cx="12192000" cy="1156669"/>
          </a:xfrm>
          <a:prstGeom prst="rect">
            <a:avLst/>
          </a:prstGeom>
          <a:gradFill flip="none" rotWithShape="1">
            <a:gsLst>
              <a:gs pos="0">
                <a:srgbClr val="FFD503"/>
              </a:gs>
              <a:gs pos="50000">
                <a:schemeClr val="accent4">
                  <a:lumMod val="40000"/>
                  <a:lumOff val="60000"/>
                </a:schemeClr>
              </a:gs>
              <a:gs pos="82000">
                <a:srgbClr val="FBF5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9712370" y="6411822"/>
            <a:ext cx="2479630" cy="446178"/>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838200" y="316207"/>
            <a:ext cx="901967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5477" y="6176963"/>
            <a:ext cx="8117306" cy="681037"/>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cap="small" baseline="0">
              <a:solidFill>
                <a:srgbClr val="D8AA16"/>
              </a:solidFill>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7824417" y="6423738"/>
            <a:ext cx="2310639" cy="446177"/>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Slide Number Placeholder 6">
            <a:extLst>
              <a:ext uri="{FF2B5EF4-FFF2-40B4-BE49-F238E27FC236}">
                <a16:creationId xmlns:a16="http://schemas.microsoft.com/office/drawing/2014/main" id="{6B05ED21-3DF7-48D1-AFC7-D43758B0B29E}"/>
              </a:ext>
            </a:extLst>
          </p:cNvPr>
          <p:cNvSpPr>
            <a:spLocks noGrp="1"/>
          </p:cNvSpPr>
          <p:nvPr>
            <p:ph type="sldNum" sz="quarter" idx="4"/>
          </p:nvPr>
        </p:nvSpPr>
        <p:spPr>
          <a:xfrm>
            <a:off x="11517998" y="6443957"/>
            <a:ext cx="594026" cy="365125"/>
          </a:xfrm>
          <a:prstGeom prst="rect">
            <a:avLst/>
          </a:prstGeom>
        </p:spPr>
        <p:txBody>
          <a:bodyPr/>
          <a:lstStyle/>
          <a:p>
            <a:fld id="{06E00476-8A9E-490F-AB18-73544A16AA09}" type="slidenum">
              <a:rPr lang="en-US" smtClean="0"/>
              <a:t>‹#›</a:t>
            </a:fld>
            <a:endParaRPr lang="en-US"/>
          </a:p>
        </p:txBody>
      </p:sp>
      <p:pic>
        <p:nvPicPr>
          <p:cNvPr id="11" name="Picture 10">
            <a:extLst>
              <a:ext uri="{FF2B5EF4-FFF2-40B4-BE49-F238E27FC236}">
                <a16:creationId xmlns:a16="http://schemas.microsoft.com/office/drawing/2014/main" id="{8AC47D0B-1E26-4529-9D42-7924416AC4A1}"/>
              </a:ext>
            </a:extLst>
          </p:cNvPr>
          <p:cNvPicPr>
            <a:picLocks noChangeAspect="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0328542" y="260464"/>
            <a:ext cx="1550504" cy="1156668"/>
          </a:xfrm>
          <a:prstGeom prst="rect">
            <a:avLst/>
          </a:prstGeom>
        </p:spPr>
      </p:pic>
    </p:spTree>
    <p:extLst>
      <p:ext uri="{BB962C8B-B14F-4D97-AF65-F5344CB8AC3E}">
        <p14:creationId xmlns:p14="http://schemas.microsoft.com/office/powerpoint/2010/main" val="953345675"/>
      </p:ext>
    </p:extLst>
  </p:cSld>
  <p:clrMap bg1="lt1" tx1="dk1" bg2="lt2" tx2="dk2" accent1="accent1" accent2="accent2" accent3="accent3" accent4="accent4" accent5="accent5" accent6="accent6" hlink="hlink" folHlink="folHlink"/>
  <p:sldLayoutIdLst>
    <p:sldLayoutId id="2147483726" r:id="rId1"/>
    <p:sldLayoutId id="214748372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826921-6E26-4769-826D-22D207FF001E}"/>
              </a:ext>
            </a:extLst>
          </p:cNvPr>
          <p:cNvPicPr>
            <a:picLocks noChangeAspect="1"/>
          </p:cNvPicPr>
          <p:nvPr userDrawn="1"/>
        </p:nvPicPr>
        <p:blipFill>
          <a:blip r:embed="rId3"/>
          <a:stretch>
            <a:fillRect/>
          </a:stretch>
        </p:blipFill>
        <p:spPr>
          <a:xfrm rot="10800000">
            <a:off x="2886322" y="0"/>
            <a:ext cx="9305677" cy="517358"/>
          </a:xfrm>
          <a:prstGeom prst="rect">
            <a:avLst/>
          </a:prstGeom>
        </p:spPr>
      </p:pic>
      <p:pic>
        <p:nvPicPr>
          <p:cNvPr id="3" name="Picture 2">
            <a:extLst>
              <a:ext uri="{FF2B5EF4-FFF2-40B4-BE49-F238E27FC236}">
                <a16:creationId xmlns:a16="http://schemas.microsoft.com/office/drawing/2014/main" id="{A47F8DB6-B8D9-4B25-88F5-8E67673C9B5F}"/>
              </a:ext>
            </a:extLst>
          </p:cNvPr>
          <p:cNvPicPr>
            <a:picLocks noChangeAspect="1"/>
          </p:cNvPicPr>
          <p:nvPr userDrawn="1"/>
        </p:nvPicPr>
        <p:blipFill>
          <a:blip r:embed="rId3"/>
          <a:stretch>
            <a:fillRect/>
          </a:stretch>
        </p:blipFill>
        <p:spPr>
          <a:xfrm>
            <a:off x="0" y="6244165"/>
            <a:ext cx="12192000" cy="613835"/>
          </a:xfrm>
          <a:prstGeom prst="rect">
            <a:avLst/>
          </a:prstGeom>
        </p:spPr>
      </p:pic>
      <p:pic>
        <p:nvPicPr>
          <p:cNvPr id="9" name="Picture 8">
            <a:extLst>
              <a:ext uri="{FF2B5EF4-FFF2-40B4-BE49-F238E27FC236}">
                <a16:creationId xmlns:a16="http://schemas.microsoft.com/office/drawing/2014/main" id="{43BA429D-E7AB-4983-BC24-A10CA4237C4A}"/>
              </a:ext>
            </a:extLst>
          </p:cNvPr>
          <p:cNvPicPr>
            <a:picLocks noChangeAspect="1"/>
          </p:cNvPicPr>
          <p:nvPr userDrawn="1"/>
        </p:nvPicPr>
        <p:blipFill>
          <a:blip r:embed="rId4"/>
          <a:stretch>
            <a:fillRect/>
          </a:stretch>
        </p:blipFill>
        <p:spPr>
          <a:xfrm>
            <a:off x="198021" y="53889"/>
            <a:ext cx="2286198" cy="469433"/>
          </a:xfrm>
          <a:prstGeom prst="rect">
            <a:avLst/>
          </a:prstGeom>
        </p:spPr>
      </p:pic>
    </p:spTree>
    <p:extLst>
      <p:ext uri="{BB962C8B-B14F-4D97-AF65-F5344CB8AC3E}">
        <p14:creationId xmlns:p14="http://schemas.microsoft.com/office/powerpoint/2010/main" val="3686563154"/>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99BA68-5124-4231-9131-C8556E1AFC2F}"/>
              </a:ext>
            </a:extLst>
          </p:cNvPr>
          <p:cNvSpPr>
            <a:spLocks noGrp="1"/>
          </p:cNvSpPr>
          <p:nvPr>
            <p:ph type="title"/>
          </p:nvPr>
        </p:nvSpPr>
        <p:spPr>
          <a:xfrm>
            <a:off x="1283110" y="365125"/>
            <a:ext cx="9660193"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39D35D-CBF9-40F9-ADD5-4F79B0A7D9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215301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3" r:id="rId4"/>
    <p:sldLayoutId id="2147483672" r:id="rId5"/>
    <p:sldLayoutId id="214748367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6C09C4-D22A-461D-A306-339EB1E4401F}"/>
              </a:ext>
            </a:extLst>
          </p:cNvPr>
          <p:cNvSpPr>
            <a:spLocks noGrp="1"/>
          </p:cNvSpPr>
          <p:nvPr>
            <p:ph type="title"/>
          </p:nvPr>
        </p:nvSpPr>
        <p:spPr>
          <a:xfrm>
            <a:off x="2453000" y="365125"/>
            <a:ext cx="89007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17922A-E35D-4B1A-8875-C4EE765AEB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Shape 8">
            <a:extLst>
              <a:ext uri="{FF2B5EF4-FFF2-40B4-BE49-F238E27FC236}">
                <a16:creationId xmlns:a16="http://schemas.microsoft.com/office/drawing/2014/main" id="{6E506EF4-A73D-4255-A1F7-9F819D45751E}"/>
              </a:ext>
            </a:extLst>
          </p:cNvPr>
          <p:cNvSpPr/>
          <p:nvPr userDrawn="1"/>
        </p:nvSpPr>
        <p:spPr>
          <a:xfrm>
            <a:off x="0" y="6536031"/>
            <a:ext cx="8345018" cy="320552"/>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cap="small" baseline="0">
              <a:solidFill>
                <a:srgbClr val="002060"/>
              </a:solidFill>
              <a:ea typeface="+mn-lt"/>
              <a:cs typeface="+mn-lt"/>
            </a:endParaRPr>
          </a:p>
        </p:txBody>
      </p:sp>
      <p:sp>
        <p:nvSpPr>
          <p:cNvPr id="10" name="Freeform: Shape 9">
            <a:extLst>
              <a:ext uri="{FF2B5EF4-FFF2-40B4-BE49-F238E27FC236}">
                <a16:creationId xmlns:a16="http://schemas.microsoft.com/office/drawing/2014/main" id="{4C4703E6-B44A-414B-A184-3B9323D66EE2}"/>
              </a:ext>
            </a:extLst>
          </p:cNvPr>
          <p:cNvSpPr/>
          <p:nvPr userDrawn="1"/>
        </p:nvSpPr>
        <p:spPr>
          <a:xfrm>
            <a:off x="8231478" y="6529917"/>
            <a:ext cx="2221523" cy="326665"/>
          </a:xfrm>
          <a:custGeom>
            <a:avLst/>
            <a:gdLst>
              <a:gd name="connsiteX0" fmla="*/ 285590 w 2221523"/>
              <a:gd name="connsiteY0" fmla="*/ 457200 h 457200"/>
              <a:gd name="connsiteX1" fmla="*/ 2221523 w 2221523"/>
              <a:gd name="connsiteY1" fmla="*/ 457200 h 457200"/>
              <a:gd name="connsiteX2" fmla="*/ 1935933 w 2221523"/>
              <a:gd name="connsiteY2" fmla="*/ 0 h 457200"/>
              <a:gd name="connsiteX3" fmla="*/ 0 w 2221523"/>
              <a:gd name="connsiteY3" fmla="*/ 0 h 457200"/>
              <a:gd name="connsiteX4" fmla="*/ 285590 w 2221523"/>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523" h="457200">
                <a:moveTo>
                  <a:pt x="285590" y="457200"/>
                </a:moveTo>
                <a:lnTo>
                  <a:pt x="2221523" y="457200"/>
                </a:lnTo>
                <a:lnTo>
                  <a:pt x="1935933" y="0"/>
                </a:lnTo>
                <a:lnTo>
                  <a:pt x="0" y="0"/>
                </a:lnTo>
                <a:lnTo>
                  <a:pt x="285590" y="45720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BCD56FF-66EA-4B58-8957-93CDB0ED6293}"/>
              </a:ext>
            </a:extLst>
          </p:cNvPr>
          <p:cNvSpPr/>
          <p:nvPr userDrawn="1"/>
        </p:nvSpPr>
        <p:spPr>
          <a:xfrm>
            <a:off x="10075390" y="6530947"/>
            <a:ext cx="2107983" cy="327053"/>
          </a:xfrm>
          <a:custGeom>
            <a:avLst/>
            <a:gdLst>
              <a:gd name="connsiteX0" fmla="*/ 238253 w 2107983"/>
              <a:gd name="connsiteY0" fmla="*/ 0 h 327053"/>
              <a:gd name="connsiteX1" fmla="*/ 2099025 w 2107983"/>
              <a:gd name="connsiteY1" fmla="*/ 0 h 327053"/>
              <a:gd name="connsiteX2" fmla="*/ 2107983 w 2107983"/>
              <a:gd name="connsiteY2" fmla="*/ 8524 h 327053"/>
              <a:gd name="connsiteX3" fmla="*/ 2107983 w 2107983"/>
              <a:gd name="connsiteY3" fmla="*/ 327053 h 327053"/>
              <a:gd name="connsiteX4" fmla="*/ 526071 w 2107983"/>
              <a:gd name="connsiteY4" fmla="*/ 327053 h 327053"/>
              <a:gd name="connsiteX5" fmla="*/ 0 w 2107983"/>
              <a:gd name="connsiteY5" fmla="*/ 0 h 327053"/>
              <a:gd name="connsiteX6" fmla="*/ 367 w 2107983"/>
              <a:gd name="connsiteY6" fmla="*/ 0 h 327053"/>
              <a:gd name="connsiteX7" fmla="*/ 1021 w 2107983"/>
              <a:gd name="connsiteY7" fmla="*/ 971 h 3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7983" h="327053">
                <a:moveTo>
                  <a:pt x="238253" y="0"/>
                </a:moveTo>
                <a:lnTo>
                  <a:pt x="2099025" y="0"/>
                </a:lnTo>
                <a:lnTo>
                  <a:pt x="2107983" y="8524"/>
                </a:lnTo>
                <a:lnTo>
                  <a:pt x="2107983" y="327053"/>
                </a:lnTo>
                <a:lnTo>
                  <a:pt x="526071" y="327053"/>
                </a:lnTo>
                <a:close/>
                <a:moveTo>
                  <a:pt x="0" y="0"/>
                </a:moveTo>
                <a:lnTo>
                  <a:pt x="367" y="0"/>
                </a:lnTo>
                <a:lnTo>
                  <a:pt x="1021" y="971"/>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48027021"/>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D801502-B426-469D-A295-F575CF23FE01}"/>
              </a:ext>
            </a:extLst>
          </p:cNvPr>
          <p:cNvSpPr/>
          <p:nvPr userDrawn="1"/>
        </p:nvSpPr>
        <p:spPr>
          <a:xfrm>
            <a:off x="2762667" y="0"/>
            <a:ext cx="3001453" cy="6868529"/>
          </a:xfrm>
          <a:prstGeom prst="rect">
            <a:avLst/>
          </a:prstGeom>
          <a:solidFill>
            <a:srgbClr val="8C8C8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BF6CCBE-8A1E-4445-BFBC-A8CED225F3A6}"/>
              </a:ext>
            </a:extLst>
          </p:cNvPr>
          <p:cNvSpPr/>
          <p:nvPr userDrawn="1"/>
        </p:nvSpPr>
        <p:spPr>
          <a:xfrm>
            <a:off x="2672477" y="0"/>
            <a:ext cx="3001453" cy="6868529"/>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5E17FB2-A426-4DE4-94E1-6B402A012EAF}"/>
              </a:ext>
            </a:extLst>
          </p:cNvPr>
          <p:cNvSpPr/>
          <p:nvPr userDrawn="1"/>
        </p:nvSpPr>
        <p:spPr>
          <a:xfrm>
            <a:off x="-14034" y="0"/>
            <a:ext cx="5579947" cy="6868529"/>
          </a:xfrm>
          <a:prstGeom prst="rect">
            <a:avLst/>
          </a:prstGeom>
          <a:solidFill>
            <a:srgbClr val="0045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6">
            <a:extLst>
              <a:ext uri="{FF2B5EF4-FFF2-40B4-BE49-F238E27FC236}">
                <a16:creationId xmlns:a16="http://schemas.microsoft.com/office/drawing/2014/main" id="{993734C5-A89B-40CC-AE6C-0B25EB429BA2}"/>
              </a:ext>
            </a:extLst>
          </p:cNvPr>
          <p:cNvSpPr>
            <a:spLocks noGrp="1"/>
          </p:cNvSpPr>
          <p:nvPr>
            <p:ph type="sldNum" sz="quarter" idx="4"/>
          </p:nvPr>
        </p:nvSpPr>
        <p:spPr>
          <a:xfrm flipV="1">
            <a:off x="11441783" y="6367940"/>
            <a:ext cx="594026" cy="288807"/>
          </a:xfrm>
          <a:prstGeom prst="rect">
            <a:avLst/>
          </a:prstGeom>
        </p:spPr>
        <p:txBody>
          <a:bodyPr/>
          <a:lstStyle/>
          <a:p>
            <a:fld id="{06E00476-8A9E-490F-AB18-73544A16AA09}" type="slidenum">
              <a:rPr lang="en-US" smtClean="0"/>
              <a:t>‹#›</a:t>
            </a:fld>
            <a:endParaRPr lang="en-US"/>
          </a:p>
        </p:txBody>
      </p:sp>
      <p:sp>
        <p:nvSpPr>
          <p:cNvPr id="7" name="Title Placeholder 1">
            <a:extLst>
              <a:ext uri="{FF2B5EF4-FFF2-40B4-BE49-F238E27FC236}">
                <a16:creationId xmlns:a16="http://schemas.microsoft.com/office/drawing/2014/main" id="{A71244DF-5CD4-4FB9-ABD7-D55E64BD092D}"/>
              </a:ext>
            </a:extLst>
          </p:cNvPr>
          <p:cNvSpPr>
            <a:spLocks noGrp="1"/>
          </p:cNvSpPr>
          <p:nvPr>
            <p:ph type="title"/>
          </p:nvPr>
        </p:nvSpPr>
        <p:spPr>
          <a:xfrm>
            <a:off x="175877" y="2766218"/>
            <a:ext cx="5173579"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18878500"/>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914400" rtl="0" eaLnBrk="1" latinLnBrk="0" hangingPunct="1">
        <a:lnSpc>
          <a:spcPct val="90000"/>
        </a:lnSpc>
        <a:spcBef>
          <a:spcPct val="0"/>
        </a:spcBef>
        <a:buNone/>
        <a:defRPr sz="4400" kern="1200">
          <a:solidFill>
            <a:schemeClr val="tx1"/>
          </a:solidFill>
          <a:latin typeface="Aileron Light" panose="000004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D801502-B426-469D-A295-F575CF23FE01}"/>
              </a:ext>
            </a:extLst>
          </p:cNvPr>
          <p:cNvSpPr/>
          <p:nvPr userDrawn="1"/>
        </p:nvSpPr>
        <p:spPr>
          <a:xfrm>
            <a:off x="2762667" y="0"/>
            <a:ext cx="3001453" cy="6868529"/>
          </a:xfrm>
          <a:prstGeom prst="rect">
            <a:avLst/>
          </a:prstGeom>
          <a:solidFill>
            <a:srgbClr val="0041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BF6CCBE-8A1E-4445-BFBC-A8CED225F3A6}"/>
              </a:ext>
            </a:extLst>
          </p:cNvPr>
          <p:cNvSpPr/>
          <p:nvPr userDrawn="1"/>
        </p:nvSpPr>
        <p:spPr>
          <a:xfrm>
            <a:off x="2672477" y="0"/>
            <a:ext cx="3001453" cy="6868529"/>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5E17FB2-A426-4DE4-94E1-6B402A012EAF}"/>
              </a:ext>
            </a:extLst>
          </p:cNvPr>
          <p:cNvSpPr/>
          <p:nvPr userDrawn="1"/>
        </p:nvSpPr>
        <p:spPr>
          <a:xfrm>
            <a:off x="-14034" y="0"/>
            <a:ext cx="5579947" cy="6868529"/>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6">
            <a:extLst>
              <a:ext uri="{FF2B5EF4-FFF2-40B4-BE49-F238E27FC236}">
                <a16:creationId xmlns:a16="http://schemas.microsoft.com/office/drawing/2014/main" id="{993734C5-A89B-40CC-AE6C-0B25EB429BA2}"/>
              </a:ext>
            </a:extLst>
          </p:cNvPr>
          <p:cNvSpPr>
            <a:spLocks noGrp="1"/>
          </p:cNvSpPr>
          <p:nvPr>
            <p:ph type="sldNum" sz="quarter" idx="4"/>
          </p:nvPr>
        </p:nvSpPr>
        <p:spPr>
          <a:xfrm flipV="1">
            <a:off x="11441783" y="6367940"/>
            <a:ext cx="594026" cy="288807"/>
          </a:xfrm>
          <a:prstGeom prst="rect">
            <a:avLst/>
          </a:prstGeom>
        </p:spPr>
        <p:txBody>
          <a:bodyPr/>
          <a:lstStyle/>
          <a:p>
            <a:fld id="{06E00476-8A9E-490F-AB18-73544A16AA09}" type="slidenum">
              <a:rPr lang="en-US" smtClean="0"/>
              <a:t>‹#›</a:t>
            </a:fld>
            <a:endParaRPr lang="en-US"/>
          </a:p>
        </p:txBody>
      </p:sp>
      <p:sp>
        <p:nvSpPr>
          <p:cNvPr id="7" name="Title Placeholder 1">
            <a:extLst>
              <a:ext uri="{FF2B5EF4-FFF2-40B4-BE49-F238E27FC236}">
                <a16:creationId xmlns:a16="http://schemas.microsoft.com/office/drawing/2014/main" id="{A71244DF-5CD4-4FB9-ABD7-D55E64BD092D}"/>
              </a:ext>
            </a:extLst>
          </p:cNvPr>
          <p:cNvSpPr>
            <a:spLocks noGrp="1"/>
          </p:cNvSpPr>
          <p:nvPr>
            <p:ph type="title"/>
          </p:nvPr>
        </p:nvSpPr>
        <p:spPr>
          <a:xfrm>
            <a:off x="175877" y="2766218"/>
            <a:ext cx="5173579"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3630345"/>
      </p:ext>
    </p:extLst>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l" defTabSz="914400" rtl="0" eaLnBrk="1" latinLnBrk="0" hangingPunct="1">
        <a:lnSpc>
          <a:spcPct val="90000"/>
        </a:lnSpc>
        <a:spcBef>
          <a:spcPct val="0"/>
        </a:spcBef>
        <a:buNone/>
        <a:defRPr sz="4400" kern="1200">
          <a:solidFill>
            <a:schemeClr val="tx1"/>
          </a:solidFill>
          <a:latin typeface="Aileron Light" panose="000004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D801502-B426-469D-A295-F575CF23FE01}"/>
              </a:ext>
            </a:extLst>
          </p:cNvPr>
          <p:cNvSpPr/>
          <p:nvPr userDrawn="1"/>
        </p:nvSpPr>
        <p:spPr>
          <a:xfrm>
            <a:off x="2762667" y="0"/>
            <a:ext cx="3001453" cy="6868529"/>
          </a:xfrm>
          <a:prstGeom prst="rect">
            <a:avLst/>
          </a:prstGeom>
          <a:solidFill>
            <a:srgbClr val="FFD5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BF6CCBE-8A1E-4445-BFBC-A8CED225F3A6}"/>
              </a:ext>
            </a:extLst>
          </p:cNvPr>
          <p:cNvSpPr/>
          <p:nvPr userDrawn="1"/>
        </p:nvSpPr>
        <p:spPr>
          <a:xfrm>
            <a:off x="2672477" y="0"/>
            <a:ext cx="3001453" cy="6868529"/>
          </a:xfrm>
          <a:prstGeom prst="rect">
            <a:avLst/>
          </a:prstGeom>
          <a:solidFill>
            <a:srgbClr val="004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5E17FB2-A426-4DE4-94E1-6B402A012EAF}"/>
              </a:ext>
            </a:extLst>
          </p:cNvPr>
          <p:cNvSpPr/>
          <p:nvPr userDrawn="1"/>
        </p:nvSpPr>
        <p:spPr>
          <a:xfrm>
            <a:off x="-14034" y="0"/>
            <a:ext cx="5579947" cy="6868529"/>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6">
            <a:extLst>
              <a:ext uri="{FF2B5EF4-FFF2-40B4-BE49-F238E27FC236}">
                <a16:creationId xmlns:a16="http://schemas.microsoft.com/office/drawing/2014/main" id="{993734C5-A89B-40CC-AE6C-0B25EB429BA2}"/>
              </a:ext>
            </a:extLst>
          </p:cNvPr>
          <p:cNvSpPr>
            <a:spLocks noGrp="1"/>
          </p:cNvSpPr>
          <p:nvPr>
            <p:ph type="sldNum" sz="quarter" idx="4"/>
          </p:nvPr>
        </p:nvSpPr>
        <p:spPr>
          <a:xfrm flipV="1">
            <a:off x="11441783" y="6367940"/>
            <a:ext cx="594026" cy="288807"/>
          </a:xfrm>
          <a:prstGeom prst="rect">
            <a:avLst/>
          </a:prstGeom>
        </p:spPr>
        <p:txBody>
          <a:bodyPr/>
          <a:lstStyle/>
          <a:p>
            <a:fld id="{06E00476-8A9E-490F-AB18-73544A16AA09}" type="slidenum">
              <a:rPr lang="en-US" smtClean="0"/>
              <a:t>‹#›</a:t>
            </a:fld>
            <a:endParaRPr lang="en-US"/>
          </a:p>
        </p:txBody>
      </p:sp>
      <p:sp>
        <p:nvSpPr>
          <p:cNvPr id="7" name="Title Placeholder 1">
            <a:extLst>
              <a:ext uri="{FF2B5EF4-FFF2-40B4-BE49-F238E27FC236}">
                <a16:creationId xmlns:a16="http://schemas.microsoft.com/office/drawing/2014/main" id="{A71244DF-5CD4-4FB9-ABD7-D55E64BD092D}"/>
              </a:ext>
            </a:extLst>
          </p:cNvPr>
          <p:cNvSpPr>
            <a:spLocks noGrp="1"/>
          </p:cNvSpPr>
          <p:nvPr>
            <p:ph type="title"/>
          </p:nvPr>
        </p:nvSpPr>
        <p:spPr>
          <a:xfrm>
            <a:off x="175877" y="2766218"/>
            <a:ext cx="5173579"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3626056"/>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Aileron Light" panose="000004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D2BA2B54-18DE-4997-80A0-9B2C0B3E42FD}"/>
              </a:ext>
            </a:extLst>
          </p:cNvPr>
          <p:cNvSpPr/>
          <p:nvPr userDrawn="1"/>
        </p:nvSpPr>
        <p:spPr>
          <a:xfrm flipH="1">
            <a:off x="-3687643" y="0"/>
            <a:ext cx="6533147" cy="7772400"/>
          </a:xfrm>
          <a:prstGeom prst="parallelogram">
            <a:avLst/>
          </a:prstGeom>
          <a:solidFill>
            <a:srgbClr val="8C8C8C"/>
          </a:solidFill>
          <a:ln>
            <a:noFill/>
          </a:ln>
          <a:effectLst>
            <a:outerShdw blurRad="5080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2CCEB228-6C40-4CF2-8521-38D23AD0C764}"/>
              </a:ext>
            </a:extLst>
          </p:cNvPr>
          <p:cNvSpPr/>
          <p:nvPr userDrawn="1"/>
        </p:nvSpPr>
        <p:spPr>
          <a:xfrm flipH="1">
            <a:off x="-3944573" y="0"/>
            <a:ext cx="6533147" cy="7772400"/>
          </a:xfrm>
          <a:prstGeom prst="parallelogram">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id="{980E0885-1E09-4B6A-879F-AFA1E3377DEE}"/>
              </a:ext>
            </a:extLst>
          </p:cNvPr>
          <p:cNvSpPr/>
          <p:nvPr userDrawn="1"/>
        </p:nvSpPr>
        <p:spPr>
          <a:xfrm flipH="1">
            <a:off x="-4250362" y="0"/>
            <a:ext cx="6533147" cy="7772400"/>
          </a:xfrm>
          <a:prstGeom prst="parallelogram">
            <a:avLst/>
          </a:prstGeom>
          <a:solidFill>
            <a:srgbClr val="0041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6">
            <a:extLst>
              <a:ext uri="{FF2B5EF4-FFF2-40B4-BE49-F238E27FC236}">
                <a16:creationId xmlns:a16="http://schemas.microsoft.com/office/drawing/2014/main" id="{993734C5-A89B-40CC-AE6C-0B25EB429BA2}"/>
              </a:ext>
            </a:extLst>
          </p:cNvPr>
          <p:cNvSpPr>
            <a:spLocks noGrp="1"/>
          </p:cNvSpPr>
          <p:nvPr>
            <p:ph type="sldNum" sz="quarter" idx="4"/>
          </p:nvPr>
        </p:nvSpPr>
        <p:spPr>
          <a:xfrm flipV="1">
            <a:off x="11441783" y="6367940"/>
            <a:ext cx="594026" cy="288807"/>
          </a:xfrm>
          <a:prstGeom prst="rect">
            <a:avLst/>
          </a:prstGeom>
        </p:spPr>
        <p:txBody>
          <a:bodyPr/>
          <a:lstStyle/>
          <a:p>
            <a:fld id="{06E00476-8A9E-490F-AB18-73544A16AA09}" type="slidenum">
              <a:rPr lang="en-US" smtClean="0"/>
              <a:t>‹#›</a:t>
            </a:fld>
            <a:endParaRPr lang="en-US"/>
          </a:p>
        </p:txBody>
      </p:sp>
      <p:sp>
        <p:nvSpPr>
          <p:cNvPr id="7" name="Title Placeholder 1">
            <a:extLst>
              <a:ext uri="{FF2B5EF4-FFF2-40B4-BE49-F238E27FC236}">
                <a16:creationId xmlns:a16="http://schemas.microsoft.com/office/drawing/2014/main" id="{A71244DF-5CD4-4FB9-ABD7-D55E64BD092D}"/>
              </a:ext>
            </a:extLst>
          </p:cNvPr>
          <p:cNvSpPr>
            <a:spLocks noGrp="1"/>
          </p:cNvSpPr>
          <p:nvPr>
            <p:ph type="title"/>
          </p:nvPr>
        </p:nvSpPr>
        <p:spPr>
          <a:xfrm>
            <a:off x="2935705" y="323808"/>
            <a:ext cx="8803091"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014762330"/>
      </p:ext>
    </p:extLst>
  </p:cSld>
  <p:clrMap bg1="lt1" tx1="dk1" bg2="lt2" tx2="dk2" accent1="accent1" accent2="accent2" accent3="accent3" accent4="accent4" accent5="accent5" accent6="accent6" hlink="hlink" folHlink="folHlink"/>
  <p:sldLayoutIdLst>
    <p:sldLayoutId id="2147483708" r:id="rId1"/>
    <p:sldLayoutId id="2147483709" r:id="rId2"/>
  </p:sldLayoutIdLst>
  <p:txStyles>
    <p:titleStyle>
      <a:lvl1pPr algn="l" defTabSz="914400" rtl="0" eaLnBrk="1" latinLnBrk="0" hangingPunct="1">
        <a:lnSpc>
          <a:spcPct val="90000"/>
        </a:lnSpc>
        <a:spcBef>
          <a:spcPct val="0"/>
        </a:spcBef>
        <a:buNone/>
        <a:defRPr sz="4400" kern="1200">
          <a:solidFill>
            <a:schemeClr val="tx1"/>
          </a:solidFill>
          <a:latin typeface="Aileron Light" panose="000004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D2BA2B54-18DE-4997-80A0-9B2C0B3E42FD}"/>
              </a:ext>
            </a:extLst>
          </p:cNvPr>
          <p:cNvSpPr/>
          <p:nvPr userDrawn="1"/>
        </p:nvSpPr>
        <p:spPr>
          <a:xfrm flipH="1">
            <a:off x="-3639520" y="0"/>
            <a:ext cx="6533147" cy="7772400"/>
          </a:xfrm>
          <a:prstGeom prst="parallelogram">
            <a:avLst/>
          </a:prstGeom>
          <a:solidFill>
            <a:srgbClr val="FFD503"/>
          </a:solidFill>
          <a:ln>
            <a:noFill/>
          </a:ln>
          <a:effectLst>
            <a:outerShdw blurRad="5080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2CCEB228-6C40-4CF2-8521-38D23AD0C764}"/>
              </a:ext>
            </a:extLst>
          </p:cNvPr>
          <p:cNvSpPr/>
          <p:nvPr userDrawn="1"/>
        </p:nvSpPr>
        <p:spPr>
          <a:xfrm flipH="1">
            <a:off x="-3944573" y="0"/>
            <a:ext cx="6533147" cy="7772400"/>
          </a:xfrm>
          <a:prstGeom prst="parallelogram">
            <a:avLst/>
          </a:prstGeom>
          <a:solidFill>
            <a:srgbClr val="004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id="{980E0885-1E09-4B6A-879F-AFA1E3377DEE}"/>
              </a:ext>
            </a:extLst>
          </p:cNvPr>
          <p:cNvSpPr/>
          <p:nvPr userDrawn="1"/>
        </p:nvSpPr>
        <p:spPr>
          <a:xfrm flipH="1">
            <a:off x="-4250362" y="0"/>
            <a:ext cx="6533147" cy="7772400"/>
          </a:xfrm>
          <a:prstGeom prst="parallelogram">
            <a:avLst/>
          </a:prstGeom>
          <a:solidFill>
            <a:srgbClr val="8C8C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6">
            <a:extLst>
              <a:ext uri="{FF2B5EF4-FFF2-40B4-BE49-F238E27FC236}">
                <a16:creationId xmlns:a16="http://schemas.microsoft.com/office/drawing/2014/main" id="{993734C5-A89B-40CC-AE6C-0B25EB429BA2}"/>
              </a:ext>
            </a:extLst>
          </p:cNvPr>
          <p:cNvSpPr>
            <a:spLocks noGrp="1"/>
          </p:cNvSpPr>
          <p:nvPr>
            <p:ph type="sldNum" sz="quarter" idx="4"/>
          </p:nvPr>
        </p:nvSpPr>
        <p:spPr>
          <a:xfrm flipV="1">
            <a:off x="11441783" y="6367940"/>
            <a:ext cx="594026" cy="288807"/>
          </a:xfrm>
          <a:prstGeom prst="rect">
            <a:avLst/>
          </a:prstGeom>
        </p:spPr>
        <p:txBody>
          <a:bodyPr/>
          <a:lstStyle/>
          <a:p>
            <a:fld id="{06E00476-8A9E-490F-AB18-73544A16AA09}" type="slidenum">
              <a:rPr lang="en-US" smtClean="0"/>
              <a:t>‹#›</a:t>
            </a:fld>
            <a:endParaRPr lang="en-US"/>
          </a:p>
        </p:txBody>
      </p:sp>
      <p:sp>
        <p:nvSpPr>
          <p:cNvPr id="7" name="Title Placeholder 1">
            <a:extLst>
              <a:ext uri="{FF2B5EF4-FFF2-40B4-BE49-F238E27FC236}">
                <a16:creationId xmlns:a16="http://schemas.microsoft.com/office/drawing/2014/main" id="{A71244DF-5CD4-4FB9-ABD7-D55E64BD092D}"/>
              </a:ext>
            </a:extLst>
          </p:cNvPr>
          <p:cNvSpPr>
            <a:spLocks noGrp="1"/>
          </p:cNvSpPr>
          <p:nvPr>
            <p:ph type="title"/>
          </p:nvPr>
        </p:nvSpPr>
        <p:spPr>
          <a:xfrm>
            <a:off x="2935705" y="323808"/>
            <a:ext cx="8803091"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9551681"/>
      </p:ext>
    </p:extLst>
  </p:cSld>
  <p:clrMap bg1="lt1" tx1="dk1" bg2="lt2" tx2="dk2" accent1="accent1" accent2="accent2" accent3="accent3" accent4="accent4" accent5="accent5" accent6="accent6" hlink="hlink" folHlink="folHlink"/>
  <p:sldLayoutIdLst>
    <p:sldLayoutId id="2147483712"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Aileron Light" panose="000004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D2BA2B54-18DE-4997-80A0-9B2C0B3E42FD}"/>
              </a:ext>
            </a:extLst>
          </p:cNvPr>
          <p:cNvSpPr/>
          <p:nvPr userDrawn="1"/>
        </p:nvSpPr>
        <p:spPr>
          <a:xfrm flipH="1">
            <a:off x="-3639520" y="0"/>
            <a:ext cx="6533147" cy="7772400"/>
          </a:xfrm>
          <a:prstGeom prst="parallelogram">
            <a:avLst/>
          </a:prstGeom>
          <a:solidFill>
            <a:srgbClr val="00417F"/>
          </a:solidFill>
          <a:ln>
            <a:noFill/>
          </a:ln>
          <a:effectLst>
            <a:outerShdw blurRad="5080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2CCEB228-6C40-4CF2-8521-38D23AD0C764}"/>
              </a:ext>
            </a:extLst>
          </p:cNvPr>
          <p:cNvSpPr/>
          <p:nvPr userDrawn="1"/>
        </p:nvSpPr>
        <p:spPr>
          <a:xfrm flipH="1">
            <a:off x="-3944578" y="0"/>
            <a:ext cx="6533147" cy="7772400"/>
          </a:xfrm>
          <a:prstGeom prst="parallelogram">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id="{980E0885-1E09-4B6A-879F-AFA1E3377DEE}"/>
              </a:ext>
            </a:extLst>
          </p:cNvPr>
          <p:cNvSpPr/>
          <p:nvPr userDrawn="1"/>
        </p:nvSpPr>
        <p:spPr>
          <a:xfrm flipH="1">
            <a:off x="-4250362" y="0"/>
            <a:ext cx="6533147" cy="7772400"/>
          </a:xfrm>
          <a:prstGeom prst="parallelogram">
            <a:avLst/>
          </a:prstGeom>
          <a:solidFill>
            <a:srgbClr val="FFD5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6">
            <a:extLst>
              <a:ext uri="{FF2B5EF4-FFF2-40B4-BE49-F238E27FC236}">
                <a16:creationId xmlns:a16="http://schemas.microsoft.com/office/drawing/2014/main" id="{993734C5-A89B-40CC-AE6C-0B25EB429BA2}"/>
              </a:ext>
            </a:extLst>
          </p:cNvPr>
          <p:cNvSpPr>
            <a:spLocks noGrp="1"/>
          </p:cNvSpPr>
          <p:nvPr>
            <p:ph type="sldNum" sz="quarter" idx="4"/>
          </p:nvPr>
        </p:nvSpPr>
        <p:spPr>
          <a:xfrm flipV="1">
            <a:off x="11441783" y="6367940"/>
            <a:ext cx="594026" cy="288807"/>
          </a:xfrm>
          <a:prstGeom prst="rect">
            <a:avLst/>
          </a:prstGeom>
        </p:spPr>
        <p:txBody>
          <a:bodyPr/>
          <a:lstStyle/>
          <a:p>
            <a:fld id="{06E00476-8A9E-490F-AB18-73544A16AA09}" type="slidenum">
              <a:rPr lang="en-US" smtClean="0"/>
              <a:t>‹#›</a:t>
            </a:fld>
            <a:endParaRPr lang="en-US"/>
          </a:p>
        </p:txBody>
      </p:sp>
      <p:sp>
        <p:nvSpPr>
          <p:cNvPr id="7" name="Title Placeholder 1">
            <a:extLst>
              <a:ext uri="{FF2B5EF4-FFF2-40B4-BE49-F238E27FC236}">
                <a16:creationId xmlns:a16="http://schemas.microsoft.com/office/drawing/2014/main" id="{A71244DF-5CD4-4FB9-ABD7-D55E64BD092D}"/>
              </a:ext>
            </a:extLst>
          </p:cNvPr>
          <p:cNvSpPr>
            <a:spLocks noGrp="1"/>
          </p:cNvSpPr>
          <p:nvPr>
            <p:ph type="title"/>
          </p:nvPr>
        </p:nvSpPr>
        <p:spPr>
          <a:xfrm>
            <a:off x="2935705" y="323808"/>
            <a:ext cx="8803091"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02196855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txStyles>
    <p:titleStyle>
      <a:lvl1pPr algn="l" defTabSz="914400" rtl="0" eaLnBrk="1" latinLnBrk="0" hangingPunct="1">
        <a:lnSpc>
          <a:spcPct val="90000"/>
        </a:lnSpc>
        <a:spcBef>
          <a:spcPct val="0"/>
        </a:spcBef>
        <a:buNone/>
        <a:defRPr sz="4400" kern="1200">
          <a:solidFill>
            <a:schemeClr val="tx1"/>
          </a:solidFill>
          <a:latin typeface="Aileron Light" panose="000004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505A32-6789-40B5-B940-4F425BAC44C7}"/>
              </a:ext>
            </a:extLst>
          </p:cNvPr>
          <p:cNvSpPr>
            <a:spLocks noGrp="1"/>
          </p:cNvSpPr>
          <p:nvPr>
            <p:ph type="title"/>
          </p:nvPr>
        </p:nvSpPr>
        <p:spPr>
          <a:xfrm>
            <a:off x="838200" y="365125"/>
            <a:ext cx="10515600" cy="1325563"/>
          </a:xfrm>
          <a:prstGeom prst="rect">
            <a:avLst/>
          </a:prstGeom>
          <a:solidFill>
            <a:srgbClr val="00417F"/>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8862B7-5DD1-40D2-9476-9FF611C45141}"/>
              </a:ext>
            </a:extLst>
          </p:cNvPr>
          <p:cNvSpPr>
            <a:spLocks noGrp="1"/>
          </p:cNvSpPr>
          <p:nvPr>
            <p:ph type="body" idx="1"/>
          </p:nvPr>
        </p:nvSpPr>
        <p:spPr>
          <a:xfrm>
            <a:off x="838200" y="1803150"/>
            <a:ext cx="10515600" cy="38998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601C4-57EE-40B0-8EAF-42A95374A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4D7F4-AF73-4716-9B6A-513C3A106025}" type="datetimeFigureOut">
              <a:rPr lang="en-US" smtClean="0"/>
              <a:t>1/12/2022</a:t>
            </a:fld>
            <a:endParaRPr lang="en-US"/>
          </a:p>
        </p:txBody>
      </p:sp>
      <p:sp>
        <p:nvSpPr>
          <p:cNvPr id="5" name="Footer Placeholder 4">
            <a:extLst>
              <a:ext uri="{FF2B5EF4-FFF2-40B4-BE49-F238E27FC236}">
                <a16:creationId xmlns:a16="http://schemas.microsoft.com/office/drawing/2014/main" id="{2CC8EA50-7AC9-4AC3-A242-75D5D7E70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59878-6C2D-41EC-AF8A-845E219B4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1A166-9CA4-4962-904D-8A251CDD6444}" type="slidenum">
              <a:rPr lang="en-US" smtClean="0"/>
              <a:t>‹#›</a:t>
            </a:fld>
            <a:endParaRPr lang="en-US"/>
          </a:p>
        </p:txBody>
      </p:sp>
      <p:sp>
        <p:nvSpPr>
          <p:cNvPr id="7" name="Rectangle 6">
            <a:extLst>
              <a:ext uri="{FF2B5EF4-FFF2-40B4-BE49-F238E27FC236}">
                <a16:creationId xmlns:a16="http://schemas.microsoft.com/office/drawing/2014/main" id="{CA703037-E23A-4788-B7D3-57030549D401}"/>
              </a:ext>
            </a:extLst>
          </p:cNvPr>
          <p:cNvSpPr/>
          <p:nvPr userDrawn="1"/>
        </p:nvSpPr>
        <p:spPr>
          <a:xfrm>
            <a:off x="336884" y="1155032"/>
            <a:ext cx="11405937" cy="495701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1984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505A32-6789-40B5-B940-4F425BAC44C7}"/>
              </a:ext>
            </a:extLst>
          </p:cNvPr>
          <p:cNvSpPr>
            <a:spLocks noGrp="1"/>
          </p:cNvSpPr>
          <p:nvPr>
            <p:ph type="title"/>
          </p:nvPr>
        </p:nvSpPr>
        <p:spPr>
          <a:xfrm>
            <a:off x="838200" y="365125"/>
            <a:ext cx="10515600" cy="1325563"/>
          </a:xfrm>
          <a:prstGeom prst="rect">
            <a:avLst/>
          </a:prstGeom>
          <a:solidFill>
            <a:srgbClr val="FFD503"/>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8862B7-5DD1-40D2-9476-9FF611C45141}"/>
              </a:ext>
            </a:extLst>
          </p:cNvPr>
          <p:cNvSpPr>
            <a:spLocks noGrp="1"/>
          </p:cNvSpPr>
          <p:nvPr>
            <p:ph type="body" idx="1"/>
          </p:nvPr>
        </p:nvSpPr>
        <p:spPr>
          <a:xfrm>
            <a:off x="838200" y="1803150"/>
            <a:ext cx="10515600" cy="38998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601C4-57EE-40B0-8EAF-42A95374A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4D7F4-AF73-4716-9B6A-513C3A106025}" type="datetimeFigureOut">
              <a:rPr lang="en-US" smtClean="0"/>
              <a:t>1/12/2022</a:t>
            </a:fld>
            <a:endParaRPr lang="en-US"/>
          </a:p>
        </p:txBody>
      </p:sp>
      <p:sp>
        <p:nvSpPr>
          <p:cNvPr id="5" name="Footer Placeholder 4">
            <a:extLst>
              <a:ext uri="{FF2B5EF4-FFF2-40B4-BE49-F238E27FC236}">
                <a16:creationId xmlns:a16="http://schemas.microsoft.com/office/drawing/2014/main" id="{2CC8EA50-7AC9-4AC3-A242-75D5D7E70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59878-6C2D-41EC-AF8A-845E219B4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1A166-9CA4-4962-904D-8A251CDD6444}" type="slidenum">
              <a:rPr lang="en-US" smtClean="0"/>
              <a:t>‹#›</a:t>
            </a:fld>
            <a:endParaRPr lang="en-US"/>
          </a:p>
        </p:txBody>
      </p:sp>
      <p:sp>
        <p:nvSpPr>
          <p:cNvPr id="7" name="Rectangle 6">
            <a:extLst>
              <a:ext uri="{FF2B5EF4-FFF2-40B4-BE49-F238E27FC236}">
                <a16:creationId xmlns:a16="http://schemas.microsoft.com/office/drawing/2014/main" id="{CA703037-E23A-4788-B7D3-57030549D401}"/>
              </a:ext>
            </a:extLst>
          </p:cNvPr>
          <p:cNvSpPr/>
          <p:nvPr userDrawn="1"/>
        </p:nvSpPr>
        <p:spPr>
          <a:xfrm>
            <a:off x="336884" y="1155032"/>
            <a:ext cx="11405937" cy="4957010"/>
          </a:xfrm>
          <a:prstGeom prst="rect">
            <a:avLst/>
          </a:prstGeom>
          <a:noFill/>
          <a:ln w="28575">
            <a:solidFill>
              <a:srgbClr val="FFD5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49700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5YdkhWB_uYQ" TargetMode="External"/><Relationship Id="rId2" Type="http://schemas.openxmlformats.org/officeDocument/2006/relationships/image" Target="../media/image19.png"/><Relationship Id="rId1" Type="http://schemas.openxmlformats.org/officeDocument/2006/relationships/slideLayout" Target="../slideLayouts/slideLayout11.xml"/><Relationship Id="rId5" Type="http://schemas.openxmlformats.org/officeDocument/2006/relationships/hyperlink" Target="https://www.wikiwand.com/en/Barab%C3%A1si%E2%80%93Albert_model"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networkx.lanl.gov/reference/generated/networkx.generators.random_graphs.barabasi_albert_graph.html#networkx.generators.random_graphs.barabasi_albert_graph" TargetMode="External"/><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researchgate.net/figure/A-zoo-of-complex-networks-In-this-qualitative-space-three-relevant-characteristics-are_fig4_225782040" TargetMode="Externa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hyperlink" Target="http://networkx.lanl.gov/reference/generators.html" TargetMode="External"/><Relationship Id="rId2" Type="http://schemas.openxmlformats.org/officeDocument/2006/relationships/hyperlink" Target="http://barabasi.com/networksciencebook/"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researchgate.net/figure/Sample-Barabasi-Albert-network-structures-for-different-densities-of-links-represented_fig1_267762305" TargetMode="Externa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xml"/><Relationship Id="rId4" Type="http://schemas.openxmlformats.org/officeDocument/2006/relationships/hyperlink" Target="https://bioinformatics.stackexchange.com/questions/14568/power-law-distribution-alpha-valu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faculty.nps.edu/rgera/ANGEL.html" TargetMode="Externa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faculty.nps.edu/rgera/ANGEL.html" TargetMode="External"/><Relationship Id="rId2" Type="http://schemas.openxmlformats.org/officeDocument/2006/relationships/image" Target="../media/image18.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006436" y="1251139"/>
            <a:ext cx="6179127" cy="2557536"/>
          </a:xfrm>
          <a:prstGeom prst="rect">
            <a:avLst/>
          </a:prstGeom>
        </p:spPr>
        <p:txBody>
          <a:bodyPr/>
          <a:lstStyle>
            <a:lvl1pPr algn="r" rtl="0" eaLnBrk="0" fontAlgn="base" hangingPunct="0">
              <a:spcBef>
                <a:spcPct val="0"/>
              </a:spcBef>
              <a:spcAft>
                <a:spcPct val="0"/>
              </a:spcAft>
              <a:defRPr sz="3200" b="1">
                <a:solidFill>
                  <a:schemeClr val="bg1"/>
                </a:solidFill>
                <a:latin typeface="+mj-lt"/>
                <a:ea typeface="MS PGothic" pitchFamily="34" charset="-128"/>
                <a:cs typeface="ＭＳ Ｐゴシック" pitchFamily="28" charset="-128"/>
              </a:defRPr>
            </a:lvl1pPr>
            <a:lvl2pPr algn="r" rtl="0" eaLnBrk="0" fontAlgn="base" hangingPunct="0">
              <a:spcBef>
                <a:spcPct val="0"/>
              </a:spcBef>
              <a:spcAft>
                <a:spcPct val="0"/>
              </a:spcAft>
              <a:defRPr sz="3200" b="1">
                <a:solidFill>
                  <a:schemeClr val="bg1"/>
                </a:solidFill>
                <a:latin typeface="Times" pitchFamily="28" charset="0"/>
                <a:ea typeface="MS PGothic" pitchFamily="34" charset="-128"/>
                <a:cs typeface="ＭＳ Ｐゴシック" pitchFamily="28" charset="-128"/>
              </a:defRPr>
            </a:lvl2pPr>
            <a:lvl3pPr algn="r" rtl="0" eaLnBrk="0" fontAlgn="base" hangingPunct="0">
              <a:spcBef>
                <a:spcPct val="0"/>
              </a:spcBef>
              <a:spcAft>
                <a:spcPct val="0"/>
              </a:spcAft>
              <a:defRPr sz="3200" b="1">
                <a:solidFill>
                  <a:schemeClr val="bg1"/>
                </a:solidFill>
                <a:latin typeface="Times" pitchFamily="28" charset="0"/>
                <a:ea typeface="MS PGothic" pitchFamily="34" charset="-128"/>
                <a:cs typeface="ＭＳ Ｐゴシック" pitchFamily="28" charset="-128"/>
              </a:defRPr>
            </a:lvl3pPr>
            <a:lvl4pPr algn="r" rtl="0" eaLnBrk="0" fontAlgn="base" hangingPunct="0">
              <a:spcBef>
                <a:spcPct val="0"/>
              </a:spcBef>
              <a:spcAft>
                <a:spcPct val="0"/>
              </a:spcAft>
              <a:defRPr sz="3200" b="1">
                <a:solidFill>
                  <a:schemeClr val="bg1"/>
                </a:solidFill>
                <a:latin typeface="Times" pitchFamily="28" charset="0"/>
                <a:ea typeface="MS PGothic" pitchFamily="34" charset="-128"/>
                <a:cs typeface="ＭＳ Ｐゴシック" pitchFamily="28" charset="-128"/>
              </a:defRPr>
            </a:lvl4pPr>
            <a:lvl5pPr algn="r" rtl="0" eaLnBrk="0" fontAlgn="base" hangingPunct="0">
              <a:spcBef>
                <a:spcPct val="0"/>
              </a:spcBef>
              <a:spcAft>
                <a:spcPct val="0"/>
              </a:spcAft>
              <a:defRPr sz="3200" b="1">
                <a:solidFill>
                  <a:schemeClr val="bg1"/>
                </a:solidFill>
                <a:latin typeface="Times" pitchFamily="28" charset="0"/>
                <a:ea typeface="MS PGothic" pitchFamily="34" charset="-128"/>
                <a:cs typeface="ＭＳ Ｐゴシック" pitchFamily="28" charset="-128"/>
              </a:defRPr>
            </a:lvl5pPr>
            <a:lvl6pPr marL="4572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6pPr>
            <a:lvl7pPr marL="9144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7pPr>
            <a:lvl8pPr marL="13716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8pPr>
            <a:lvl9pPr marL="18288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9pPr>
          </a:lstStyle>
          <a:p>
            <a:pPr algn="ctr"/>
            <a:r>
              <a:rPr lang="en-US" altLang="en-US" sz="3600" b="0" dirty="0">
                <a:solidFill>
                  <a:schemeClr val="tx1"/>
                </a:solidFill>
                <a:latin typeface="Aileron Light" panose="00000400000000000000" pitchFamily="50" charset="0"/>
                <a:cs typeface="Arial" pitchFamily="34" charset="0"/>
              </a:rPr>
              <a:t>Models of networks</a:t>
            </a:r>
            <a:br>
              <a:rPr lang="en-US" altLang="en-US" sz="3600" b="0" dirty="0">
                <a:solidFill>
                  <a:schemeClr val="tx1"/>
                </a:solidFill>
                <a:latin typeface="Aileron Light" panose="00000400000000000000" pitchFamily="50" charset="0"/>
                <a:cs typeface="Arial" pitchFamily="34" charset="0"/>
              </a:rPr>
            </a:br>
            <a:r>
              <a:rPr lang="en-US" altLang="en-US" sz="3600" b="0" dirty="0">
                <a:solidFill>
                  <a:schemeClr val="tx1"/>
                </a:solidFill>
                <a:latin typeface="Aileron Light" panose="00000400000000000000" pitchFamily="50" charset="0"/>
                <a:cs typeface="Arial" pitchFamily="34" charset="0"/>
              </a:rPr>
              <a:t>(synthetic networks or generative models):</a:t>
            </a:r>
            <a:br>
              <a:rPr lang="en-US" altLang="en-US" sz="3600" b="0" dirty="0">
                <a:solidFill>
                  <a:schemeClr val="tx1"/>
                </a:solidFill>
                <a:latin typeface="Aileron Light" panose="00000400000000000000" pitchFamily="50" charset="0"/>
                <a:cs typeface="Arial" pitchFamily="34" charset="0"/>
              </a:rPr>
            </a:br>
            <a:r>
              <a:rPr lang="en-US" sz="3600" dirty="0">
                <a:solidFill>
                  <a:srgbClr val="00417F"/>
                </a:solidFill>
                <a:latin typeface="Aileron Light" panose="00000400000000000000" pitchFamily="50" charset="0"/>
              </a:rPr>
              <a:t>Barabási </a:t>
            </a:r>
            <a:r>
              <a:rPr lang="en-US" altLang="en-US" sz="3600" dirty="0">
                <a:solidFill>
                  <a:srgbClr val="00417F"/>
                </a:solidFill>
                <a:latin typeface="Aileron Light" panose="00000400000000000000" pitchFamily="50" charset="0"/>
                <a:cs typeface="Arial" pitchFamily="34" charset="0"/>
              </a:rPr>
              <a:t>-Albert</a:t>
            </a:r>
            <a:endParaRPr lang="en-US" altLang="en-US" sz="3600" kern="0" dirty="0">
              <a:solidFill>
                <a:srgbClr val="00417F"/>
              </a:solidFill>
              <a:latin typeface="Aileron Light" panose="00000400000000000000" pitchFamily="50" charset="0"/>
              <a:cs typeface="Arial" pitchFamily="34" charset="0"/>
            </a:endParaRPr>
          </a:p>
        </p:txBody>
      </p:sp>
      <p:sp>
        <p:nvSpPr>
          <p:cNvPr id="8" name="Text Box 4"/>
          <p:cNvSpPr txBox="1">
            <a:spLocks noChangeArrowheads="1"/>
          </p:cNvSpPr>
          <p:nvPr/>
        </p:nvSpPr>
        <p:spPr bwMode="auto">
          <a:xfrm>
            <a:off x="7467600" y="6445250"/>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pitchFamily="18" charset="0"/>
                <a:ea typeface="MS PGothic" pitchFamily="34" charset="-128"/>
              </a:defRPr>
            </a:lvl1pPr>
            <a:lvl2pPr marL="742950" indent="-285750" eaLnBrk="0" hangingPunct="0">
              <a:spcBef>
                <a:spcPct val="20000"/>
              </a:spcBef>
              <a:buChar char="–"/>
              <a:defRPr sz="2800">
                <a:solidFill>
                  <a:schemeClr val="tx1"/>
                </a:solidFill>
                <a:latin typeface="Times" pitchFamily="18" charset="0"/>
                <a:ea typeface="MS PGothic" pitchFamily="34" charset="-128"/>
              </a:defRPr>
            </a:lvl2pPr>
            <a:lvl3pPr marL="1143000" indent="-228600" eaLnBrk="0" hangingPunct="0">
              <a:spcBef>
                <a:spcPct val="20000"/>
              </a:spcBef>
              <a:buChar char="•"/>
              <a:defRPr sz="2400">
                <a:solidFill>
                  <a:schemeClr val="tx1"/>
                </a:solidFill>
                <a:latin typeface="Times" pitchFamily="18" charset="0"/>
                <a:ea typeface="MS PGothic" pitchFamily="34" charset="-128"/>
              </a:defRPr>
            </a:lvl3pPr>
            <a:lvl4pPr marL="1600200" indent="-228600" eaLnBrk="0" hangingPunct="0">
              <a:spcBef>
                <a:spcPct val="20000"/>
              </a:spcBef>
              <a:buChar char="–"/>
              <a:defRPr sz="2000">
                <a:solidFill>
                  <a:schemeClr val="tx1"/>
                </a:solidFill>
                <a:latin typeface="Times" pitchFamily="18" charset="0"/>
                <a:ea typeface="MS PGothic" pitchFamily="34" charset="-128"/>
              </a:defRPr>
            </a:lvl4pPr>
            <a:lvl5pPr marL="2057400" indent="-228600" eaLnBrk="0" hangingPunct="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eaLnBrk="1" hangingPunct="1">
              <a:spcBef>
                <a:spcPct val="50000"/>
              </a:spcBef>
              <a:buFontTx/>
              <a:buNone/>
            </a:pPr>
            <a:r>
              <a:rPr lang="en-US" altLang="en-US" sz="1600" i="1">
                <a:solidFill>
                  <a:schemeClr val="bg1"/>
                </a:solidFill>
                <a:latin typeface="Arial" pitchFamily="34" charset="0"/>
                <a:cs typeface="Arial" pitchFamily="34" charset="0"/>
              </a:rPr>
              <a:t>Excellence Through Knowledge</a:t>
            </a:r>
          </a:p>
        </p:txBody>
      </p:sp>
    </p:spTree>
    <p:custDataLst>
      <p:tags r:id="rId1"/>
    </p:custDataLst>
    <p:extLst>
      <p:ext uri="{BB962C8B-B14F-4D97-AF65-F5344CB8AC3E}">
        <p14:creationId xmlns:p14="http://schemas.microsoft.com/office/powerpoint/2010/main" val="1835177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Display of three graphs generated with the Barabasi-Albert (BA) model. Each has 20 nodes and a parameter of attachment m as specified. The color of each node is dependent upon its degree (same scale for each graph).">
            <a:extLst>
              <a:ext uri="{FF2B5EF4-FFF2-40B4-BE49-F238E27FC236}">
                <a16:creationId xmlns:a16="http://schemas.microsoft.com/office/drawing/2014/main" id="{80B0D131-68FF-4886-B822-4242796D4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55884"/>
            <a:ext cx="571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chemeClr val="bg1"/>
                </a:solidFill>
                <a:latin typeface="Aileron Light" panose="00000400000000000000" pitchFamily="50" charset="0"/>
              </a:rPr>
              <a:t>Scale Free networks</a:t>
            </a:r>
          </a:p>
        </p:txBody>
      </p:sp>
      <p:sp>
        <p:nvSpPr>
          <p:cNvPr id="4" name="Slide Number Placeholder 3"/>
          <p:cNvSpPr>
            <a:spLocks noGrp="1"/>
          </p:cNvSpPr>
          <p:nvPr>
            <p:ph type="sldNum" sz="quarter" idx="12"/>
          </p:nvPr>
        </p:nvSpPr>
        <p:spPr/>
        <p:txBody>
          <a:bodyPr/>
          <a:lstStyle/>
          <a:p>
            <a:pPr>
              <a:defRPr/>
            </a:pPr>
            <a:fld id="{640B6591-407E-4742-9513-3BA6198A5F88}" type="slidenum">
              <a:rPr lang="en-US" smtClean="0"/>
              <a:pPr>
                <a:defRPr/>
              </a:pPr>
              <a:t>10</a:t>
            </a:fld>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2462222" y="973810"/>
                <a:ext cx="7902731" cy="4895850"/>
              </a:xfrm>
              <a:prstGeom prst="rect">
                <a:avLst/>
              </a:prstGeom>
            </p:spPr>
            <p:txBody>
              <a:bodyPr/>
              <a:lstStyle/>
              <a:p>
                <a:r>
                  <a:rPr lang="en-US" dirty="0">
                    <a:latin typeface="Aileron Light" panose="00000400000000000000" pitchFamily="50" charset="0"/>
                  </a:rPr>
                  <a:t>One example is introduced by Albert </a:t>
                </a:r>
                <a:r>
                  <a:rPr lang="en-US" dirty="0" err="1">
                    <a:latin typeface="Aileron Light" panose="00000400000000000000" pitchFamily="50" charset="0"/>
                  </a:rPr>
                  <a:t>Laslo</a:t>
                </a:r>
                <a:r>
                  <a:rPr lang="en-US" dirty="0">
                    <a:latin typeface="Aileron Light" panose="00000400000000000000" pitchFamily="50" charset="0"/>
                  </a:rPr>
                  <a:t> Barabási and </a:t>
                </a:r>
                <a:r>
                  <a:rPr lang="en-US" dirty="0" err="1">
                    <a:latin typeface="Aileron Light" panose="00000400000000000000" pitchFamily="50" charset="0"/>
                  </a:rPr>
                  <a:t>Reka</a:t>
                </a:r>
                <a:r>
                  <a:rPr lang="en-US" dirty="0">
                    <a:latin typeface="Aileron Light" panose="00000400000000000000" pitchFamily="50" charset="0"/>
                  </a:rPr>
                  <a:t> Albert (BA model) as a degree based preferential attachment :</a:t>
                </a:r>
              </a:p>
              <a:p>
                <a:pPr lvl="1"/>
                <a:r>
                  <a:rPr lang="en-US" dirty="0">
                    <a:latin typeface="Aileron Light" panose="00000400000000000000" pitchFamily="50" charset="0"/>
                  </a:rPr>
                  <a:t>Start with a small set of </a:t>
                </a:r>
                <a:br>
                  <a:rPr lang="en-US" dirty="0">
                    <a:latin typeface="Aileron Light" panose="00000400000000000000" pitchFamily="50" charset="0"/>
                  </a:rPr>
                </a:br>
                <a:r>
                  <a:rPr lang="en-US" dirty="0">
                    <a:latin typeface="Aileron Light" panose="00000400000000000000" pitchFamily="50" charset="0"/>
                  </a:rPr>
                  <a:t>nodes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0</m:t>
                        </m:r>
                      </m:sub>
                    </m:sSub>
                  </m:oMath>
                </a14:m>
                <a:r>
                  <a:rPr lang="en-US" dirty="0">
                    <a:latin typeface="Aileron Light" panose="00000400000000000000" pitchFamily="50" charset="0"/>
                  </a:rPr>
                  <a:t>) and random </a:t>
                </a:r>
                <a:br>
                  <a:rPr lang="en-US" dirty="0">
                    <a:latin typeface="Aileron Light" panose="00000400000000000000" pitchFamily="50" charset="0"/>
                  </a:rPr>
                </a:br>
                <a:r>
                  <a:rPr lang="en-US" dirty="0">
                    <a:latin typeface="Aileron Light" panose="00000400000000000000" pitchFamily="50" charset="0"/>
                  </a:rPr>
                  <a:t>edge attachment</a:t>
                </a:r>
              </a:p>
              <a:p>
                <a:pPr lvl="1"/>
                <a:r>
                  <a:rPr lang="en-US" dirty="0">
                    <a:latin typeface="Aileron Light" panose="00000400000000000000" pitchFamily="50" charset="0"/>
                  </a:rPr>
                  <a:t>Attach new nodes one at </a:t>
                </a:r>
                <a:br>
                  <a:rPr lang="en-US" dirty="0">
                    <a:latin typeface="Aileron Light" panose="00000400000000000000" pitchFamily="50" charset="0"/>
                  </a:rPr>
                </a:br>
                <a:r>
                  <a:rPr lang="en-US" dirty="0">
                    <a:latin typeface="Aileron Light" panose="00000400000000000000" pitchFamily="50" charset="0"/>
                  </a:rPr>
                  <a:t>the time:</a:t>
                </a:r>
              </a:p>
              <a:p>
                <a:pPr lvl="2"/>
                <a:r>
                  <a:rPr lang="en-US" dirty="0">
                    <a:latin typeface="Aileron Light" panose="00000400000000000000" pitchFamily="50" charset="0"/>
                  </a:rPr>
                  <a:t>each with the same fixed number </a:t>
                </a:r>
                <a14:m>
                  <m:oMath xmlns:m="http://schemas.openxmlformats.org/officeDocument/2006/math">
                    <m:r>
                      <a:rPr lang="en-US" b="0" i="1" smtClean="0">
                        <a:latin typeface="Cambria Math"/>
                      </a:rPr>
                      <m:t>𝑙</m:t>
                    </m:r>
                    <m:r>
                      <a:rPr lang="en-US" b="0" i="1" smtClean="0">
                        <a:latin typeface="Cambria Math"/>
                      </a:rPr>
                      <m:t> </m:t>
                    </m:r>
                  </m:oMath>
                </a14:m>
                <a:r>
                  <a:rPr lang="en-US" dirty="0">
                    <a:latin typeface="Aileron Light" panose="00000400000000000000" pitchFamily="50" charset="0"/>
                  </a:rPr>
                  <a:t>of new edges, attaching to the  existing nodes in the network, with preference for high degrees (once the high degrees appear)</a:t>
                </a:r>
              </a:p>
              <a:p>
                <a:pPr marL="457200" lvl="1" indent="0">
                  <a:buNone/>
                </a:pPr>
                <a:r>
                  <a:rPr lang="en-US" dirty="0">
                    <a:latin typeface="Aileron Light" panose="00000400000000000000" pitchFamily="50" charset="0"/>
                    <a:hlinkClick r:id="rId3"/>
                  </a:rPr>
                  <a:t>https://www.youtube.com/watch?v=5YdkhWB_uYQ</a:t>
                </a:r>
                <a:endParaRPr lang="en-US" dirty="0">
                  <a:latin typeface="Aileron Light" panose="00000400000000000000" pitchFamily="50" charset="0"/>
                </a:endParaRPr>
              </a:p>
              <a:p>
                <a:pPr marL="514350" indent="-457200"/>
                <a:r>
                  <a:rPr lang="en-US" dirty="0">
                    <a:latin typeface="Aileron Light" panose="00000400000000000000" pitchFamily="50" charset="0"/>
                  </a:rPr>
                  <a:t>Network growth (measured by node count).</a:t>
                </a:r>
              </a:p>
              <a:p>
                <a:pPr marL="514350" indent="-457200"/>
                <a:r>
                  <a:rPr lang="en-US" dirty="0">
                    <a:latin typeface="Aileron Light" panose="00000400000000000000" pitchFamily="50" charset="0"/>
                  </a:rPr>
                  <a:t>Not the only way to get scale–free networks!</a:t>
                </a: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2462222" y="973810"/>
                <a:ext cx="7902731" cy="4895850"/>
              </a:xfrm>
              <a:prstGeom prst="rect">
                <a:avLst/>
              </a:prstGeom>
              <a:blipFill>
                <a:blip r:embed="rId4"/>
                <a:stretch>
                  <a:fillRect l="-1389" t="-2117" r="-1157" b="-12204"/>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35AC3DB-49F1-446A-8604-846A829CDE4F}"/>
              </a:ext>
            </a:extLst>
          </p:cNvPr>
          <p:cNvSpPr txBox="1"/>
          <p:nvPr/>
        </p:nvSpPr>
        <p:spPr>
          <a:xfrm>
            <a:off x="1322982" y="0"/>
            <a:ext cx="10488017" cy="923330"/>
          </a:xfrm>
          <a:prstGeom prst="rect">
            <a:avLst/>
          </a:prstGeom>
          <a:noFill/>
        </p:spPr>
        <p:txBody>
          <a:bodyPr wrap="square">
            <a:spAutoFit/>
          </a:bodyPr>
          <a:lstStyle/>
          <a:p>
            <a:r>
              <a:rPr lang="en-US" sz="5400" dirty="0">
                <a:solidFill>
                  <a:srgbClr val="0070C0"/>
                </a:solidFill>
                <a:latin typeface="Aileron Light" panose="00000400000000000000" pitchFamily="50" charset="0"/>
              </a:rPr>
              <a:t>Barabási-Albert Model Generation</a:t>
            </a:r>
            <a:endParaRPr lang="en-US" sz="5400" dirty="0">
              <a:solidFill>
                <a:srgbClr val="0070C0"/>
              </a:solidFill>
            </a:endParaRPr>
          </a:p>
        </p:txBody>
      </p:sp>
      <p:sp>
        <p:nvSpPr>
          <p:cNvPr id="18" name="TextBox 17">
            <a:extLst>
              <a:ext uri="{FF2B5EF4-FFF2-40B4-BE49-F238E27FC236}">
                <a16:creationId xmlns:a16="http://schemas.microsoft.com/office/drawing/2014/main" id="{B37748C7-EFDF-436B-A7B5-9CB353940800}"/>
              </a:ext>
            </a:extLst>
          </p:cNvPr>
          <p:cNvSpPr txBox="1"/>
          <p:nvPr/>
        </p:nvSpPr>
        <p:spPr>
          <a:xfrm>
            <a:off x="7752520" y="3545440"/>
            <a:ext cx="4564050" cy="215444"/>
          </a:xfrm>
          <a:prstGeom prst="rect">
            <a:avLst/>
          </a:prstGeom>
          <a:noFill/>
        </p:spPr>
        <p:txBody>
          <a:bodyPr wrap="square">
            <a:spAutoFit/>
          </a:bodyPr>
          <a:lstStyle/>
          <a:p>
            <a:r>
              <a:rPr lang="en-US" sz="800" dirty="0">
                <a:hlinkClick r:id="rId5"/>
              </a:rPr>
              <a:t>https://www.wikiwand.com/en/Barab%C3%A1si%E2%80%93Albert_model</a:t>
            </a:r>
            <a:r>
              <a:rPr lang="en-US" sz="800" dirty="0"/>
              <a:t> </a:t>
            </a:r>
          </a:p>
        </p:txBody>
      </p:sp>
    </p:spTree>
    <p:extLst>
      <p:ext uri="{BB962C8B-B14F-4D97-AF65-F5344CB8AC3E}">
        <p14:creationId xmlns:p14="http://schemas.microsoft.com/office/powerpoint/2010/main" val="1690146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5219" y="-87465"/>
            <a:ext cx="11022913" cy="1325563"/>
          </a:xfrm>
        </p:spPr>
        <p:txBody>
          <a:bodyPr anchor="ctr">
            <a:noAutofit/>
          </a:bodyPr>
          <a:lstStyle/>
          <a:p>
            <a:r>
              <a:rPr lang="en-US" sz="5400" dirty="0">
                <a:solidFill>
                  <a:srgbClr val="0070C0"/>
                </a:solidFill>
                <a:latin typeface="Aileron Light" panose="00000400000000000000" pitchFamily="50" charset="0"/>
              </a:rPr>
              <a:t>Generating BA networks in Gephi</a:t>
            </a:r>
          </a:p>
        </p:txBody>
      </p:sp>
      <p:sp>
        <p:nvSpPr>
          <p:cNvPr id="2" name="Slide Number Placeholder 1"/>
          <p:cNvSpPr>
            <a:spLocks noGrp="1"/>
          </p:cNvSpPr>
          <p:nvPr>
            <p:ph type="sldNum" sz="quarter" idx="12"/>
          </p:nvPr>
        </p:nvSpPr>
        <p:spPr/>
        <p:txBody>
          <a:bodyPr/>
          <a:lstStyle/>
          <a:p>
            <a:pPr>
              <a:defRPr/>
            </a:pPr>
            <a:fld id="{D59613E0-C608-4B6F-8D7A-7ADEF6A28D89}" type="slidenum">
              <a:rPr lang="en-US" smtClean="0"/>
              <a:pPr>
                <a:defRPr/>
              </a:pPr>
              <a:t>11</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716" y="1050566"/>
            <a:ext cx="8585933"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260" y="4425461"/>
            <a:ext cx="3100843" cy="2308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85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Chart&#10;&#10;Description automatically generated"/>
          <p:cNvPicPr>
            <a:picLocks noGrp="1" noChangeAspect="1" noChangeArrowheads="1"/>
          </p:cNvPicPr>
          <p:nvPr>
            <p:ph type="pic" idx="4294967295"/>
          </p:nvPr>
        </p:nvPicPr>
        <p:blipFill rotWithShape="1">
          <a:blip r:embed="rId2">
            <a:extLst>
              <a:ext uri="{28A0092B-C50C-407E-A947-70E740481C1C}">
                <a14:useLocalDpi xmlns:a14="http://schemas.microsoft.com/office/drawing/2010/main" val="0"/>
              </a:ext>
            </a:extLst>
          </a:blip>
          <a:srcRect t="196" r="-1" b="195"/>
          <a:stretch/>
        </p:blipFill>
        <p:spPr bwMode="auto">
          <a:xfrm>
            <a:off x="2512612" y="1667335"/>
            <a:ext cx="9089142" cy="384867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465854" y="141149"/>
            <a:ext cx="10238466" cy="1325563"/>
          </a:xfrm>
        </p:spPr>
        <p:txBody>
          <a:bodyPr vert="horz" lIns="91440" tIns="45720" rIns="91440" bIns="45720" rtlCol="0" anchor="ctr">
            <a:normAutofit/>
          </a:bodyPr>
          <a:lstStyle/>
          <a:p>
            <a:r>
              <a:rPr lang="en-US" sz="5400" dirty="0">
                <a:solidFill>
                  <a:srgbClr val="0070C0"/>
                </a:solidFill>
                <a:latin typeface="Aileron Light" panose="00000400000000000000" pitchFamily="50" charset="0"/>
              </a:rPr>
              <a:t>Generating BA networks in Python</a:t>
            </a:r>
          </a:p>
        </p:txBody>
      </p:sp>
      <p:sp>
        <p:nvSpPr>
          <p:cNvPr id="4" name="Slide Number Placeholder 3"/>
          <p:cNvSpPr>
            <a:spLocks noGrp="1"/>
          </p:cNvSpPr>
          <p:nvPr>
            <p:ph type="sldNum" sz="quarter" idx="12"/>
          </p:nvPr>
        </p:nvSpPr>
        <p:spPr/>
        <p:txBody>
          <a:bodyPr vert="horz" lIns="91440" tIns="45720" rIns="91440" bIns="45720" rtlCol="0" anchor="ctr">
            <a:normAutofit fontScale="85000" lnSpcReduction="20000"/>
          </a:bodyPr>
          <a:lstStyle/>
          <a:p>
            <a:pPr defTabSz="457200">
              <a:spcAft>
                <a:spcPts val="600"/>
              </a:spcAft>
              <a:defRPr/>
            </a:pPr>
            <a:fld id="{640B6591-407E-4742-9513-3BA6198A5F88}" type="slidenum">
              <a:rPr lang="en-US" smtClean="0"/>
              <a:pPr defTabSz="457200">
                <a:spcAft>
                  <a:spcPts val="600"/>
                </a:spcAft>
                <a:defRPr/>
              </a:pPr>
              <a:t>12</a:t>
            </a:fld>
            <a:endParaRPr lang="en-US"/>
          </a:p>
        </p:txBody>
      </p:sp>
      <p:sp>
        <p:nvSpPr>
          <p:cNvPr id="3" name="Rectangle 2"/>
          <p:cNvSpPr/>
          <p:nvPr/>
        </p:nvSpPr>
        <p:spPr>
          <a:xfrm>
            <a:off x="4114800" y="6079888"/>
            <a:ext cx="8077200" cy="415498"/>
          </a:xfrm>
          <a:prstGeom prst="rect">
            <a:avLst/>
          </a:prstGeom>
        </p:spPr>
        <p:txBody>
          <a:bodyPr wrap="square">
            <a:spAutoFit/>
          </a:bodyPr>
          <a:lstStyle/>
          <a:p>
            <a:pPr>
              <a:spcAft>
                <a:spcPts val="600"/>
              </a:spcAft>
            </a:pPr>
            <a:r>
              <a:rPr lang="en-US" sz="800" dirty="0">
                <a:hlinkClick r:id="rId3"/>
              </a:rPr>
              <a:t>http://networkx.lanl.gov/reference/generated/networkx.generators.random_graphs.barabasi_albert_graph.html#networkx.generators.random_graphs.barabasi_albert_graph</a:t>
            </a:r>
            <a:endParaRPr lang="en-US" sz="800" dirty="0"/>
          </a:p>
          <a:p>
            <a:pPr>
              <a:spcAft>
                <a:spcPts val="600"/>
              </a:spcAft>
            </a:pPr>
            <a:endParaRPr lang="en-US" sz="800" dirty="0"/>
          </a:p>
        </p:txBody>
      </p:sp>
    </p:spTree>
    <p:extLst>
      <p:ext uri="{BB962C8B-B14F-4D97-AF65-F5344CB8AC3E}">
        <p14:creationId xmlns:p14="http://schemas.microsoft.com/office/powerpoint/2010/main" val="2677917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3" y="1445494"/>
            <a:ext cx="3616856" cy="4376572"/>
          </a:xfrm>
        </p:spPr>
        <p:txBody>
          <a:bodyPr vert="horz" lIns="91440" tIns="45720" rIns="91440" bIns="45720" rtlCol="0" anchor="ctr">
            <a:normAutofit/>
          </a:bodyPr>
          <a:lstStyle/>
          <a:p>
            <a:pPr algn="ctr"/>
            <a:r>
              <a:rPr lang="en-US" sz="4800" kern="1200" dirty="0">
                <a:latin typeface="+mj-lt"/>
                <a:ea typeface="+mj-ea"/>
                <a:cs typeface="+mj-cs"/>
              </a:rPr>
              <a:t>Modified</a:t>
            </a:r>
            <a:r>
              <a:rPr lang="en-US" sz="4800" dirty="0">
                <a:latin typeface="Aileron Light" panose="00000400000000000000" pitchFamily="50" charset="0"/>
              </a:rPr>
              <a:t> Barabási-Albert</a:t>
            </a:r>
            <a:endParaRPr lang="en-US" sz="4800" kern="1200" dirty="0">
              <a:latin typeface="+mj-lt"/>
              <a:ea typeface="+mj-ea"/>
              <a:cs typeface="+mj-cs"/>
            </a:endParaRPr>
          </a:p>
        </p:txBody>
      </p:sp>
      <p:sp>
        <p:nvSpPr>
          <p:cNvPr id="4" name="Slide Number Placeholder 3"/>
          <p:cNvSpPr>
            <a:spLocks noGrp="1"/>
          </p:cNvSpPr>
          <p:nvPr>
            <p:ph type="sldNum" sz="quarter" idx="12"/>
          </p:nvPr>
        </p:nvSpPr>
        <p:spPr>
          <a:xfrm>
            <a:off x="804672" y="603504"/>
            <a:ext cx="548640" cy="548640"/>
          </a:xfrm>
          <a:prstGeom prst="ellipse">
            <a:avLst/>
          </a:prstGeom>
          <a:solidFill>
            <a:srgbClr val="808080"/>
          </a:solidFill>
        </p:spPr>
        <p:txBody>
          <a:bodyPr vert="horz" lIns="91440" tIns="45720" rIns="91440" bIns="45720" rtlCol="0" anchor="ctr">
            <a:normAutofit/>
          </a:bodyPr>
          <a:lstStyle/>
          <a:p>
            <a:pPr algn="ctr">
              <a:spcAft>
                <a:spcPts val="600"/>
              </a:spcAft>
              <a:defRPr/>
            </a:pPr>
            <a:fld id="{640B6591-407E-4742-9513-3BA6198A5F88}" type="slidenum">
              <a:rPr lang="en-US" sz="1500">
                <a:solidFill>
                  <a:srgbClr val="FFFFFF"/>
                </a:solidFill>
              </a:rPr>
              <a:pPr algn="ctr">
                <a:spcAft>
                  <a:spcPts val="600"/>
                </a:spcAft>
                <a:defRPr/>
              </a:pPr>
              <a:t>13</a:t>
            </a:fld>
            <a:endParaRPr lang="en-US" sz="1500">
              <a:solidFill>
                <a:srgbClr val="FFFFFF"/>
              </a:solidFill>
            </a:endParaRPr>
          </a:p>
        </p:txBody>
      </p:sp>
      <p:sp>
        <p:nvSpPr>
          <p:cNvPr id="18" name="Freeform: Shape 1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5597718" y="898497"/>
            <a:ext cx="6591234" cy="6376946"/>
          </a:xfrm>
        </p:spPr>
        <p:txBody>
          <a:bodyPr vert="horz" lIns="91440" tIns="45720" rIns="91440" bIns="45720" rtlCol="0" anchor="ctr">
            <a:normAutofit/>
          </a:bodyPr>
          <a:lstStyle/>
          <a:p>
            <a:r>
              <a:rPr lang="en-US" sz="2400" dirty="0">
                <a:solidFill>
                  <a:schemeClr val="bg1"/>
                </a:solidFill>
              </a:rPr>
              <a:t>Many modifications of this model exists, based on:</a:t>
            </a:r>
          </a:p>
          <a:p>
            <a:pPr lvl="1"/>
            <a:r>
              <a:rPr lang="en-US" sz="2000" dirty="0">
                <a:solidFill>
                  <a:schemeClr val="bg1"/>
                </a:solidFill>
              </a:rPr>
              <a:t>Nodes “retiring” and losing their status/outdated</a:t>
            </a:r>
          </a:p>
          <a:p>
            <a:pPr lvl="1"/>
            <a:r>
              <a:rPr lang="en-US" sz="2000" dirty="0">
                <a:solidFill>
                  <a:schemeClr val="bg1"/>
                </a:solidFill>
              </a:rPr>
              <a:t>Nodes disappearing (such as website going down)</a:t>
            </a:r>
          </a:p>
          <a:p>
            <a:pPr lvl="1"/>
            <a:r>
              <a:rPr lang="en-US" sz="2000" dirty="0">
                <a:solidFill>
                  <a:schemeClr val="bg1"/>
                </a:solidFill>
              </a:rPr>
              <a:t>Links appearing or disappearing between the existing nodes (called internal links)</a:t>
            </a:r>
          </a:p>
          <a:p>
            <a:pPr lvl="1"/>
            <a:r>
              <a:rPr lang="en-US" sz="2000" dirty="0">
                <a:solidFill>
                  <a:schemeClr val="bg1"/>
                </a:solidFill>
              </a:rPr>
              <a:t>Fitness of nodes (modeling newcomers like Google)</a:t>
            </a:r>
          </a:p>
          <a:p>
            <a:r>
              <a:rPr lang="en-US" sz="2400" dirty="0">
                <a:solidFill>
                  <a:schemeClr val="bg1"/>
                </a:solidFill>
              </a:rPr>
              <a:t>Most researchers still use the standard BA model when studying new phenomena and metrics. </a:t>
            </a:r>
          </a:p>
          <a:p>
            <a:pPr lvl="1"/>
            <a:r>
              <a:rPr lang="en-US" sz="2000" dirty="0">
                <a:solidFill>
                  <a:schemeClr val="bg1"/>
                </a:solidFill>
              </a:rPr>
              <a:t>It is a simple model (allows consistent research) that has growth and preferential attachment</a:t>
            </a:r>
          </a:p>
          <a:p>
            <a:pPr lvl="1"/>
            <a:r>
              <a:rPr lang="en-US" sz="2000" dirty="0">
                <a:solidFill>
                  <a:schemeClr val="bg1"/>
                </a:solidFill>
              </a:rPr>
              <a:t>One can add more conditions to this basic model, in order to mimic reality</a:t>
            </a:r>
          </a:p>
          <a:p>
            <a:endParaRPr lang="en-US" sz="2000"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192112479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9BD2B4-F7C0-41CE-8906-7CC0E1FB5051}"/>
              </a:ext>
            </a:extLst>
          </p:cNvPr>
          <p:cNvSpPr>
            <a:spLocks noGrp="1"/>
          </p:cNvSpPr>
          <p:nvPr>
            <p:ph type="title"/>
          </p:nvPr>
        </p:nvSpPr>
        <p:spPr>
          <a:xfrm>
            <a:off x="804673" y="3320859"/>
            <a:ext cx="4524973" cy="2076333"/>
          </a:xfrm>
        </p:spPr>
        <p:txBody>
          <a:bodyPr vert="horz" lIns="91440" tIns="45720" rIns="91440" bIns="45720" rtlCol="0" anchor="t">
            <a:normAutofit/>
          </a:bodyPr>
          <a:lstStyle/>
          <a:p>
            <a:r>
              <a:rPr lang="en-US" sz="4800">
                <a:latin typeface="+mj-lt"/>
              </a:rPr>
              <a:t>A zoo of complex networks</a:t>
            </a:r>
          </a:p>
        </p:txBody>
      </p:sp>
      <p:sp>
        <p:nvSpPr>
          <p:cNvPr id="71" name="Freeform: Shape 7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a:extLst>
              <a:ext uri="{FF2B5EF4-FFF2-40B4-BE49-F238E27FC236}">
                <a16:creationId xmlns:a16="http://schemas.microsoft.com/office/drawing/2014/main" id="{5406B6C2-29B5-4922-8C3C-E4E86FF694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61" r="16817" b="-2"/>
          <a:stretch/>
        </p:blipFill>
        <p:spPr bwMode="auto">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77323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9560" y="547910"/>
            <a:ext cx="4560584" cy="1436338"/>
          </a:xfrm>
        </p:spPr>
        <p:txBody>
          <a:bodyPr vert="horz" lIns="91440" tIns="45720" rIns="91440" bIns="45720" rtlCol="0" anchor="ctr">
            <a:noAutofit/>
          </a:bodyPr>
          <a:lstStyle/>
          <a:p>
            <a:r>
              <a:rPr lang="en-US" dirty="0">
                <a:latin typeface="Aileron Light" panose="00000400000000000000" pitchFamily="50" charset="0"/>
              </a:rPr>
              <a:t>Random, Small-World, Scale-Free</a:t>
            </a:r>
          </a:p>
        </p:txBody>
      </p:sp>
      <p:sp>
        <p:nvSpPr>
          <p:cNvPr id="4" name="Slide Number Placeholder 3"/>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640B6591-407E-4742-9513-3BA6198A5F88}" type="slidenum">
              <a:rPr lang="en-US" smtClean="0">
                <a:solidFill>
                  <a:prstClr val="black">
                    <a:tint val="75000"/>
                  </a:prstClr>
                </a:solidFill>
                <a:latin typeface="Calibri" panose="020F0502020204030204"/>
              </a:rPr>
              <a:pPr>
                <a:spcAft>
                  <a:spcPts val="600"/>
                </a:spcAft>
                <a:defRPr/>
              </a:pPr>
              <a:t>15</a:t>
            </a:fld>
            <a:endParaRPr lang="en-US">
              <a:solidFill>
                <a:prstClr val="black">
                  <a:tint val="75000"/>
                </a:prstClr>
              </a:solidFill>
              <a:latin typeface="Calibri" panose="020F0502020204030204"/>
            </a:endParaRPr>
          </a:p>
        </p:txBody>
      </p:sp>
      <p:sp>
        <p:nvSpPr>
          <p:cNvPr id="5" name="TextBox 4"/>
          <p:cNvSpPr txBox="1"/>
          <p:nvPr/>
        </p:nvSpPr>
        <p:spPr>
          <a:xfrm>
            <a:off x="6032942" y="6259304"/>
            <a:ext cx="6159058" cy="415498"/>
          </a:xfrm>
          <a:prstGeom prst="rect">
            <a:avLst/>
          </a:prstGeom>
          <a:solidFill>
            <a:schemeClr val="bg1"/>
          </a:solidFill>
        </p:spPr>
        <p:txBody>
          <a:bodyPr wrap="none" rtlCol="0">
            <a:spAutoFit/>
          </a:bodyPr>
          <a:lstStyle/>
          <a:p>
            <a:pPr>
              <a:spcAft>
                <a:spcPts val="600"/>
              </a:spcAft>
            </a:pPr>
            <a:r>
              <a:rPr lang="en-US" sz="800" dirty="0">
                <a:hlinkClick r:id="rId2"/>
              </a:rPr>
              <a:t>https://www.researchgate.net/figure/A-zoo-of-complex-networks-In-this-qualitative-space-three-relevant-characteristics-are_fig4_225782040</a:t>
            </a:r>
            <a:endParaRPr lang="en-US" sz="800" dirty="0"/>
          </a:p>
          <a:p>
            <a:pPr>
              <a:spcAft>
                <a:spcPts val="600"/>
              </a:spcAft>
            </a:pPr>
            <a:endParaRPr lang="en-US" sz="800" dirty="0"/>
          </a:p>
        </p:txBody>
      </p:sp>
      <p:sp>
        <p:nvSpPr>
          <p:cNvPr id="6" name="TextBox 5"/>
          <p:cNvSpPr txBox="1"/>
          <p:nvPr/>
        </p:nvSpPr>
        <p:spPr>
          <a:xfrm>
            <a:off x="3182394" y="5454897"/>
            <a:ext cx="1082348" cy="461665"/>
          </a:xfrm>
          <a:prstGeom prst="rect">
            <a:avLst/>
          </a:prstGeom>
          <a:noFill/>
        </p:spPr>
        <p:txBody>
          <a:bodyPr wrap="none" rtlCol="0">
            <a:spAutoFit/>
          </a:bodyPr>
          <a:lstStyle/>
          <a:p>
            <a:pPr>
              <a:spcAft>
                <a:spcPts val="600"/>
              </a:spcAft>
            </a:pPr>
            <a:r>
              <a:rPr lang="en-US" sz="1200" dirty="0"/>
              <a:t>Man made,</a:t>
            </a:r>
            <a:br>
              <a:rPr lang="en-US" sz="1200" dirty="0"/>
            </a:br>
            <a:r>
              <a:rPr lang="en-US" sz="1200" dirty="0"/>
              <a:t>“large world”:</a:t>
            </a:r>
          </a:p>
        </p:txBody>
      </p:sp>
      <p:graphicFrame>
        <p:nvGraphicFramePr>
          <p:cNvPr id="4100" name="TextBox 6">
            <a:extLst>
              <a:ext uri="{FF2B5EF4-FFF2-40B4-BE49-F238E27FC236}">
                <a16:creationId xmlns:a16="http://schemas.microsoft.com/office/drawing/2014/main" id="{0D5D066F-6A43-4529-8BC8-BAEAB2C65C3E}"/>
              </a:ext>
            </a:extLst>
          </p:cNvPr>
          <p:cNvGraphicFramePr/>
          <p:nvPr>
            <p:extLst>
              <p:ext uri="{D42A27DB-BD31-4B8C-83A1-F6EECF244321}">
                <p14:modId xmlns:p14="http://schemas.microsoft.com/office/powerpoint/2010/main" val="252998748"/>
              </p:ext>
            </p:extLst>
          </p:nvPr>
        </p:nvGraphicFramePr>
        <p:xfrm>
          <a:off x="590719" y="2330505"/>
          <a:ext cx="4559425" cy="3979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descr="A zoo of complex networks. In this qualitative space, three relevant characteristics are included: randomness, heterogeneity and modularity. The first introduces the amount of randomness involved in the process of network's building. The second measures how diverse is the link distribution and the third would measure how modular is the architecture. The position of different examples are only a visual guide. The domain of highly heterogeneous, random hierarchical networks appears much more occupied than others. Scale-free like networks belong to this domain.">
            <a:extLst>
              <a:ext uri="{FF2B5EF4-FFF2-40B4-BE49-F238E27FC236}">
                <a16:creationId xmlns:a16="http://schemas.microsoft.com/office/drawing/2014/main" id="{E97E3003-176E-4C0A-BE12-A58054AFF3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8454" y="1155762"/>
            <a:ext cx="6890991" cy="492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282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a:t>Back to coding in CoCalc</a:t>
            </a:r>
          </a:p>
        </p:txBody>
      </p:sp>
      <p:sp>
        <p:nvSpPr>
          <p:cNvPr id="3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4"/>
          </p:nvPr>
        </p:nvSpPr>
        <p:spPr>
          <a:xfrm>
            <a:off x="10469880" y="320040"/>
            <a:ext cx="914400" cy="320040"/>
          </a:xfrm>
        </p:spPr>
        <p:txBody>
          <a:bodyPr vert="horz" lIns="91440" tIns="45720" rIns="91440" bIns="45720" rtlCol="0" anchor="ctr">
            <a:normAutofit/>
          </a:bodyPr>
          <a:lstStyle/>
          <a:p>
            <a:pPr algn="r">
              <a:spcAft>
                <a:spcPts val="600"/>
              </a:spcAft>
              <a:defRPr/>
            </a:pPr>
            <a:fld id="{640B6591-407E-4742-9513-3BA6198A5F88}" type="slidenum">
              <a:rPr lang="en-US" sz="1200">
                <a:solidFill>
                  <a:schemeClr val="tx1">
                    <a:lumMod val="50000"/>
                    <a:lumOff val="50000"/>
                  </a:schemeClr>
                </a:solidFill>
                <a:latin typeface="Calibri" panose="020F0502020204030204"/>
              </a:rPr>
              <a:pPr algn="r">
                <a:spcAft>
                  <a:spcPts val="600"/>
                </a:spcAft>
                <a:defRPr/>
              </a:pPr>
              <a:t>16</a:t>
            </a:fld>
            <a:endParaRPr lang="en-US" sz="1200">
              <a:solidFill>
                <a:schemeClr val="tx1">
                  <a:lumMod val="50000"/>
                  <a:lumOff val="50000"/>
                </a:schemeClr>
              </a:solidFill>
              <a:latin typeface="Calibri" panose="020F0502020204030204"/>
            </a:endParaRPr>
          </a:p>
        </p:txBody>
      </p:sp>
      <p:sp>
        <p:nvSpPr>
          <p:cNvPr id="37" name="Freeform: Shape 3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6" name="Picture Placeholder 5"/>
          <p:cNvPicPr>
            <a:picLocks noGrp="1" noChangeAspect="1"/>
          </p:cNvPicPr>
          <p:nvPr>
            <p:ph type="pic" idx="1"/>
          </p:nvPr>
        </p:nvPicPr>
        <p:blipFill rotWithShape="1">
          <a:blip r:embed="rId2"/>
          <a:srcRect r="1" b="20878"/>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5" name="Text Placeholder 4">
            <a:extLst>
              <a:ext uri="{FF2B5EF4-FFF2-40B4-BE49-F238E27FC236}">
                <a16:creationId xmlns:a16="http://schemas.microsoft.com/office/drawing/2014/main" id="{14F40258-F96E-46AE-83F5-FCFD1E83EDF9}"/>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100106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45658" y="334803"/>
            <a:ext cx="7690643" cy="1325563"/>
          </a:xfrm>
        </p:spPr>
        <p:txBody>
          <a:bodyPr/>
          <a:lstStyle/>
          <a:p>
            <a:pPr algn="r"/>
            <a:r>
              <a:rPr lang="en-US" dirty="0"/>
              <a:t>Main References</a:t>
            </a:r>
          </a:p>
        </p:txBody>
      </p:sp>
      <p:sp>
        <p:nvSpPr>
          <p:cNvPr id="3" name="Content Placeholder 2"/>
          <p:cNvSpPr>
            <a:spLocks noGrp="1"/>
          </p:cNvSpPr>
          <p:nvPr>
            <p:ph idx="4294967295"/>
          </p:nvPr>
        </p:nvSpPr>
        <p:spPr>
          <a:xfrm>
            <a:off x="0" y="0"/>
            <a:ext cx="0" cy="0"/>
          </a:xfrm>
        </p:spPr>
        <p:txBody>
          <a:bodyPr/>
          <a:lstStyle/>
          <a:p>
            <a:endParaRPr lang="en-US" dirty="0"/>
          </a:p>
          <a:p>
            <a:pPr marL="0" indent="0">
              <a:buNone/>
            </a:pPr>
            <a:endParaRPr lang="en-US" dirty="0"/>
          </a:p>
        </p:txBody>
      </p:sp>
      <p:sp>
        <p:nvSpPr>
          <p:cNvPr id="4" name="Slide Number Placeholder 3"/>
          <p:cNvSpPr>
            <a:spLocks noGrp="1"/>
          </p:cNvSpPr>
          <p:nvPr>
            <p:ph type="sldNum" sz="quarter" idx="4294967295"/>
          </p:nvPr>
        </p:nvSpPr>
        <p:spPr>
          <a:xfrm flipV="1">
            <a:off x="11596688" y="6367463"/>
            <a:ext cx="595312" cy="288925"/>
          </a:xfrm>
        </p:spPr>
        <p:txBody>
          <a:bodyPr/>
          <a:lstStyle/>
          <a:p>
            <a:pPr>
              <a:defRPr/>
            </a:pPr>
            <a:fld id="{640B6591-407E-4742-9513-3BA6198A5F88}" type="slidenum">
              <a:rPr lang="en-US" smtClean="0"/>
              <a:pPr>
                <a:defRPr/>
              </a:pPr>
              <a:t>17</a:t>
            </a:fld>
            <a:endParaRPr lang="en-US" dirty="0"/>
          </a:p>
        </p:txBody>
      </p:sp>
      <p:sp>
        <p:nvSpPr>
          <p:cNvPr id="6" name="TextBox 5">
            <a:extLst>
              <a:ext uri="{FF2B5EF4-FFF2-40B4-BE49-F238E27FC236}">
                <a16:creationId xmlns:a16="http://schemas.microsoft.com/office/drawing/2014/main" id="{F0139855-9FF9-4382-8817-1E3E7902CD71}"/>
              </a:ext>
            </a:extLst>
          </p:cNvPr>
          <p:cNvSpPr txBox="1"/>
          <p:nvPr/>
        </p:nvSpPr>
        <p:spPr>
          <a:xfrm>
            <a:off x="3345658" y="2943860"/>
            <a:ext cx="8251030" cy="2677656"/>
          </a:xfrm>
          <a:prstGeom prst="rect">
            <a:avLst/>
          </a:prstGeom>
          <a:noFill/>
        </p:spPr>
        <p:txBody>
          <a:bodyPr wrap="square">
            <a:spAutoFit/>
          </a:bodyPr>
          <a:lstStyle/>
          <a:p>
            <a:pPr marL="285750" indent="-285750">
              <a:buFont typeface="Arial" panose="020B0604020202020204" pitchFamily="34" charset="0"/>
              <a:buChar char="•"/>
            </a:pPr>
            <a:r>
              <a:rPr lang="en-US" sz="2400" dirty="0"/>
              <a:t>Newman “The structure and function of complex networks” (2003)</a:t>
            </a:r>
          </a:p>
          <a:p>
            <a:pPr marL="285750" indent="-285750">
              <a:buFont typeface="Arial" panose="020B0604020202020204" pitchFamily="34" charset="0"/>
              <a:buChar char="•"/>
            </a:pPr>
            <a:r>
              <a:rPr lang="en-US" sz="2400" dirty="0"/>
              <a:t>Estrada “The structure of complex Networks” (2012)</a:t>
            </a:r>
          </a:p>
          <a:p>
            <a:pPr marL="285750" indent="-285750">
              <a:buFont typeface="Arial" panose="020B0604020202020204" pitchFamily="34" charset="0"/>
              <a:buChar char="•"/>
            </a:pPr>
            <a:r>
              <a:rPr lang="en-US" sz="2400" dirty="0" err="1"/>
              <a:t>Barabasi</a:t>
            </a:r>
            <a:r>
              <a:rPr lang="en-US" sz="2400" dirty="0"/>
              <a:t> “Network Science” (online: </a:t>
            </a:r>
            <a:r>
              <a:rPr lang="en-US" sz="2400" dirty="0">
                <a:hlinkClick r:id="rId2"/>
              </a:rPr>
              <a:t>http://barabasi.com/networksciencebook/</a:t>
            </a:r>
            <a:r>
              <a:rPr lang="en-US" sz="2400" dirty="0"/>
              <a:t>)</a:t>
            </a:r>
          </a:p>
          <a:p>
            <a:pPr marL="285750" indent="-285750">
              <a:buFont typeface="Arial" panose="020B0604020202020204" pitchFamily="34" charset="0"/>
              <a:buChar char="•"/>
            </a:pPr>
            <a:r>
              <a:rPr lang="en-US" sz="2400" dirty="0"/>
              <a:t>References to the classes that exist in python</a:t>
            </a:r>
            <a:r>
              <a:rPr lang="en-US" sz="2400" dirty="0">
                <a:hlinkClick r:id="rId3"/>
              </a:rPr>
              <a:t>:</a:t>
            </a:r>
          </a:p>
          <a:p>
            <a:pPr marL="285750" indent="-285750">
              <a:buFont typeface="Arial" panose="020B0604020202020204" pitchFamily="34" charset="0"/>
              <a:buChar char="•"/>
            </a:pPr>
            <a:r>
              <a:rPr lang="en-US" sz="2400" dirty="0">
                <a:hlinkClick r:id="rId3"/>
              </a:rPr>
              <a:t>http://networkx.lanl.gov/reference/generators.html</a:t>
            </a:r>
            <a:endParaRPr lang="en-US" sz="2400" dirty="0"/>
          </a:p>
        </p:txBody>
      </p:sp>
    </p:spTree>
    <p:extLst>
      <p:ext uri="{BB962C8B-B14F-4D97-AF65-F5344CB8AC3E}">
        <p14:creationId xmlns:p14="http://schemas.microsoft.com/office/powerpoint/2010/main" val="197189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Rectangle 8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2"/>
          <p:cNvSpPr>
            <a:spLocks noGrp="1" noChangeArrowheads="1"/>
          </p:cNvSpPr>
          <p:nvPr>
            <p:ph type="title"/>
          </p:nvPr>
        </p:nvSpPr>
        <p:spPr>
          <a:xfrm>
            <a:off x="466722" y="586855"/>
            <a:ext cx="3201366" cy="3387497"/>
          </a:xfrm>
        </p:spPr>
        <p:txBody>
          <a:bodyPr vert="horz" lIns="91440" tIns="45720" rIns="91440" bIns="45720" rtlCol="0" anchor="b">
            <a:normAutofit/>
          </a:bodyPr>
          <a:lstStyle/>
          <a:p>
            <a:pPr algn="r"/>
            <a:r>
              <a:rPr lang="en-US" altLang="en-US" sz="4000" kern="1200">
                <a:solidFill>
                  <a:srgbClr val="FFFFFF"/>
                </a:solidFill>
              </a:rPr>
              <a:t>Learning Outcomes</a:t>
            </a:r>
          </a:p>
        </p:txBody>
      </p:sp>
      <p:sp>
        <p:nvSpPr>
          <p:cNvPr id="19459" name="Rectangle 3"/>
          <p:cNvSpPr>
            <a:spLocks noGrp="1" noChangeArrowheads="1"/>
          </p:cNvSpPr>
          <p:nvPr>
            <p:ph idx="4294967295"/>
          </p:nvPr>
        </p:nvSpPr>
        <p:spPr>
          <a:xfrm>
            <a:off x="4810259" y="649480"/>
            <a:ext cx="6555347" cy="5546047"/>
          </a:xfrm>
        </p:spPr>
        <p:txBody>
          <a:bodyPr vert="horz" lIns="91440" tIns="45720" rIns="91440" bIns="45720" rtlCol="0" anchor="ctr">
            <a:normAutofit/>
          </a:bodyPr>
          <a:lstStyle/>
          <a:p>
            <a:r>
              <a:rPr lang="en-US" altLang="en-US" sz="2400" dirty="0">
                <a:latin typeface="Aileron Light" panose="00000400000000000000" pitchFamily="50" charset="0"/>
              </a:rPr>
              <a:t>Identify network models and explain their structures;</a:t>
            </a:r>
          </a:p>
          <a:p>
            <a:r>
              <a:rPr lang="en-US" altLang="en-US" sz="2400" dirty="0">
                <a:latin typeface="Aileron Light" panose="00000400000000000000" pitchFamily="50" charset="0"/>
              </a:rPr>
              <a:t>Contrast networks and synthetic models;</a:t>
            </a:r>
          </a:p>
          <a:p>
            <a:r>
              <a:rPr lang="en-US" sz="2400" dirty="0">
                <a:latin typeface="Aileron Light" panose="00000400000000000000" pitchFamily="50" charset="0"/>
              </a:rPr>
              <a:t>Understand how to design new network models (based on the existing ones and on the collected data)</a:t>
            </a:r>
            <a:endParaRPr lang="en-US" altLang="en-US" sz="2400" dirty="0">
              <a:latin typeface="Aileron Light" panose="00000400000000000000" pitchFamily="50" charset="0"/>
            </a:endParaRPr>
          </a:p>
          <a:p>
            <a:r>
              <a:rPr lang="en-US" altLang="en-US" sz="2400" dirty="0">
                <a:latin typeface="Aileron Light" panose="00000400000000000000" pitchFamily="50" charset="0"/>
              </a:rPr>
              <a:t>Distinguish methodologies used in analyzing networks.</a:t>
            </a:r>
          </a:p>
        </p:txBody>
      </p:sp>
    </p:spTree>
    <p:extLst>
      <p:ext uri="{BB962C8B-B14F-4D97-AF65-F5344CB8AC3E}">
        <p14:creationId xmlns:p14="http://schemas.microsoft.com/office/powerpoint/2010/main" val="352546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058400" y="6245225"/>
            <a:ext cx="2133600" cy="476250"/>
          </a:xfrm>
          <a:prstGeom prst="rect">
            <a:avLst/>
          </a:prstGeom>
        </p:spPr>
        <p:txBody>
          <a:bodyPr/>
          <a:lstStyle/>
          <a:p>
            <a:pPr>
              <a:defRPr/>
            </a:pPr>
            <a:fld id="{640B6591-407E-4742-9513-3BA6198A5F88}" type="slidenum">
              <a:rPr lang="en-US" smtClean="0"/>
              <a:pPr>
                <a:defRPr/>
              </a:pPr>
              <a:t>3</a:t>
            </a:fld>
            <a:endParaRPr lang="en-US" dirty="0"/>
          </a:p>
        </p:txBody>
      </p:sp>
      <p:sp>
        <p:nvSpPr>
          <p:cNvPr id="2" name="Rectangle 1"/>
          <p:cNvSpPr/>
          <p:nvPr/>
        </p:nvSpPr>
        <p:spPr>
          <a:xfrm>
            <a:off x="-919162" y="2598630"/>
            <a:ext cx="7543800" cy="2123658"/>
          </a:xfrm>
          <a:prstGeom prst="rect">
            <a:avLst/>
          </a:prstGeom>
        </p:spPr>
        <p:txBody>
          <a:bodyPr wrap="square">
            <a:spAutoFit/>
          </a:bodyPr>
          <a:lstStyle/>
          <a:p>
            <a:pPr algn="ctr"/>
            <a:r>
              <a:rPr lang="en-US" sz="4400" dirty="0">
                <a:solidFill>
                  <a:schemeClr val="bg1"/>
                </a:solidFill>
                <a:latin typeface="Aileron Light" panose="00000400000000000000" pitchFamily="50" charset="0"/>
              </a:rPr>
              <a:t>Scale free:</a:t>
            </a:r>
            <a:br>
              <a:rPr lang="en-US" sz="4400" dirty="0">
                <a:solidFill>
                  <a:schemeClr val="bg1"/>
                </a:solidFill>
                <a:latin typeface="Aileron Light" panose="00000400000000000000" pitchFamily="50" charset="0"/>
              </a:rPr>
            </a:br>
            <a:r>
              <a:rPr lang="en-US" sz="4400" dirty="0" err="1">
                <a:solidFill>
                  <a:schemeClr val="bg1"/>
                </a:solidFill>
                <a:latin typeface="Aileron Light" panose="00000400000000000000" pitchFamily="50" charset="0"/>
              </a:rPr>
              <a:t>Barabási</a:t>
            </a:r>
            <a:r>
              <a:rPr lang="en-US" sz="4400" dirty="0">
                <a:solidFill>
                  <a:schemeClr val="bg1"/>
                </a:solidFill>
                <a:latin typeface="Aileron Light" panose="00000400000000000000" pitchFamily="50" charset="0"/>
              </a:rPr>
              <a:t>-Albert model </a:t>
            </a:r>
            <a:br>
              <a:rPr lang="en-US" sz="4400" dirty="0">
                <a:solidFill>
                  <a:schemeClr val="bg1"/>
                </a:solidFill>
                <a:latin typeface="Aileron Light" panose="00000400000000000000" pitchFamily="50" charset="0"/>
              </a:rPr>
            </a:br>
            <a:r>
              <a:rPr lang="en-US" sz="4400" dirty="0">
                <a:solidFill>
                  <a:schemeClr val="bg1"/>
                </a:solidFill>
                <a:latin typeface="Aileron Light" panose="00000400000000000000" pitchFamily="50" charset="0"/>
              </a:rPr>
              <a:t>(1999)</a:t>
            </a:r>
          </a:p>
        </p:txBody>
      </p:sp>
      <p:pic>
        <p:nvPicPr>
          <p:cNvPr id="1028" name="Picture 4">
            <a:extLst>
              <a:ext uri="{FF2B5EF4-FFF2-40B4-BE49-F238E27FC236}">
                <a16:creationId xmlns:a16="http://schemas.microsoft.com/office/drawing/2014/main" id="{D09519F7-BEB6-4204-8B30-1A28FA5F2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193" y="241990"/>
            <a:ext cx="6568818" cy="6003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3E1C421-F928-4A95-87E7-F3287B8D8BB2}"/>
              </a:ext>
            </a:extLst>
          </p:cNvPr>
          <p:cNvSpPr txBox="1"/>
          <p:nvPr/>
        </p:nvSpPr>
        <p:spPr>
          <a:xfrm>
            <a:off x="7955280" y="6576778"/>
            <a:ext cx="3954929" cy="215444"/>
          </a:xfrm>
          <a:prstGeom prst="rect">
            <a:avLst/>
          </a:prstGeom>
          <a:noFill/>
        </p:spPr>
        <p:txBody>
          <a:bodyPr wrap="none" rtlCol="0">
            <a:spAutoFit/>
          </a:bodyPr>
          <a:lstStyle/>
          <a:p>
            <a:r>
              <a:rPr lang="en-US" sz="800" dirty="0"/>
              <a:t>https://upload.wikimedia.org/wikipedia/commons/d/d4/Barabasi_Albert_1000nodes.png</a:t>
            </a:r>
          </a:p>
        </p:txBody>
      </p:sp>
    </p:spTree>
    <p:extLst>
      <p:ext uri="{BB962C8B-B14F-4D97-AF65-F5344CB8AC3E}">
        <p14:creationId xmlns:p14="http://schemas.microsoft.com/office/powerpoint/2010/main" val="26533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683039" y="276254"/>
            <a:ext cx="4805996" cy="1644592"/>
          </a:xfrm>
        </p:spPr>
        <p:txBody>
          <a:bodyPr vert="horz" lIns="91440" tIns="45720" rIns="91440" bIns="45720" rtlCol="0" anchor="t">
            <a:normAutofit/>
          </a:bodyPr>
          <a:lstStyle/>
          <a:p>
            <a:r>
              <a:rPr lang="en-US" altLang="en-US" dirty="0">
                <a:solidFill>
                  <a:schemeClr val="bg1"/>
                </a:solidFill>
                <a:latin typeface="Aileron Light" panose="00000400000000000000" pitchFamily="50" charset="0"/>
              </a:rPr>
              <a:t>Network growth &amp; resulting structure </a:t>
            </a:r>
          </a:p>
        </p:txBody>
      </p:sp>
      <p:sp>
        <p:nvSpPr>
          <p:cNvPr id="45060" name="Rectangle 3"/>
          <p:cNvSpPr>
            <a:spLocks noChangeArrowheads="1"/>
          </p:cNvSpPr>
          <p:nvPr/>
        </p:nvSpPr>
        <p:spPr bwMode="auto">
          <a:xfrm>
            <a:off x="5660136" y="5811073"/>
            <a:ext cx="63604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20000"/>
              </a:spcBef>
              <a:spcAft>
                <a:spcPct val="0"/>
              </a:spcAft>
              <a:defRPr sz="2400">
                <a:solidFill>
                  <a:schemeClr val="tx1"/>
                </a:solidFill>
                <a:latin typeface="Arial" pitchFamily="34" charset="0"/>
                <a:cs typeface="Arial" pitchFamily="34" charset="0"/>
              </a:defRPr>
            </a:lvl6pPr>
            <a:lvl7pPr marL="914400" eaLnBrk="0" fontAlgn="base" hangingPunct="0">
              <a:spcBef>
                <a:spcPct val="20000"/>
              </a:spcBef>
              <a:spcAft>
                <a:spcPct val="0"/>
              </a:spcAft>
              <a:defRPr sz="2400">
                <a:solidFill>
                  <a:schemeClr val="tx1"/>
                </a:solidFill>
                <a:latin typeface="Arial" pitchFamily="34" charset="0"/>
                <a:cs typeface="Arial" pitchFamily="34" charset="0"/>
              </a:defRPr>
            </a:lvl7pPr>
            <a:lvl8pPr marL="1371600" eaLnBrk="0" fontAlgn="base" hangingPunct="0">
              <a:spcBef>
                <a:spcPct val="20000"/>
              </a:spcBef>
              <a:spcAft>
                <a:spcPct val="0"/>
              </a:spcAft>
              <a:defRPr sz="2400">
                <a:solidFill>
                  <a:schemeClr val="tx1"/>
                </a:solidFill>
                <a:latin typeface="Arial" pitchFamily="34" charset="0"/>
                <a:cs typeface="Arial" pitchFamily="34" charset="0"/>
              </a:defRPr>
            </a:lvl8pPr>
            <a:lvl9pPr marL="1828800" eaLnBrk="0" fontAlgn="base" hangingPunct="0">
              <a:spcBef>
                <a:spcPct val="20000"/>
              </a:spcBef>
              <a:spcAft>
                <a:spcPct val="0"/>
              </a:spcAft>
              <a:defRPr sz="2400">
                <a:solidFill>
                  <a:schemeClr val="tx1"/>
                </a:solidFill>
                <a:latin typeface="Arial" pitchFamily="34" charset="0"/>
                <a:cs typeface="Arial" pitchFamily="34" charset="0"/>
              </a:defRPr>
            </a:lvl9pPr>
          </a:lstStyle>
          <a:p>
            <a:pPr eaLnBrk="1" hangingPunct="1">
              <a:spcAft>
                <a:spcPts val="600"/>
              </a:spcAft>
            </a:pPr>
            <a:r>
              <a:rPr lang="en-US" altLang="en-US" sz="800" dirty="0">
                <a:latin typeface="+mn-lt"/>
                <a:hlinkClick r:id="rId2"/>
              </a:rPr>
              <a:t>https://www.researchgate.net/figure/Sample-Barabasi-Albert-network-structures-for-different-densities-of-links-represented_fig1_267762305</a:t>
            </a:r>
            <a:r>
              <a:rPr lang="en-US" altLang="en-US" sz="800" dirty="0">
                <a:latin typeface="+mn-lt"/>
              </a:rPr>
              <a:t> </a:t>
            </a:r>
          </a:p>
        </p:txBody>
      </p:sp>
      <p:graphicFrame>
        <p:nvGraphicFramePr>
          <p:cNvPr id="45065" name="Content Placeholder 2">
            <a:extLst>
              <a:ext uri="{FF2B5EF4-FFF2-40B4-BE49-F238E27FC236}">
                <a16:creationId xmlns:a16="http://schemas.microsoft.com/office/drawing/2014/main" id="{B6C44BE4-9A79-4386-88EB-A16F6B6BEF50}"/>
              </a:ext>
            </a:extLst>
          </p:cNvPr>
          <p:cNvGraphicFramePr>
            <a:graphicFrameLocks noGrp="1"/>
          </p:cNvGraphicFramePr>
          <p:nvPr>
            <p:ph idx="4294967295"/>
            <p:extLst>
              <p:ext uri="{D42A27DB-BD31-4B8C-83A1-F6EECF244321}">
                <p14:modId xmlns:p14="http://schemas.microsoft.com/office/powerpoint/2010/main" val="3868047430"/>
              </p:ext>
            </p:extLst>
          </p:nvPr>
        </p:nvGraphicFramePr>
        <p:xfrm>
          <a:off x="682734" y="2264569"/>
          <a:ext cx="5085603" cy="3359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Sample Barabasi-Albert network structures for different densities of links, represented by parameter M. The agents are described by a single binary variable and called spinsons to reflect the dyadic nature of the agent ( spin ) and the object of study ( person ). The spinson size is proportional to the number of outgoing links, the color (and simultaneously orientation) represent the binary opinion. doi:10.1371/journal.pone.0112203.g001 ">
            <a:extLst>
              <a:ext uri="{FF2B5EF4-FFF2-40B4-BE49-F238E27FC236}">
                <a16:creationId xmlns:a16="http://schemas.microsoft.com/office/drawing/2014/main" id="{1BA59C3E-1F07-49C1-8172-1F70AA789A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3790" y="1085850"/>
            <a:ext cx="615315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811289"/>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bg1"/>
                </a:solidFill>
                <a:latin typeface="Aileron Light" panose="00000400000000000000" pitchFamily="50" charset="0"/>
              </a:rPr>
              <a:t>Scale-free</a:t>
            </a:r>
          </a:p>
        </p:txBody>
      </p:sp>
      <mc:AlternateContent xmlns:mc="http://schemas.openxmlformats.org/markup-compatibility/2006">
        <mc:Choice xmlns:a14="http://schemas.microsoft.com/office/drawing/2010/main" Requires="a14">
          <p:sp>
            <p:nvSpPr>
              <p:cNvPr id="5" name="Content Placeholder 4"/>
              <p:cNvSpPr>
                <a:spLocks noGrp="1"/>
              </p:cNvSpPr>
              <p:nvPr>
                <p:ph idx="4294967295"/>
              </p:nvPr>
            </p:nvSpPr>
            <p:spPr>
              <a:xfrm>
                <a:off x="921544" y="1912145"/>
                <a:ext cx="5817186" cy="4150726"/>
              </a:xfrm>
            </p:spPr>
            <p:txBody>
              <a:bodyPr>
                <a:normAutofit fontScale="92500" lnSpcReduction="20000"/>
              </a:bodyPr>
              <a:lstStyle/>
              <a:p>
                <a:r>
                  <a:rPr lang="en-US" dirty="0">
                    <a:latin typeface="Aileron Light" panose="00000400000000000000" pitchFamily="50" charset="0"/>
                  </a:rPr>
                  <a:t>Scale-free networks are a type of small world networks</a:t>
                </a:r>
              </a:p>
              <a:p>
                <a:r>
                  <a:rPr lang="en-US" dirty="0">
                    <a:latin typeface="Aileron Light" panose="00000400000000000000" pitchFamily="50" charset="0"/>
                  </a:rPr>
                  <a:t>A power-law degree distribution: </a:t>
                </a:r>
                <a:br>
                  <a:rPr lang="en-US" dirty="0">
                    <a:latin typeface="Aileron Light" panose="00000400000000000000" pitchFamily="50" charset="0"/>
                  </a:rPr>
                </a:br>
                <a14:m>
                  <m:oMath xmlns:m="http://schemas.openxmlformats.org/officeDocument/2006/math">
                    <m:r>
                      <a:rPr lang="en-US" b="0" i="1" smtClean="0">
                        <a:latin typeface="Cambria Math"/>
                      </a:rPr>
                      <m:t>𝑝</m:t>
                    </m:r>
                    <m:r>
                      <a:rPr lang="en-US" b="0" i="1" smtClean="0">
                        <a:latin typeface="Cambria Math"/>
                      </a:rPr>
                      <m:t>=</m:t>
                    </m:r>
                    <m:r>
                      <a:rPr lang="en-US" b="0" i="1" smtClean="0">
                        <a:latin typeface="Cambria Math"/>
                      </a:rPr>
                      <m:t>𝐶</m:t>
                    </m:r>
                    <m:r>
                      <a:rPr lang="en-US" b="0" i="1" smtClean="0">
                        <a:latin typeface="Cambria Math"/>
                      </a:rPr>
                      <m:t> </m:t>
                    </m:r>
                    <m:sSup>
                      <m:sSupPr>
                        <m:ctrlPr>
                          <a:rPr lang="en-US" b="0" i="1" smtClean="0">
                            <a:latin typeface="Cambria Math" panose="02040503050406030204" pitchFamily="18" charset="0"/>
                          </a:rPr>
                        </m:ctrlPr>
                      </m:sSupPr>
                      <m:e>
                        <m:r>
                          <a:rPr lang="en-US" b="0" i="1" smtClean="0">
                            <a:latin typeface="Cambria Math"/>
                          </a:rPr>
                          <m:t>𝑘</m:t>
                        </m:r>
                      </m:e>
                      <m:sup>
                        <m:r>
                          <a:rPr lang="en-US" b="0" i="1" smtClean="0">
                            <a:latin typeface="Cambria Math"/>
                          </a:rPr>
                          <m:t>−</m:t>
                        </m:r>
                        <m:r>
                          <a:rPr lang="en-US" b="0" i="1" smtClean="0">
                            <a:latin typeface="Cambria Math"/>
                          </a:rPr>
                          <m:t>𝛼</m:t>
                        </m:r>
                      </m:sup>
                    </m:sSup>
                    <m:r>
                      <a:rPr lang="en-US" b="0" i="1" smtClean="0">
                        <a:latin typeface="Cambria Math"/>
                      </a:rPr>
                      <m:t>, </m:t>
                    </m:r>
                    <m:r>
                      <a:rPr lang="en-US" b="0" i="1" smtClean="0">
                        <a:latin typeface="Cambria Math"/>
                      </a:rPr>
                      <m:t>𝑤h𝑒𝑟𝑒</m:t>
                    </m:r>
                    <m:r>
                      <a:rPr lang="en-US" b="0" i="1" smtClean="0">
                        <a:latin typeface="Cambria Math" panose="02040503050406030204" pitchFamily="18" charset="0"/>
                      </a:rPr>
                      <m:t> </m:t>
                    </m:r>
                    <m:r>
                      <a:rPr lang="en-US" b="0" i="1" smtClean="0">
                        <a:latin typeface="Cambria Math"/>
                      </a:rPr>
                      <m:t>2≤</m:t>
                    </m:r>
                    <m:r>
                      <a:rPr lang="en-US" b="0" i="1" smtClean="0">
                        <a:latin typeface="Cambria Math"/>
                      </a:rPr>
                      <m:t>𝛼</m:t>
                    </m:r>
                    <m:r>
                      <a:rPr lang="en-US" b="0" i="1" smtClean="0">
                        <a:latin typeface="Cambria Math"/>
                      </a:rPr>
                      <m:t>≤3 </m:t>
                    </m:r>
                  </m:oMath>
                </a14:m>
                <a:r>
                  <a:rPr lang="en-US" dirty="0">
                    <a:latin typeface="Aileron Light" panose="00000400000000000000" pitchFamily="50" charset="0"/>
                  </a:rPr>
                  <a:t>for most observed networks</a:t>
                </a:r>
              </a:p>
              <a:p>
                <a:r>
                  <a:rPr lang="en-US" dirty="0">
                    <a:latin typeface="Aileron Light" panose="00000400000000000000" pitchFamily="50" charset="0"/>
                  </a:rPr>
                  <a:t>Common ways to grow the network: </a:t>
                </a:r>
              </a:p>
              <a:p>
                <a:pPr lvl="1"/>
                <a:r>
                  <a:rPr lang="en-US" dirty="0">
                    <a:latin typeface="Aileron Light" panose="00000400000000000000" pitchFamily="50" charset="0"/>
                  </a:rPr>
                  <a:t>Preferential attachment based on degree (for </a:t>
                </a:r>
                <a:r>
                  <a:rPr lang="en-US" dirty="0" err="1">
                    <a:latin typeface="Aileron Light" panose="00000400000000000000" pitchFamily="50" charset="0"/>
                  </a:rPr>
                  <a:t>Barabási</a:t>
                </a:r>
                <a:r>
                  <a:rPr lang="en-US" dirty="0">
                    <a:latin typeface="Aileron Light" panose="00000400000000000000" pitchFamily="50" charset="0"/>
                  </a:rPr>
                  <a:t>-Albert type the probability of attachment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𝑢</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𝑢</m:t>
                            </m:r>
                          </m:sub>
                        </m:sSub>
                      </m:num>
                      <m:den>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𝑖</m:t>
                                </m:r>
                              </m:sub>
                            </m:sSub>
                          </m:e>
                        </m:nary>
                      </m:den>
                    </m:f>
                  </m:oMath>
                </a14:m>
                <a:r>
                  <a:rPr lang="en-US" dirty="0">
                    <a:latin typeface="Aileron Light" panose="00000400000000000000" pitchFamily="50" charset="0"/>
                  </a:rPr>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𝑖</m:t>
                        </m:r>
                      </m:sub>
                    </m:sSub>
                  </m:oMath>
                </a14:m>
                <a:r>
                  <a:rPr lang="en-US" dirty="0">
                    <a:latin typeface="Aileron Light" panose="00000400000000000000" pitchFamily="50" charset="0"/>
                  </a:rPr>
                  <a:t> is the degree of node </a:t>
                </a:r>
                <a14:m>
                  <m:oMath xmlns:m="http://schemas.openxmlformats.org/officeDocument/2006/math">
                    <m:r>
                      <a:rPr lang="en-US" b="0" i="1" smtClean="0">
                        <a:latin typeface="Cambria Math" panose="02040503050406030204" pitchFamily="18" charset="0"/>
                      </a:rPr>
                      <m:t>𝑖</m:t>
                    </m:r>
                  </m:oMath>
                </a14:m>
                <a:r>
                  <a:rPr lang="en-US" dirty="0">
                    <a:latin typeface="Aileron Light" panose="00000400000000000000" pitchFamily="50" charset="0"/>
                  </a:rPr>
                  <a:t>).</a:t>
                </a:r>
              </a:p>
              <a:p>
                <a:pPr lvl="1"/>
                <a:r>
                  <a:rPr lang="en-US" dirty="0">
                    <a:latin typeface="Aileron Light" panose="00000400000000000000" pitchFamily="50" charset="0"/>
                  </a:rPr>
                  <a:t>Preferential attachment based on fitness (preassigned values). </a:t>
                </a:r>
              </a:p>
              <a:p>
                <a:pPr marL="0" indent="0">
                  <a:buNone/>
                </a:pPr>
                <a:endParaRPr lang="en-US" dirty="0">
                  <a:latin typeface="Aileron Light" panose="00000400000000000000" pitchFamily="50" charset="0"/>
                </a:endParaRPr>
              </a:p>
            </p:txBody>
          </p:sp>
        </mc:Choice>
        <mc:Fallback>
          <p:sp>
            <p:nvSpPr>
              <p:cNvPr id="5" name="Content Placeholder 4"/>
              <p:cNvSpPr>
                <a:spLocks noGrp="1" noRot="1" noChangeAspect="1" noMove="1" noResize="1" noEditPoints="1" noAdjustHandles="1" noChangeArrowheads="1" noChangeShapeType="1" noTextEdit="1"/>
              </p:cNvSpPr>
              <p:nvPr>
                <p:ph idx="4294967295"/>
              </p:nvPr>
            </p:nvSpPr>
            <p:spPr>
              <a:xfrm>
                <a:off x="921544" y="1912145"/>
                <a:ext cx="5817186" cy="4150726"/>
              </a:xfrm>
              <a:blipFill>
                <a:blip r:embed="rId2"/>
                <a:stretch>
                  <a:fillRect l="-1572" t="-3818" r="-314"/>
                </a:stretch>
              </a:blipFill>
            </p:spPr>
            <p:txBody>
              <a:bodyPr/>
              <a:lstStyle/>
              <a:p>
                <a:r>
                  <a:rPr lang="en-US">
                    <a:noFill/>
                  </a:rPr>
                  <a:t> </a:t>
                </a:r>
              </a:p>
            </p:txBody>
          </p:sp>
        </mc:Fallback>
      </mc:AlternateContent>
      <p:pic>
        <p:nvPicPr>
          <p:cNvPr id="3074" name="Picture 2" descr="ePower laws distribution 2">
            <a:extLst>
              <a:ext uri="{FF2B5EF4-FFF2-40B4-BE49-F238E27FC236}">
                <a16:creationId xmlns:a16="http://schemas.microsoft.com/office/drawing/2014/main" id="{798B0D73-CB1B-4DA4-AC20-F1A092BA5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326" y="2067338"/>
            <a:ext cx="4963237" cy="33395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AEC7C18-C2B6-46D8-8645-4F53E153C52E}"/>
              </a:ext>
            </a:extLst>
          </p:cNvPr>
          <p:cNvSpPr txBox="1"/>
          <p:nvPr/>
        </p:nvSpPr>
        <p:spPr>
          <a:xfrm>
            <a:off x="7412438" y="5847427"/>
            <a:ext cx="4252125" cy="215444"/>
          </a:xfrm>
          <a:prstGeom prst="rect">
            <a:avLst/>
          </a:prstGeom>
          <a:noFill/>
        </p:spPr>
        <p:txBody>
          <a:bodyPr wrap="square">
            <a:spAutoFit/>
          </a:bodyPr>
          <a:lstStyle/>
          <a:p>
            <a:r>
              <a:rPr lang="en-US" sz="800" dirty="0">
                <a:hlinkClick r:id="rId4"/>
              </a:rPr>
              <a:t>https://bioinformatics.stackexchange.com/questions/14568/power-law-distribution-alpha-values</a:t>
            </a:r>
            <a:r>
              <a:rPr lang="en-US" sz="800" dirty="0"/>
              <a:t> </a:t>
            </a:r>
          </a:p>
        </p:txBody>
      </p:sp>
    </p:spTree>
    <p:extLst>
      <p:ext uri="{BB962C8B-B14F-4D97-AF65-F5344CB8AC3E}">
        <p14:creationId xmlns:p14="http://schemas.microsoft.com/office/powerpoint/2010/main" val="44675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A530C8-BCB5-421F-A45A-2C01900D643D}"/>
              </a:ext>
            </a:extLst>
          </p:cNvPr>
          <p:cNvPicPr>
            <a:picLocks noChangeAspect="1"/>
          </p:cNvPicPr>
          <p:nvPr/>
        </p:nvPicPr>
        <p:blipFill>
          <a:blip r:embed="rId2"/>
          <a:stretch>
            <a:fillRect/>
          </a:stretch>
        </p:blipFill>
        <p:spPr>
          <a:xfrm>
            <a:off x="2588418" y="3035233"/>
            <a:ext cx="5992466" cy="3580782"/>
          </a:xfrm>
          <a:prstGeom prst="rect">
            <a:avLst/>
          </a:prstGeom>
        </p:spPr>
      </p:pic>
      <p:sp>
        <p:nvSpPr>
          <p:cNvPr id="43010" name="Rectangle 2"/>
          <p:cNvSpPr>
            <a:spLocks noGrp="1" noChangeArrowheads="1"/>
          </p:cNvSpPr>
          <p:nvPr>
            <p:ph type="title"/>
          </p:nvPr>
        </p:nvSpPr>
        <p:spPr/>
        <p:txBody>
          <a:bodyPr/>
          <a:lstStyle/>
          <a:p>
            <a:r>
              <a:rPr lang="en-US" altLang="en-US" dirty="0">
                <a:solidFill>
                  <a:schemeClr val="bg1"/>
                </a:solidFill>
                <a:latin typeface="Aileron Light" panose="00000400000000000000" pitchFamily="50" charset="0"/>
              </a:rPr>
              <a:t>Power law networks</a:t>
            </a:r>
          </a:p>
        </p:txBody>
      </p:sp>
      <p:sp>
        <p:nvSpPr>
          <p:cNvPr id="43011" name="Rectangle 3"/>
          <p:cNvSpPr>
            <a:spLocks noGrp="1" noChangeArrowheads="1"/>
          </p:cNvSpPr>
          <p:nvPr>
            <p:ph type="body" idx="4294967295"/>
          </p:nvPr>
        </p:nvSpPr>
        <p:spPr>
          <a:xfrm>
            <a:off x="838200" y="1754981"/>
            <a:ext cx="11353800" cy="4948237"/>
          </a:xfrm>
        </p:spPr>
        <p:txBody>
          <a:bodyPr/>
          <a:lstStyle/>
          <a:p>
            <a:r>
              <a:rPr lang="en-US" altLang="en-US" sz="2400" dirty="0">
                <a:latin typeface="Aileron Light" panose="00000400000000000000" pitchFamily="50" charset="0"/>
              </a:rPr>
              <a:t>Many real-world networks contain hubs: highly connected nodes</a:t>
            </a:r>
          </a:p>
          <a:p>
            <a:r>
              <a:rPr lang="en-US" altLang="en-US" sz="2400" dirty="0">
                <a:latin typeface="Aileron Light" panose="00000400000000000000" pitchFamily="50" charset="0"/>
              </a:rPr>
              <a:t>Usually, the distribution of edges is extremely skewed</a:t>
            </a:r>
          </a:p>
          <a:p>
            <a:endParaRPr lang="en-US" altLang="en-US" dirty="0">
              <a:latin typeface="Aileron Light" panose="00000400000000000000" pitchFamily="50" charset="0"/>
            </a:endParaRPr>
          </a:p>
        </p:txBody>
      </p:sp>
      <p:sp>
        <p:nvSpPr>
          <p:cNvPr id="43014" name="Text Box 6"/>
          <p:cNvSpPr txBox="1">
            <a:spLocks noChangeArrowheads="1"/>
          </p:cNvSpPr>
          <p:nvPr/>
        </p:nvSpPr>
        <p:spPr bwMode="auto">
          <a:xfrm>
            <a:off x="3758613" y="6296081"/>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20000"/>
              </a:spcBef>
              <a:spcAft>
                <a:spcPct val="0"/>
              </a:spcAft>
              <a:defRPr sz="2400">
                <a:solidFill>
                  <a:schemeClr val="tx1"/>
                </a:solidFill>
                <a:latin typeface="Arial" pitchFamily="34" charset="0"/>
                <a:cs typeface="Arial" pitchFamily="34" charset="0"/>
              </a:defRPr>
            </a:lvl6pPr>
            <a:lvl7pPr marL="914400" eaLnBrk="0" fontAlgn="base" hangingPunct="0">
              <a:spcBef>
                <a:spcPct val="20000"/>
              </a:spcBef>
              <a:spcAft>
                <a:spcPct val="0"/>
              </a:spcAft>
              <a:defRPr sz="2400">
                <a:solidFill>
                  <a:schemeClr val="tx1"/>
                </a:solidFill>
                <a:latin typeface="Arial" pitchFamily="34" charset="0"/>
                <a:cs typeface="Arial" pitchFamily="34" charset="0"/>
              </a:defRPr>
            </a:lvl7pPr>
            <a:lvl8pPr marL="1371600" eaLnBrk="0" fontAlgn="base" hangingPunct="0">
              <a:spcBef>
                <a:spcPct val="20000"/>
              </a:spcBef>
              <a:spcAft>
                <a:spcPct val="0"/>
              </a:spcAft>
              <a:defRPr sz="2400">
                <a:solidFill>
                  <a:schemeClr val="tx1"/>
                </a:solidFill>
                <a:latin typeface="Arial" pitchFamily="34" charset="0"/>
                <a:cs typeface="Arial" pitchFamily="34" charset="0"/>
              </a:defRPr>
            </a:lvl8pPr>
            <a:lvl9pPr marL="1828800" eaLnBrk="0" fontAlgn="base" hangingPunct="0">
              <a:spcBef>
                <a:spcPct val="20000"/>
              </a:spcBef>
              <a:spcAft>
                <a:spcPct val="0"/>
              </a:spcAft>
              <a:defRPr sz="2400">
                <a:solidFill>
                  <a:schemeClr val="tx1"/>
                </a:solidFill>
                <a:latin typeface="Arial" pitchFamily="34" charset="0"/>
                <a:cs typeface="Arial" pitchFamily="34" charset="0"/>
              </a:defRPr>
            </a:lvl9pPr>
          </a:lstStyle>
          <a:p>
            <a:pPr eaLnBrk="1" hangingPunct="1"/>
            <a:endParaRPr lang="en-US" altLang="en-US" sz="1800"/>
          </a:p>
        </p:txBody>
      </p:sp>
      <p:sp>
        <p:nvSpPr>
          <p:cNvPr id="43016" name="Line 10"/>
          <p:cNvSpPr>
            <a:spLocks noChangeShapeType="1"/>
          </p:cNvSpPr>
          <p:nvPr/>
        </p:nvSpPr>
        <p:spPr bwMode="auto">
          <a:xfrm flipH="1" flipV="1">
            <a:off x="3200022" y="3398391"/>
            <a:ext cx="533400" cy="185006"/>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43017" name="Text Box 11"/>
          <p:cNvSpPr txBox="1">
            <a:spLocks noChangeArrowheads="1"/>
          </p:cNvSpPr>
          <p:nvPr/>
        </p:nvSpPr>
        <p:spPr bwMode="auto">
          <a:xfrm>
            <a:off x="3649284" y="3370664"/>
            <a:ext cx="3300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20000"/>
              </a:spcBef>
              <a:spcAft>
                <a:spcPct val="0"/>
              </a:spcAft>
              <a:defRPr sz="2400">
                <a:solidFill>
                  <a:schemeClr val="tx1"/>
                </a:solidFill>
                <a:latin typeface="Arial" pitchFamily="34" charset="0"/>
                <a:cs typeface="Arial" pitchFamily="34" charset="0"/>
              </a:defRPr>
            </a:lvl6pPr>
            <a:lvl7pPr marL="914400" eaLnBrk="0" fontAlgn="base" hangingPunct="0">
              <a:spcBef>
                <a:spcPct val="20000"/>
              </a:spcBef>
              <a:spcAft>
                <a:spcPct val="0"/>
              </a:spcAft>
              <a:defRPr sz="2400">
                <a:solidFill>
                  <a:schemeClr val="tx1"/>
                </a:solidFill>
                <a:latin typeface="Arial" pitchFamily="34" charset="0"/>
                <a:cs typeface="Arial" pitchFamily="34" charset="0"/>
              </a:defRPr>
            </a:lvl7pPr>
            <a:lvl8pPr marL="1371600" eaLnBrk="0" fontAlgn="base" hangingPunct="0">
              <a:spcBef>
                <a:spcPct val="20000"/>
              </a:spcBef>
              <a:spcAft>
                <a:spcPct val="0"/>
              </a:spcAft>
              <a:defRPr sz="2400">
                <a:solidFill>
                  <a:schemeClr val="tx1"/>
                </a:solidFill>
                <a:latin typeface="Arial" pitchFamily="34" charset="0"/>
                <a:cs typeface="Arial" pitchFamily="34" charset="0"/>
              </a:defRPr>
            </a:lvl8pPr>
            <a:lvl9pPr marL="1828800" eaLnBrk="0" fontAlgn="base" hangingPunct="0">
              <a:spcBef>
                <a:spcPct val="20000"/>
              </a:spcBef>
              <a:spcAft>
                <a:spcPct val="0"/>
              </a:spcAft>
              <a:defRPr sz="2400">
                <a:solidFill>
                  <a:schemeClr val="tx1"/>
                </a:solidFill>
                <a:latin typeface="Arial" pitchFamily="34" charset="0"/>
                <a:cs typeface="Arial" pitchFamily="34" charset="0"/>
              </a:defRPr>
            </a:lvl9pPr>
          </a:lstStyle>
          <a:p>
            <a:pPr eaLnBrk="1" hangingPunct="1"/>
            <a:r>
              <a:rPr lang="en-US" altLang="en-US" sz="1800" dirty="0"/>
              <a:t>many nodes with small degree</a:t>
            </a:r>
          </a:p>
        </p:txBody>
      </p:sp>
      <p:sp>
        <p:nvSpPr>
          <p:cNvPr id="43018" name="Line 12"/>
          <p:cNvSpPr>
            <a:spLocks noChangeShapeType="1"/>
          </p:cNvSpPr>
          <p:nvPr/>
        </p:nvSpPr>
        <p:spPr bwMode="auto">
          <a:xfrm flipH="1">
            <a:off x="7548044" y="5689483"/>
            <a:ext cx="467139" cy="369332"/>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43019" name="Text Box 13"/>
          <p:cNvSpPr txBox="1">
            <a:spLocks noChangeArrowheads="1"/>
          </p:cNvSpPr>
          <p:nvPr/>
        </p:nvSpPr>
        <p:spPr bwMode="auto">
          <a:xfrm>
            <a:off x="6995458" y="5305481"/>
            <a:ext cx="46987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20000"/>
              </a:spcBef>
              <a:spcAft>
                <a:spcPct val="0"/>
              </a:spcAft>
              <a:defRPr sz="2400">
                <a:solidFill>
                  <a:schemeClr val="tx1"/>
                </a:solidFill>
                <a:latin typeface="Arial" pitchFamily="34" charset="0"/>
                <a:cs typeface="Arial" pitchFamily="34" charset="0"/>
              </a:defRPr>
            </a:lvl6pPr>
            <a:lvl7pPr marL="914400" eaLnBrk="0" fontAlgn="base" hangingPunct="0">
              <a:spcBef>
                <a:spcPct val="20000"/>
              </a:spcBef>
              <a:spcAft>
                <a:spcPct val="0"/>
              </a:spcAft>
              <a:defRPr sz="2400">
                <a:solidFill>
                  <a:schemeClr val="tx1"/>
                </a:solidFill>
                <a:latin typeface="Arial" pitchFamily="34" charset="0"/>
                <a:cs typeface="Arial" pitchFamily="34" charset="0"/>
              </a:defRPr>
            </a:lvl7pPr>
            <a:lvl8pPr marL="1371600" eaLnBrk="0" fontAlgn="base" hangingPunct="0">
              <a:spcBef>
                <a:spcPct val="20000"/>
              </a:spcBef>
              <a:spcAft>
                <a:spcPct val="0"/>
              </a:spcAft>
              <a:defRPr sz="2400">
                <a:solidFill>
                  <a:schemeClr val="tx1"/>
                </a:solidFill>
                <a:latin typeface="Arial" pitchFamily="34" charset="0"/>
                <a:cs typeface="Arial" pitchFamily="34" charset="0"/>
              </a:defRPr>
            </a:lvl8pPr>
            <a:lvl9pPr marL="1828800" eaLnBrk="0" fontAlgn="base" hangingPunct="0">
              <a:spcBef>
                <a:spcPct val="20000"/>
              </a:spcBef>
              <a:spcAft>
                <a:spcPct val="0"/>
              </a:spcAft>
              <a:defRPr sz="2400">
                <a:solidFill>
                  <a:schemeClr val="tx1"/>
                </a:solidFill>
                <a:latin typeface="Arial" pitchFamily="34" charset="0"/>
                <a:cs typeface="Arial" pitchFamily="34" charset="0"/>
              </a:defRPr>
            </a:lvl9pPr>
          </a:lstStyle>
          <a:p>
            <a:pPr eaLnBrk="1" hangingPunct="1"/>
            <a:r>
              <a:rPr lang="en-US" altLang="en-US" sz="1800" dirty="0"/>
              <a:t>fat tail: a few nodes with a very large degree</a:t>
            </a:r>
          </a:p>
        </p:txBody>
      </p:sp>
      <p:sp>
        <p:nvSpPr>
          <p:cNvPr id="43020" name="Text Box 14"/>
          <p:cNvSpPr txBox="1">
            <a:spLocks noChangeArrowheads="1"/>
          </p:cNvSpPr>
          <p:nvPr/>
        </p:nvSpPr>
        <p:spPr bwMode="auto">
          <a:xfrm>
            <a:off x="3758613" y="5120815"/>
            <a:ext cx="2710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20000"/>
              </a:spcBef>
              <a:spcAft>
                <a:spcPct val="0"/>
              </a:spcAft>
              <a:defRPr sz="2400">
                <a:solidFill>
                  <a:schemeClr val="tx1"/>
                </a:solidFill>
                <a:latin typeface="Arial" pitchFamily="34" charset="0"/>
                <a:cs typeface="Arial" pitchFamily="34" charset="0"/>
              </a:defRPr>
            </a:lvl6pPr>
            <a:lvl7pPr marL="914400" eaLnBrk="0" fontAlgn="base" hangingPunct="0">
              <a:spcBef>
                <a:spcPct val="20000"/>
              </a:spcBef>
              <a:spcAft>
                <a:spcPct val="0"/>
              </a:spcAft>
              <a:defRPr sz="2400">
                <a:solidFill>
                  <a:schemeClr val="tx1"/>
                </a:solidFill>
                <a:latin typeface="Arial" pitchFamily="34" charset="0"/>
                <a:cs typeface="Arial" pitchFamily="34" charset="0"/>
              </a:defRPr>
            </a:lvl7pPr>
            <a:lvl8pPr marL="1371600" eaLnBrk="0" fontAlgn="base" hangingPunct="0">
              <a:spcBef>
                <a:spcPct val="20000"/>
              </a:spcBef>
              <a:spcAft>
                <a:spcPct val="0"/>
              </a:spcAft>
              <a:defRPr sz="2400">
                <a:solidFill>
                  <a:schemeClr val="tx1"/>
                </a:solidFill>
                <a:latin typeface="Arial" pitchFamily="34" charset="0"/>
                <a:cs typeface="Arial" pitchFamily="34" charset="0"/>
              </a:defRPr>
            </a:lvl8pPr>
            <a:lvl9pPr marL="1828800" eaLnBrk="0" fontAlgn="base" hangingPunct="0">
              <a:spcBef>
                <a:spcPct val="20000"/>
              </a:spcBef>
              <a:spcAft>
                <a:spcPct val="0"/>
              </a:spcAft>
              <a:defRPr sz="2400">
                <a:solidFill>
                  <a:schemeClr val="tx1"/>
                </a:solidFill>
                <a:latin typeface="Arial" pitchFamily="34" charset="0"/>
                <a:cs typeface="Arial" pitchFamily="34" charset="0"/>
              </a:defRPr>
            </a:lvl9pPr>
          </a:lstStyle>
          <a:p>
            <a:pPr eaLnBrk="1" hangingPunct="1"/>
            <a:r>
              <a:rPr lang="en-US" altLang="en-US" sz="1800" dirty="0"/>
              <a:t>No “typical” degree node</a:t>
            </a:r>
          </a:p>
        </p:txBody>
      </p:sp>
      <p:sp>
        <p:nvSpPr>
          <p:cNvPr id="19" name="Line 10">
            <a:extLst>
              <a:ext uri="{FF2B5EF4-FFF2-40B4-BE49-F238E27FC236}">
                <a16:creationId xmlns:a16="http://schemas.microsoft.com/office/drawing/2014/main" id="{9B9CFA16-7B45-4960-ACBC-1C4D86BC11F2}"/>
              </a:ext>
            </a:extLst>
          </p:cNvPr>
          <p:cNvSpPr>
            <a:spLocks noChangeShapeType="1"/>
          </p:cNvSpPr>
          <p:nvPr/>
        </p:nvSpPr>
        <p:spPr bwMode="auto">
          <a:xfrm flipH="1">
            <a:off x="3266973" y="3682545"/>
            <a:ext cx="533400" cy="1524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Tree>
    <p:extLst>
      <p:ext uri="{BB962C8B-B14F-4D97-AF65-F5344CB8AC3E}">
        <p14:creationId xmlns:p14="http://schemas.microsoft.com/office/powerpoint/2010/main" val="1021343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n-US" altLang="en-US" dirty="0">
                <a:solidFill>
                  <a:schemeClr val="bg1"/>
                </a:solidFill>
              </a:rPr>
              <a:t>But is it really a power-law?</a:t>
            </a:r>
          </a:p>
        </p:txBody>
      </p:sp>
      <mc:AlternateContent xmlns:mc="http://schemas.openxmlformats.org/markup-compatibility/2006">
        <mc:Choice xmlns:a14="http://schemas.microsoft.com/office/drawing/2010/main" Requires="a14">
          <p:sp>
            <p:nvSpPr>
              <p:cNvPr id="44035" name="Rectangle 3"/>
              <p:cNvSpPr>
                <a:spLocks noGrp="1" noChangeArrowheads="1"/>
              </p:cNvSpPr>
              <p:nvPr>
                <p:ph idx="1"/>
              </p:nvPr>
            </p:nvSpPr>
            <p:spPr>
              <a:xfrm>
                <a:off x="838201" y="1803150"/>
                <a:ext cx="3733800" cy="4259720"/>
              </a:xfrm>
            </p:spPr>
            <p:txBody>
              <a:bodyPr>
                <a:normAutofit/>
              </a:bodyPr>
              <a:lstStyle/>
              <a:p>
                <a:r>
                  <a:rPr lang="en-US" altLang="en-US" sz="2000" dirty="0">
                    <a:latin typeface="Aileron Light" panose="00000400000000000000" pitchFamily="50" charset="0"/>
                  </a:rPr>
                  <a:t>A power-law will appear as a straight line on a log-log plot: let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a:rPr>
                          <m:t>𝑝</m:t>
                        </m:r>
                      </m:e>
                      <m:sub>
                        <m:r>
                          <a:rPr lang="en-US" altLang="en-US" sz="2000" i="1">
                            <a:latin typeface="Cambria Math"/>
                          </a:rPr>
                          <m:t>𝑘</m:t>
                        </m:r>
                      </m:sub>
                    </m:sSub>
                  </m:oMath>
                </a14:m>
                <a:r>
                  <a:rPr lang="en-US" altLang="en-US" sz="2000" dirty="0">
                    <a:latin typeface="Aileron Light" panose="00000400000000000000" pitchFamily="50" charset="0"/>
                  </a:rPr>
                  <a:t> be the count of vertices of degree </a:t>
                </a:r>
                <a:r>
                  <a:rPr lang="en-US" altLang="en-US" sz="2000" i="1" dirty="0">
                    <a:latin typeface="Aileron Light" panose="00000400000000000000" pitchFamily="50" charset="0"/>
                  </a:rPr>
                  <a:t>k.</a:t>
                </a:r>
              </a:p>
              <a:p>
                <a:pPr marL="0" indent="0" algn="r">
                  <a:buNone/>
                </a:pPr>
                <a:r>
                  <a:rPr lang="en-US" altLang="en-US" sz="2000" dirty="0">
                    <a:latin typeface="Aileron Light" panose="00000400000000000000" pitchFamily="50" charset="0"/>
                  </a:rPr>
                  <a:t>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a:rPr>
                          <m:t>𝑝</m:t>
                        </m:r>
                      </m:e>
                      <m:sub>
                        <m:r>
                          <a:rPr lang="en-US" altLang="en-US" sz="2000" i="1">
                            <a:latin typeface="Cambria Math"/>
                          </a:rPr>
                          <m:t>𝑘</m:t>
                        </m:r>
                      </m:sub>
                    </m:sSub>
                    <m:r>
                      <a:rPr lang="en-US" altLang="en-US" sz="2000" i="1">
                        <a:latin typeface="Cambria Math"/>
                      </a:rPr>
                      <m:t>=</m:t>
                    </m:r>
                    <m:r>
                      <a:rPr lang="en-US" altLang="en-US" sz="2000" i="1">
                        <a:latin typeface="Cambria Math"/>
                      </a:rPr>
                      <m:t>𝐶</m:t>
                    </m:r>
                    <m:r>
                      <a:rPr lang="en-US" altLang="en-US" sz="2000" i="1">
                        <a:latin typeface="Cambria Math"/>
                      </a:rPr>
                      <m:t> </m:t>
                    </m:r>
                    <m:sSup>
                      <m:sSupPr>
                        <m:ctrlPr>
                          <a:rPr lang="en-US" altLang="en-US" sz="2000" i="1">
                            <a:latin typeface="Cambria Math" panose="02040503050406030204" pitchFamily="18" charset="0"/>
                          </a:rPr>
                        </m:ctrlPr>
                      </m:sSupPr>
                      <m:e>
                        <m:r>
                          <a:rPr lang="en-US" altLang="en-US" sz="2000" i="1">
                            <a:latin typeface="Cambria Math"/>
                          </a:rPr>
                          <m:t>𝑘</m:t>
                        </m:r>
                      </m:e>
                      <m:sup>
                        <m:r>
                          <a:rPr lang="en-US" altLang="en-US" sz="2000" i="1">
                            <a:latin typeface="Cambria Math"/>
                          </a:rPr>
                          <m:t>−</m:t>
                        </m:r>
                        <m:r>
                          <a:rPr lang="en-US" altLang="en-US" sz="2000" i="1">
                            <a:latin typeface="Cambria Math"/>
                          </a:rPr>
                          <m:t>𝛼</m:t>
                        </m:r>
                      </m:sup>
                    </m:sSup>
                    <m:r>
                      <a:rPr lang="en-US" altLang="en-US" sz="2000" i="1">
                        <a:latin typeface="Cambria Math"/>
                      </a:rPr>
                      <m:t>           </m:t>
                    </m:r>
                  </m:oMath>
                </a14:m>
                <a:endParaRPr lang="en-US" altLang="en-US" sz="2000" dirty="0">
                  <a:latin typeface="Aileron Light" panose="00000400000000000000" pitchFamily="50" charset="0"/>
                </a:endParaRPr>
              </a:p>
              <a:p>
                <a:pPr marL="0" indent="0" algn="r">
                  <a:buNone/>
                </a:pPr>
                <a:r>
                  <a:rPr lang="en-US" altLang="en-US" sz="2000" dirty="0">
                    <a:latin typeface="Aileron Light" panose="00000400000000000000" pitchFamily="50" charset="0"/>
                  </a:rPr>
                  <a:t>	</a:t>
                </a:r>
                <a14:m>
                  <m:oMath xmlns:m="http://schemas.openxmlformats.org/officeDocument/2006/math">
                    <m:r>
                      <m:rPr>
                        <m:sty m:val="p"/>
                      </m:rPr>
                      <a:rPr lang="en-US" altLang="en-US" sz="2000">
                        <a:latin typeface="Cambria Math"/>
                      </a:rPr>
                      <m:t>ln</m:t>
                    </m:r>
                    <m:r>
                      <a:rPr lang="en-US" altLang="en-US" sz="2000">
                        <a:latin typeface="Cambria Math"/>
                      </a:rPr>
                      <m:t> </m:t>
                    </m:r>
                    <m:sSub>
                      <m:sSubPr>
                        <m:ctrlPr>
                          <a:rPr lang="en-US" altLang="en-US" sz="2000" i="1">
                            <a:latin typeface="Cambria Math" panose="02040503050406030204" pitchFamily="18" charset="0"/>
                          </a:rPr>
                        </m:ctrlPr>
                      </m:sSubPr>
                      <m:e>
                        <m:r>
                          <a:rPr lang="en-US" altLang="en-US" sz="2000" i="1">
                            <a:latin typeface="Cambria Math"/>
                          </a:rPr>
                          <m:t>𝑝</m:t>
                        </m:r>
                      </m:e>
                      <m:sub>
                        <m:r>
                          <a:rPr lang="en-US" altLang="en-US" sz="2000" i="1">
                            <a:latin typeface="Cambria Math"/>
                          </a:rPr>
                          <m:t>𝑘</m:t>
                        </m:r>
                      </m:sub>
                    </m:sSub>
                    <m:r>
                      <a:rPr lang="en-US" altLang="en-US" sz="2000" i="1">
                        <a:latin typeface="Cambria Math"/>
                      </a:rPr>
                      <m:t>=−</m:t>
                    </m:r>
                    <m:r>
                      <a:rPr lang="en-US" altLang="en-US" sz="2000" i="1">
                        <a:latin typeface="Cambria Math"/>
                      </a:rPr>
                      <m:t>𝛼</m:t>
                    </m:r>
                    <m:func>
                      <m:funcPr>
                        <m:ctrlPr>
                          <a:rPr lang="en-US" altLang="en-US" sz="2000" i="1">
                            <a:latin typeface="Cambria Math" panose="02040503050406030204" pitchFamily="18" charset="0"/>
                          </a:rPr>
                        </m:ctrlPr>
                      </m:funcPr>
                      <m:fName>
                        <m:r>
                          <m:rPr>
                            <m:sty m:val="p"/>
                          </m:rPr>
                          <a:rPr lang="en-US" altLang="en-US" sz="2000">
                            <a:latin typeface="Cambria Math"/>
                          </a:rPr>
                          <m:t>ln</m:t>
                        </m:r>
                      </m:fName>
                      <m:e>
                        <m:r>
                          <a:rPr lang="en-US" altLang="en-US" sz="2000" i="1">
                            <a:latin typeface="Cambria Math"/>
                          </a:rPr>
                          <m:t>𝑘</m:t>
                        </m:r>
                      </m:e>
                    </m:func>
                    <m:r>
                      <a:rPr lang="en-US" altLang="en-US" sz="2000" i="1">
                        <a:latin typeface="Cambria Math"/>
                      </a:rPr>
                      <m:t>+</m:t>
                    </m:r>
                    <m:r>
                      <a:rPr lang="en-US" altLang="en-US" sz="2000" i="1">
                        <a:latin typeface="Cambria Math"/>
                      </a:rPr>
                      <m:t>𝑐</m:t>
                    </m:r>
                  </m:oMath>
                </a14:m>
                <a:endParaRPr lang="en-US" altLang="en-US" sz="2000" dirty="0">
                  <a:latin typeface="Aileron Light" panose="00000400000000000000" pitchFamily="50" charset="0"/>
                </a:endParaRPr>
              </a:p>
              <a:p>
                <a:pPr marL="0" indent="0" algn="ctr">
                  <a:buNone/>
                </a:pPr>
                <a:endParaRPr lang="en-US" altLang="en-US" sz="2000" dirty="0">
                  <a:latin typeface="Aileron Light" panose="00000400000000000000" pitchFamily="50" charset="0"/>
                </a:endParaRPr>
              </a:p>
              <a:p>
                <a:endParaRPr lang="en-US" altLang="en-US" sz="2000" dirty="0">
                  <a:latin typeface="Aileron Light" panose="00000400000000000000" pitchFamily="50" charset="0"/>
                </a:endParaRPr>
              </a:p>
              <a:p>
                <a:endParaRPr lang="en-US" altLang="en-US" sz="2000" dirty="0">
                  <a:latin typeface="Aileron Light" panose="00000400000000000000" pitchFamily="50" charset="0"/>
                </a:endParaRPr>
              </a:p>
              <a:p>
                <a:endParaRPr lang="en-US" altLang="en-US" sz="2000" dirty="0">
                  <a:latin typeface="Aileron Light" panose="00000400000000000000" pitchFamily="50" charset="0"/>
                </a:endParaRPr>
              </a:p>
              <a:p>
                <a:endParaRPr lang="en-US" altLang="en-US" sz="2000" dirty="0">
                  <a:latin typeface="Aileron Light" panose="00000400000000000000" pitchFamily="50" charset="0"/>
                </a:endParaRPr>
              </a:p>
              <a:p>
                <a:pPr marL="0" indent="0">
                  <a:buNone/>
                </a:pPr>
                <a:endParaRPr lang="en-US" altLang="en-US" sz="2000" dirty="0">
                  <a:latin typeface="Aileron Light" panose="00000400000000000000" pitchFamily="50" charset="0"/>
                </a:endParaRPr>
              </a:p>
            </p:txBody>
          </p:sp>
        </mc:Choice>
        <mc:Fallback>
          <p:sp>
            <p:nvSpPr>
              <p:cNvPr id="44035" name="Rectangle 3"/>
              <p:cNvSpPr>
                <a:spLocks noGrp="1" noRot="1" noChangeAspect="1" noMove="1" noResize="1" noEditPoints="1" noAdjustHandles="1" noChangeArrowheads="1" noChangeShapeType="1" noTextEdit="1"/>
              </p:cNvSpPr>
              <p:nvPr>
                <p:ph idx="1"/>
              </p:nvPr>
            </p:nvSpPr>
            <p:spPr>
              <a:xfrm>
                <a:off x="838201" y="1803150"/>
                <a:ext cx="3733800" cy="4259720"/>
              </a:xfrm>
              <a:blipFill>
                <a:blip r:embed="rId2"/>
                <a:stretch>
                  <a:fillRect l="-1471" t="-1574"/>
                </a:stretch>
              </a:blipFill>
            </p:spPr>
            <p:txBody>
              <a:bodyPr/>
              <a:lstStyle/>
              <a:p>
                <a:r>
                  <a:rPr lang="en-US">
                    <a:noFill/>
                  </a:rPr>
                  <a:t> </a:t>
                </a:r>
              </a:p>
            </p:txBody>
          </p:sp>
        </mc:Fallback>
      </mc:AlternateContent>
      <p:sp>
        <p:nvSpPr>
          <p:cNvPr id="44036" name="Line 4"/>
          <p:cNvSpPr>
            <a:spLocks noChangeShapeType="1"/>
          </p:cNvSpPr>
          <p:nvPr/>
        </p:nvSpPr>
        <p:spPr bwMode="auto">
          <a:xfrm>
            <a:off x="7002931" y="2012925"/>
            <a:ext cx="0" cy="31242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spAutoFit/>
          </a:bodyPr>
          <a:lstStyle/>
          <a:p>
            <a:endParaRPr lang="en-US">
              <a:latin typeface="Aileron Light" panose="00000400000000000000" pitchFamily="50" charset="0"/>
            </a:endParaRPr>
          </a:p>
        </p:txBody>
      </p:sp>
      <p:sp>
        <p:nvSpPr>
          <p:cNvPr id="44037" name="Line 5"/>
          <p:cNvSpPr>
            <a:spLocks noChangeShapeType="1"/>
          </p:cNvSpPr>
          <p:nvPr/>
        </p:nvSpPr>
        <p:spPr bwMode="auto">
          <a:xfrm>
            <a:off x="6774331" y="4832325"/>
            <a:ext cx="29718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latin typeface="Aileron Light" panose="00000400000000000000" pitchFamily="50" charset="0"/>
            </a:endParaRPr>
          </a:p>
        </p:txBody>
      </p:sp>
      <p:sp>
        <p:nvSpPr>
          <p:cNvPr id="44038" name="Text Box 6"/>
          <p:cNvSpPr txBox="1">
            <a:spLocks noChangeArrowheads="1"/>
          </p:cNvSpPr>
          <p:nvPr/>
        </p:nvSpPr>
        <p:spPr bwMode="auto">
          <a:xfrm>
            <a:off x="7015315" y="4456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20000"/>
              </a:spcBef>
              <a:spcAft>
                <a:spcPct val="0"/>
              </a:spcAft>
              <a:defRPr sz="2400">
                <a:solidFill>
                  <a:schemeClr val="tx1"/>
                </a:solidFill>
                <a:latin typeface="Arial" pitchFamily="34" charset="0"/>
                <a:cs typeface="Arial" pitchFamily="34" charset="0"/>
              </a:defRPr>
            </a:lvl6pPr>
            <a:lvl7pPr marL="914400" eaLnBrk="0" fontAlgn="base" hangingPunct="0">
              <a:spcBef>
                <a:spcPct val="20000"/>
              </a:spcBef>
              <a:spcAft>
                <a:spcPct val="0"/>
              </a:spcAft>
              <a:defRPr sz="2400">
                <a:solidFill>
                  <a:schemeClr val="tx1"/>
                </a:solidFill>
                <a:latin typeface="Arial" pitchFamily="34" charset="0"/>
                <a:cs typeface="Arial" pitchFamily="34" charset="0"/>
              </a:defRPr>
            </a:lvl7pPr>
            <a:lvl8pPr marL="1371600" eaLnBrk="0" fontAlgn="base" hangingPunct="0">
              <a:spcBef>
                <a:spcPct val="20000"/>
              </a:spcBef>
              <a:spcAft>
                <a:spcPct val="0"/>
              </a:spcAft>
              <a:defRPr sz="2400">
                <a:solidFill>
                  <a:schemeClr val="tx1"/>
                </a:solidFill>
                <a:latin typeface="Arial" pitchFamily="34" charset="0"/>
                <a:cs typeface="Arial" pitchFamily="34" charset="0"/>
              </a:defRPr>
            </a:lvl8pPr>
            <a:lvl9pPr marL="1828800" eaLnBrk="0" fontAlgn="base" hangingPunct="0">
              <a:spcBef>
                <a:spcPct val="20000"/>
              </a:spcBef>
              <a:spcAft>
                <a:spcPct val="0"/>
              </a:spcAft>
              <a:defRPr sz="2400">
                <a:solidFill>
                  <a:schemeClr val="tx1"/>
                </a:solidFill>
                <a:latin typeface="Arial" pitchFamily="34" charset="0"/>
                <a:cs typeface="Arial" pitchFamily="34" charset="0"/>
              </a:defRPr>
            </a:lvl9pPr>
          </a:lstStyle>
          <a:p>
            <a:pPr eaLnBrk="1" hangingPunct="1"/>
            <a:endParaRPr lang="en-US" altLang="en-US" sz="1800">
              <a:latin typeface="Aileron Light" panose="00000400000000000000" pitchFamily="50" charset="0"/>
            </a:endParaRPr>
          </a:p>
        </p:txBody>
      </p:sp>
      <p:sp>
        <p:nvSpPr>
          <p:cNvPr id="44039" name="Text Box 10"/>
          <p:cNvSpPr txBox="1">
            <a:spLocks noChangeArrowheads="1"/>
          </p:cNvSpPr>
          <p:nvPr/>
        </p:nvSpPr>
        <p:spPr bwMode="auto">
          <a:xfrm>
            <a:off x="8248010" y="4848141"/>
            <a:ext cx="15263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20000"/>
              </a:spcBef>
              <a:spcAft>
                <a:spcPct val="0"/>
              </a:spcAft>
              <a:defRPr sz="2400">
                <a:solidFill>
                  <a:schemeClr val="tx1"/>
                </a:solidFill>
                <a:latin typeface="Arial" pitchFamily="34" charset="0"/>
                <a:cs typeface="Arial" pitchFamily="34" charset="0"/>
              </a:defRPr>
            </a:lvl6pPr>
            <a:lvl7pPr marL="914400" eaLnBrk="0" fontAlgn="base" hangingPunct="0">
              <a:spcBef>
                <a:spcPct val="20000"/>
              </a:spcBef>
              <a:spcAft>
                <a:spcPct val="0"/>
              </a:spcAft>
              <a:defRPr sz="2400">
                <a:solidFill>
                  <a:schemeClr val="tx1"/>
                </a:solidFill>
                <a:latin typeface="Arial" pitchFamily="34" charset="0"/>
                <a:cs typeface="Arial" pitchFamily="34" charset="0"/>
              </a:defRPr>
            </a:lvl7pPr>
            <a:lvl8pPr marL="1371600" eaLnBrk="0" fontAlgn="base" hangingPunct="0">
              <a:spcBef>
                <a:spcPct val="20000"/>
              </a:spcBef>
              <a:spcAft>
                <a:spcPct val="0"/>
              </a:spcAft>
              <a:defRPr sz="2400">
                <a:solidFill>
                  <a:schemeClr val="tx1"/>
                </a:solidFill>
                <a:latin typeface="Arial" pitchFamily="34" charset="0"/>
                <a:cs typeface="Arial" pitchFamily="34" charset="0"/>
              </a:defRPr>
            </a:lvl8pPr>
            <a:lvl9pPr marL="1828800" eaLnBrk="0" fontAlgn="base" hangingPunct="0">
              <a:spcBef>
                <a:spcPct val="20000"/>
              </a:spcBef>
              <a:spcAft>
                <a:spcPct val="0"/>
              </a:spcAft>
              <a:defRPr sz="2400">
                <a:solidFill>
                  <a:schemeClr val="tx1"/>
                </a:solidFill>
                <a:latin typeface="Arial" pitchFamily="34" charset="0"/>
                <a:cs typeface="Arial" pitchFamily="34" charset="0"/>
              </a:defRPr>
            </a:lvl9pPr>
          </a:lstStyle>
          <a:p>
            <a:pPr eaLnBrk="1" hangingPunct="1"/>
            <a:r>
              <a:rPr lang="en-US" altLang="en-US" sz="1400" dirty="0">
                <a:latin typeface="Aileron Light" panose="00000400000000000000" pitchFamily="50" charset="0"/>
              </a:rPr>
              <a:t>log of the degree</a:t>
            </a:r>
          </a:p>
        </p:txBody>
      </p:sp>
      <p:sp>
        <p:nvSpPr>
          <p:cNvPr id="44040" name="Text Box 11"/>
          <p:cNvSpPr txBox="1">
            <a:spLocks noChangeArrowheads="1"/>
          </p:cNvSpPr>
          <p:nvPr/>
        </p:nvSpPr>
        <p:spPr bwMode="auto">
          <a:xfrm rot="-5400000">
            <a:off x="5402640" y="3262321"/>
            <a:ext cx="28392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20000"/>
              </a:spcBef>
              <a:spcAft>
                <a:spcPct val="0"/>
              </a:spcAft>
              <a:defRPr sz="2400">
                <a:solidFill>
                  <a:schemeClr val="tx1"/>
                </a:solidFill>
                <a:latin typeface="Arial" pitchFamily="34" charset="0"/>
                <a:cs typeface="Arial" pitchFamily="34" charset="0"/>
              </a:defRPr>
            </a:lvl6pPr>
            <a:lvl7pPr marL="914400" eaLnBrk="0" fontAlgn="base" hangingPunct="0">
              <a:spcBef>
                <a:spcPct val="20000"/>
              </a:spcBef>
              <a:spcAft>
                <a:spcPct val="0"/>
              </a:spcAft>
              <a:defRPr sz="2400">
                <a:solidFill>
                  <a:schemeClr val="tx1"/>
                </a:solidFill>
                <a:latin typeface="Arial" pitchFamily="34" charset="0"/>
                <a:cs typeface="Arial" pitchFamily="34" charset="0"/>
              </a:defRPr>
            </a:lvl7pPr>
            <a:lvl8pPr marL="1371600" eaLnBrk="0" fontAlgn="base" hangingPunct="0">
              <a:spcBef>
                <a:spcPct val="20000"/>
              </a:spcBef>
              <a:spcAft>
                <a:spcPct val="0"/>
              </a:spcAft>
              <a:defRPr sz="2400">
                <a:solidFill>
                  <a:schemeClr val="tx1"/>
                </a:solidFill>
                <a:latin typeface="Arial" pitchFamily="34" charset="0"/>
                <a:cs typeface="Arial" pitchFamily="34" charset="0"/>
              </a:defRPr>
            </a:lvl8pPr>
            <a:lvl9pPr marL="1828800" eaLnBrk="0" fontAlgn="base" hangingPunct="0">
              <a:spcBef>
                <a:spcPct val="20000"/>
              </a:spcBef>
              <a:spcAft>
                <a:spcPct val="0"/>
              </a:spcAft>
              <a:defRPr sz="2400">
                <a:solidFill>
                  <a:schemeClr val="tx1"/>
                </a:solidFill>
                <a:latin typeface="Arial" pitchFamily="34" charset="0"/>
                <a:cs typeface="Arial" pitchFamily="34" charset="0"/>
              </a:defRPr>
            </a:lvl9pPr>
          </a:lstStyle>
          <a:p>
            <a:pPr eaLnBrk="1" hangingPunct="1"/>
            <a:r>
              <a:rPr lang="en-US" altLang="en-US" sz="1200" dirty="0">
                <a:latin typeface="Aileron Light" panose="00000400000000000000" pitchFamily="50" charset="0"/>
              </a:rPr>
              <a:t>Log of number of nodes  of that degree</a:t>
            </a:r>
          </a:p>
        </p:txBody>
      </p:sp>
      <p:sp>
        <p:nvSpPr>
          <p:cNvPr id="44041" name="Line 12"/>
          <p:cNvSpPr>
            <a:spLocks noChangeShapeType="1"/>
          </p:cNvSpPr>
          <p:nvPr/>
        </p:nvSpPr>
        <p:spPr bwMode="auto">
          <a:xfrm>
            <a:off x="7155331" y="2470125"/>
            <a:ext cx="2133600" cy="22098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spAutoFit/>
          </a:bodyPr>
          <a:lstStyle/>
          <a:p>
            <a:endParaRPr lang="en-US">
              <a:latin typeface="Aileron Light" panose="00000400000000000000" pitchFamily="50" charset="0"/>
            </a:endParaRPr>
          </a:p>
        </p:txBody>
      </p:sp>
      <p:sp>
        <p:nvSpPr>
          <p:cNvPr id="44042" name="Freeform 13"/>
          <p:cNvSpPr>
            <a:spLocks/>
          </p:cNvSpPr>
          <p:nvPr/>
        </p:nvSpPr>
        <p:spPr bwMode="auto">
          <a:xfrm>
            <a:off x="7079132" y="2622524"/>
            <a:ext cx="1866085" cy="2193971"/>
          </a:xfrm>
          <a:custGeom>
            <a:avLst/>
            <a:gdLst>
              <a:gd name="T0" fmla="*/ 0 w 1248"/>
              <a:gd name="T1" fmla="*/ 0 h 1296"/>
              <a:gd name="T2" fmla="*/ 2147483647 w 1248"/>
              <a:gd name="T3" fmla="*/ 2147483647 h 1296"/>
              <a:gd name="T4" fmla="*/ 2147483647 w 1248"/>
              <a:gd name="T5" fmla="*/ 2147483647 h 1296"/>
              <a:gd name="T6" fmla="*/ 2147483647 w 1248"/>
              <a:gd name="T7" fmla="*/ 2147483647 h 1296"/>
              <a:gd name="T8" fmla="*/ 2147483647 w 1248"/>
              <a:gd name="T9" fmla="*/ 2147483647 h 1296"/>
              <a:gd name="T10" fmla="*/ 0 60000 65536"/>
              <a:gd name="T11" fmla="*/ 0 60000 65536"/>
              <a:gd name="T12" fmla="*/ 0 60000 65536"/>
              <a:gd name="T13" fmla="*/ 0 60000 65536"/>
              <a:gd name="T14" fmla="*/ 0 60000 65536"/>
              <a:gd name="T15" fmla="*/ 0 w 1248"/>
              <a:gd name="T16" fmla="*/ 0 h 1296"/>
              <a:gd name="T17" fmla="*/ 1248 w 1248"/>
              <a:gd name="T18" fmla="*/ 1296 h 1296"/>
            </a:gdLst>
            <a:ahLst/>
            <a:cxnLst>
              <a:cxn ang="T10">
                <a:pos x="T0" y="T1"/>
              </a:cxn>
              <a:cxn ang="T11">
                <a:pos x="T2" y="T3"/>
              </a:cxn>
              <a:cxn ang="T12">
                <a:pos x="T4" y="T5"/>
              </a:cxn>
              <a:cxn ang="T13">
                <a:pos x="T6" y="T7"/>
              </a:cxn>
              <a:cxn ang="T14">
                <a:pos x="T8" y="T9"/>
              </a:cxn>
            </a:cxnLst>
            <a:rect l="T15" t="T16" r="T17" b="T18"/>
            <a:pathLst>
              <a:path w="1248" h="1296">
                <a:moveTo>
                  <a:pt x="0" y="0"/>
                </a:moveTo>
                <a:cubicBezTo>
                  <a:pt x="60" y="8"/>
                  <a:pt x="120" y="16"/>
                  <a:pt x="240" y="96"/>
                </a:cubicBezTo>
                <a:cubicBezTo>
                  <a:pt x="360" y="176"/>
                  <a:pt x="592" y="360"/>
                  <a:pt x="720" y="480"/>
                </a:cubicBezTo>
                <a:cubicBezTo>
                  <a:pt x="848" y="600"/>
                  <a:pt x="920" y="680"/>
                  <a:pt x="1008" y="816"/>
                </a:cubicBezTo>
                <a:cubicBezTo>
                  <a:pt x="1096" y="952"/>
                  <a:pt x="1208" y="1216"/>
                  <a:pt x="1248" y="1296"/>
                </a:cubicBezTo>
              </a:path>
            </a:pathLst>
          </a:custGeom>
          <a:noFill/>
          <a:ln w="19050">
            <a:solidFill>
              <a:srgbClr val="0099FF"/>
            </a:solidFill>
            <a:prstDash val="sysDot"/>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20000"/>
              </a:spcBef>
              <a:spcAft>
                <a:spcPct val="0"/>
              </a:spcAft>
              <a:defRPr sz="2400">
                <a:solidFill>
                  <a:schemeClr val="tx1"/>
                </a:solidFill>
                <a:latin typeface="Arial" pitchFamily="34" charset="0"/>
                <a:cs typeface="Arial" pitchFamily="34" charset="0"/>
              </a:defRPr>
            </a:lvl6pPr>
            <a:lvl7pPr marL="914400" eaLnBrk="0" fontAlgn="base" hangingPunct="0">
              <a:spcBef>
                <a:spcPct val="20000"/>
              </a:spcBef>
              <a:spcAft>
                <a:spcPct val="0"/>
              </a:spcAft>
              <a:defRPr sz="2400">
                <a:solidFill>
                  <a:schemeClr val="tx1"/>
                </a:solidFill>
                <a:latin typeface="Arial" pitchFamily="34" charset="0"/>
                <a:cs typeface="Arial" pitchFamily="34" charset="0"/>
              </a:defRPr>
            </a:lvl7pPr>
            <a:lvl8pPr marL="1371600" eaLnBrk="0" fontAlgn="base" hangingPunct="0">
              <a:spcBef>
                <a:spcPct val="20000"/>
              </a:spcBef>
              <a:spcAft>
                <a:spcPct val="0"/>
              </a:spcAft>
              <a:defRPr sz="2400">
                <a:solidFill>
                  <a:schemeClr val="tx1"/>
                </a:solidFill>
                <a:latin typeface="Arial" pitchFamily="34" charset="0"/>
                <a:cs typeface="Arial" pitchFamily="34" charset="0"/>
              </a:defRPr>
            </a:lvl8pPr>
            <a:lvl9pPr marL="1828800" eaLnBrk="0" fontAlgn="base" hangingPunct="0">
              <a:spcBef>
                <a:spcPct val="20000"/>
              </a:spcBef>
              <a:spcAft>
                <a:spcPct val="0"/>
              </a:spcAft>
              <a:defRPr sz="2400">
                <a:solidFill>
                  <a:schemeClr val="tx1"/>
                </a:solidFill>
                <a:latin typeface="Arial" pitchFamily="34" charset="0"/>
                <a:cs typeface="Arial" pitchFamily="34" charset="0"/>
              </a:defRPr>
            </a:lvl9pPr>
          </a:lstStyle>
          <a:p>
            <a:pPr eaLnBrk="1" hangingPunct="1"/>
            <a:endParaRPr lang="en-US" altLang="en-US" sz="1800">
              <a:latin typeface="Aileron Light" panose="00000400000000000000" pitchFamily="50" charset="0"/>
            </a:endParaRPr>
          </a:p>
        </p:txBody>
      </p:sp>
      <p:sp>
        <p:nvSpPr>
          <p:cNvPr id="12" name="TextBox 11">
            <a:extLst>
              <a:ext uri="{FF2B5EF4-FFF2-40B4-BE49-F238E27FC236}">
                <a16:creationId xmlns:a16="http://schemas.microsoft.com/office/drawing/2014/main" id="{42316AA2-054D-408C-8E13-840206E5A79A}"/>
              </a:ext>
            </a:extLst>
          </p:cNvPr>
          <p:cNvSpPr txBox="1"/>
          <p:nvPr/>
        </p:nvSpPr>
        <p:spPr>
          <a:xfrm>
            <a:off x="573945" y="4456113"/>
            <a:ext cx="6097656" cy="1569660"/>
          </a:xfrm>
          <a:prstGeom prst="rect">
            <a:avLst/>
          </a:prstGeom>
          <a:noFill/>
        </p:spPr>
        <p:txBody>
          <a:bodyPr wrap="square">
            <a:spAutoFit/>
          </a:bodyPr>
          <a:lstStyle/>
          <a:p>
            <a:pPr marL="0" indent="0">
              <a:buNone/>
            </a:pPr>
            <a:endParaRPr lang="en-US" altLang="en-US" sz="2000" dirty="0">
              <a:latin typeface="Aileron Light" panose="00000400000000000000" pitchFamily="50" charset="0"/>
            </a:endParaRPr>
          </a:p>
          <a:p>
            <a:r>
              <a:rPr lang="en-US" altLang="en-US" sz="2000" dirty="0">
                <a:solidFill>
                  <a:srgbClr val="FF0000"/>
                </a:solidFill>
                <a:latin typeface="Aileron Light" panose="00000400000000000000" pitchFamily="50" charset="0"/>
              </a:rPr>
              <a:t>A deviation from a straight line could indicate a different distribution:</a:t>
            </a:r>
          </a:p>
          <a:p>
            <a:pPr lvl="1"/>
            <a:r>
              <a:rPr lang="en-US" altLang="en-US" sz="1800" dirty="0">
                <a:solidFill>
                  <a:srgbClr val="FF0000"/>
                </a:solidFill>
                <a:latin typeface="Aileron Light" panose="00000400000000000000" pitchFamily="50" charset="0"/>
              </a:rPr>
              <a:t>exponential</a:t>
            </a:r>
          </a:p>
          <a:p>
            <a:pPr lvl="1"/>
            <a:r>
              <a:rPr lang="en-US" altLang="en-US" sz="1800" dirty="0">
                <a:solidFill>
                  <a:srgbClr val="FF0000"/>
                </a:solidFill>
                <a:latin typeface="Aileron Light" panose="00000400000000000000" pitchFamily="50" charset="0"/>
              </a:rPr>
              <a:t>lognormal</a:t>
            </a:r>
          </a:p>
        </p:txBody>
      </p:sp>
    </p:spTree>
    <p:extLst>
      <p:ext uri="{BB962C8B-B14F-4D97-AF65-F5344CB8AC3E}">
        <p14:creationId xmlns:p14="http://schemas.microsoft.com/office/powerpoint/2010/main" val="69724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7"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latin typeface="Aileron Light" panose="00000400000000000000" pitchFamily="50" charset="0"/>
              </a:rPr>
              <a:t>Fitting distributions</a:t>
            </a:r>
          </a:p>
        </p:txBody>
      </p:sp>
      <p:sp>
        <p:nvSpPr>
          <p:cNvPr id="8" name="Rectangle 7"/>
          <p:cNvSpPr/>
          <p:nvPr/>
        </p:nvSpPr>
        <p:spPr>
          <a:xfrm>
            <a:off x="1047280" y="2736006"/>
            <a:ext cx="3080475" cy="3563159"/>
          </a:xfrm>
          <a:prstGeom prst="rect">
            <a:avLst/>
          </a:prstGeom>
        </p:spPr>
        <p:txBody>
          <a:bodyPr vert="horz" lIns="91440" tIns="45720" rIns="91440" bIns="45720" rtlCol="0">
            <a:normAutofit/>
          </a:bodyPr>
          <a:lstStyle/>
          <a:p>
            <a:pPr>
              <a:lnSpc>
                <a:spcPct val="90000"/>
              </a:lnSpc>
              <a:spcAft>
                <a:spcPts val="600"/>
              </a:spcAft>
            </a:pPr>
            <a:r>
              <a:rPr lang="en-US" sz="2400" b="1" dirty="0">
                <a:solidFill>
                  <a:srgbClr val="0070C0"/>
                </a:solidFill>
                <a:latin typeface="Aileron Light" panose="00000400000000000000" pitchFamily="50" charset="0"/>
              </a:rPr>
              <a:t>Airlines Transportation (2 networks: </a:t>
            </a:r>
            <a:r>
              <a:rPr lang="en-US" sz="2400" b="1" dirty="0">
                <a:solidFill>
                  <a:srgbClr val="002060"/>
                </a:solidFill>
                <a:latin typeface="Aileron Light" panose="00000400000000000000" pitchFamily="50" charset="0"/>
              </a:rPr>
              <a:t>one in blue</a:t>
            </a:r>
            <a:r>
              <a:rPr lang="en-US" sz="2400" b="1" dirty="0">
                <a:solidFill>
                  <a:srgbClr val="0070C0"/>
                </a:solidFill>
                <a:latin typeface="Aileron Light" panose="00000400000000000000" pitchFamily="50" charset="0"/>
              </a:rPr>
              <a:t> and </a:t>
            </a:r>
            <a:r>
              <a:rPr lang="en-US" sz="2400" b="1" dirty="0">
                <a:solidFill>
                  <a:srgbClr val="FF0000"/>
                </a:solidFill>
                <a:latin typeface="Aileron Light" panose="00000400000000000000" pitchFamily="50" charset="0"/>
              </a:rPr>
              <a:t>one in red</a:t>
            </a:r>
            <a:r>
              <a:rPr lang="en-US" sz="2400" b="1" dirty="0">
                <a:solidFill>
                  <a:srgbClr val="0070C0"/>
                </a:solidFill>
                <a:latin typeface="Aileron Light" panose="00000400000000000000" pitchFamily="50" charset="0"/>
              </a:rPr>
              <a:t>) </a:t>
            </a:r>
            <a:br>
              <a:rPr lang="en-US" sz="2400" b="1" dirty="0">
                <a:solidFill>
                  <a:srgbClr val="0070C0"/>
                </a:solidFill>
                <a:latin typeface="Aileron Light" panose="00000400000000000000" pitchFamily="50" charset="0"/>
              </a:rPr>
            </a:br>
            <a:br>
              <a:rPr lang="en-US" sz="2400" b="1" dirty="0">
                <a:solidFill>
                  <a:srgbClr val="0070C0"/>
                </a:solidFill>
                <a:latin typeface="Aileron Light" panose="00000400000000000000" pitchFamily="50" charset="0"/>
              </a:rPr>
            </a:br>
            <a:r>
              <a:rPr lang="en-US" sz="2400" dirty="0">
                <a:latin typeface="Aileron Light" panose="00000400000000000000" pitchFamily="50" charset="0"/>
              </a:rPr>
              <a:t>Network's layers with distribution fitting:</a:t>
            </a:r>
          </a:p>
          <a:p>
            <a:pPr marL="342900" indent="-342900">
              <a:lnSpc>
                <a:spcPct val="90000"/>
              </a:lnSpc>
              <a:spcAft>
                <a:spcPts val="600"/>
              </a:spcAft>
              <a:buFont typeface="Arial" panose="020B0604020202020204" pitchFamily="34" charset="0"/>
              <a:buChar char="•"/>
            </a:pPr>
            <a:r>
              <a:rPr lang="en-US" sz="2400" dirty="0">
                <a:latin typeface="Aileron Light" panose="00000400000000000000" pitchFamily="50" charset="0"/>
              </a:rPr>
              <a:t>Node count (frame)  </a:t>
            </a:r>
          </a:p>
          <a:p>
            <a:pPr marL="342900" indent="-342900">
              <a:lnSpc>
                <a:spcPct val="90000"/>
              </a:lnSpc>
              <a:spcAft>
                <a:spcPts val="600"/>
              </a:spcAft>
              <a:buFont typeface="Arial" panose="020B0604020202020204" pitchFamily="34" charset="0"/>
              <a:buChar char="•"/>
            </a:pPr>
            <a:r>
              <a:rPr lang="en-US" sz="2400" dirty="0">
                <a:latin typeface="Aileron Light" panose="00000400000000000000" pitchFamily="50" charset="0"/>
              </a:rPr>
              <a:t>Edge count (inset)</a:t>
            </a:r>
          </a:p>
        </p:txBody>
      </p:sp>
      <p:sp>
        <p:nvSpPr>
          <p:cNvPr id="4" name="Slide Number Placeholder 3"/>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defRPr/>
            </a:pPr>
            <a:fld id="{640B6591-407E-4742-9513-3BA6198A5F88}" type="slidenum">
              <a:rPr lang="en-US" sz="1000" smtClean="0">
                <a:solidFill>
                  <a:prstClr val="black">
                    <a:tint val="75000"/>
                  </a:prstClr>
                </a:solidFill>
                <a:latin typeface="Aileron Light" panose="00000400000000000000" pitchFamily="50" charset="0"/>
              </a:rPr>
              <a:pPr>
                <a:spcAft>
                  <a:spcPts val="600"/>
                </a:spcAft>
                <a:defRPr/>
              </a:pPr>
              <a:t>8</a:t>
            </a:fld>
            <a:endParaRPr lang="en-US" sz="1000">
              <a:solidFill>
                <a:prstClr val="black">
                  <a:tint val="75000"/>
                </a:prstClr>
              </a:solidFill>
              <a:latin typeface="Aileron Light" panose="00000400000000000000" pitchFamily="50" charset="0"/>
            </a:endParaRPr>
          </a:p>
        </p:txBody>
      </p:sp>
      <p:sp>
        <p:nvSpPr>
          <p:cNvPr id="9" name="Rectangle 8"/>
          <p:cNvSpPr/>
          <p:nvPr/>
        </p:nvSpPr>
        <p:spPr>
          <a:xfrm>
            <a:off x="9289660" y="6454574"/>
            <a:ext cx="1933543" cy="415498"/>
          </a:xfrm>
          <a:prstGeom prst="rect">
            <a:avLst/>
          </a:prstGeom>
        </p:spPr>
        <p:txBody>
          <a:bodyPr wrap="none">
            <a:spAutoFit/>
          </a:bodyPr>
          <a:lstStyle/>
          <a:p>
            <a:pPr>
              <a:spcAft>
                <a:spcPts val="600"/>
              </a:spcAft>
            </a:pPr>
            <a:r>
              <a:rPr lang="en-US" sz="800" dirty="0">
                <a:latin typeface="Aileron Light" panose="00000400000000000000" pitchFamily="50" charset="0"/>
                <a:hlinkClick r:id="rId2"/>
              </a:rPr>
              <a:t>http://faculty.nps.edu/rgera/ANGEL.html</a:t>
            </a:r>
            <a:endParaRPr lang="en-US" sz="800" dirty="0">
              <a:latin typeface="Aileron Light" panose="00000400000000000000" pitchFamily="50" charset="0"/>
            </a:endParaRPr>
          </a:p>
          <a:p>
            <a:pPr>
              <a:spcAft>
                <a:spcPts val="600"/>
              </a:spcAft>
            </a:pPr>
            <a:endParaRPr lang="en-US" sz="800" dirty="0">
              <a:latin typeface="Aileron Light" panose="00000400000000000000" pitchFamily="50" charset="0"/>
            </a:endParaRPr>
          </a:p>
        </p:txBody>
      </p:sp>
      <p:pic>
        <p:nvPicPr>
          <p:cNvPr id="5" name="Picture 4">
            <a:extLst>
              <a:ext uri="{FF2B5EF4-FFF2-40B4-BE49-F238E27FC236}">
                <a16:creationId xmlns:a16="http://schemas.microsoft.com/office/drawing/2014/main" id="{475FD18E-984B-4C47-A6EB-169EE829FBFD}"/>
              </a:ext>
            </a:extLst>
          </p:cNvPr>
          <p:cNvPicPr>
            <a:picLocks noChangeAspect="1"/>
          </p:cNvPicPr>
          <p:nvPr/>
        </p:nvPicPr>
        <p:blipFill>
          <a:blip r:embed="rId3"/>
          <a:stretch>
            <a:fillRect/>
          </a:stretch>
        </p:blipFill>
        <p:spPr>
          <a:xfrm>
            <a:off x="4269442" y="2279260"/>
            <a:ext cx="7195941" cy="4345544"/>
          </a:xfrm>
          <a:prstGeom prst="rect">
            <a:avLst/>
          </a:prstGeom>
        </p:spPr>
      </p:pic>
    </p:spTree>
    <p:extLst>
      <p:ext uri="{BB962C8B-B14F-4D97-AF65-F5344CB8AC3E}">
        <p14:creationId xmlns:p14="http://schemas.microsoft.com/office/powerpoint/2010/main" val="2646187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idx="4294967295"/>
          </p:nvPr>
        </p:nvSpPr>
        <p:spPr>
          <a:xfrm>
            <a:off x="1047280" y="759805"/>
            <a:ext cx="10306520" cy="1325563"/>
          </a:xfrm>
        </p:spPr>
        <p:txBody>
          <a:bodyPr vert="horz" lIns="91440" tIns="45720" rIns="91440" bIns="45720" rtlCol="0" anchor="ctr">
            <a:normAutofit/>
          </a:bodyPr>
          <a:lstStyle/>
          <a:p>
            <a:r>
              <a:rPr lang="en-US" sz="4000">
                <a:solidFill>
                  <a:srgbClr val="FFFFFF"/>
                </a:solidFill>
              </a:rPr>
              <a:t>Fitting distributions</a:t>
            </a:r>
          </a:p>
        </p:txBody>
      </p:sp>
      <p:sp>
        <p:nvSpPr>
          <p:cNvPr id="8" name="Rectangle 7"/>
          <p:cNvSpPr/>
          <p:nvPr/>
        </p:nvSpPr>
        <p:spPr>
          <a:xfrm>
            <a:off x="1171576" y="2494450"/>
            <a:ext cx="3607593" cy="3563159"/>
          </a:xfrm>
          <a:prstGeom prst="rect">
            <a:avLst/>
          </a:prstGeom>
        </p:spPr>
        <p:txBody>
          <a:bodyPr vert="horz" lIns="91440" tIns="45720" rIns="91440" bIns="45720" rtlCol="0">
            <a:normAutofit/>
          </a:bodyPr>
          <a:lstStyle/>
          <a:p>
            <a:pPr>
              <a:lnSpc>
                <a:spcPct val="90000"/>
              </a:lnSpc>
              <a:spcAft>
                <a:spcPts val="600"/>
              </a:spcAft>
            </a:pPr>
            <a:r>
              <a:rPr lang="en-US" sz="2400" b="1">
                <a:solidFill>
                  <a:srgbClr val="0070C0"/>
                </a:solidFill>
                <a:latin typeface="Aileron Light" panose="00000400000000000000" pitchFamily="50" charset="0"/>
              </a:rPr>
              <a:t>Airlines </a:t>
            </a:r>
            <a:r>
              <a:rPr lang="en-US" sz="2400" b="1" dirty="0">
                <a:solidFill>
                  <a:srgbClr val="0070C0"/>
                </a:solidFill>
                <a:latin typeface="Aileron Light" panose="00000400000000000000" pitchFamily="50" charset="0"/>
              </a:rPr>
              <a:t>Transportation:</a:t>
            </a:r>
          </a:p>
          <a:p>
            <a:pPr marL="342900" indent="-342900">
              <a:lnSpc>
                <a:spcPct val="90000"/>
              </a:lnSpc>
              <a:spcAft>
                <a:spcPts val="600"/>
              </a:spcAft>
              <a:buFont typeface="Wingdings" panose="05000000000000000000" pitchFamily="2" charset="2"/>
              <a:buChar char="Ø"/>
            </a:pPr>
            <a:r>
              <a:rPr lang="en-US" sz="2400" dirty="0">
                <a:latin typeface="Aileron Light" panose="00000400000000000000" pitchFamily="50" charset="0"/>
              </a:rPr>
              <a:t>Degree histogram of the multiplexes with:</a:t>
            </a:r>
          </a:p>
          <a:p>
            <a:pPr marL="914400" lvl="1" indent="-457200">
              <a:lnSpc>
                <a:spcPct val="90000"/>
              </a:lnSpc>
              <a:spcAft>
                <a:spcPts val="600"/>
              </a:spcAft>
              <a:buFont typeface="Arial" panose="020B0604020202020204" pitchFamily="34" charset="0"/>
              <a:buChar char="•"/>
            </a:pPr>
            <a:r>
              <a:rPr lang="en-US" sz="2400" dirty="0">
                <a:latin typeface="Aileron Light" panose="00000400000000000000" pitchFamily="50" charset="0"/>
              </a:rPr>
              <a:t>log scale in the inset. </a:t>
            </a:r>
          </a:p>
          <a:p>
            <a:pPr marL="457200" indent="-457200">
              <a:lnSpc>
                <a:spcPct val="90000"/>
              </a:lnSpc>
              <a:spcAft>
                <a:spcPts val="600"/>
              </a:spcAft>
              <a:buFont typeface="Wingdings" panose="05000000000000000000" pitchFamily="2" charset="2"/>
              <a:buChar char="Ø"/>
            </a:pPr>
            <a:r>
              <a:rPr lang="en-US" sz="2400" dirty="0">
                <a:latin typeface="Aileron Light" panose="00000400000000000000" pitchFamily="50" charset="0"/>
              </a:rPr>
              <a:t>Upper right: average shortest path, </a:t>
            </a:r>
          </a:p>
          <a:p>
            <a:pPr marL="457200" indent="-457200">
              <a:lnSpc>
                <a:spcPct val="90000"/>
              </a:lnSpc>
              <a:spcAft>
                <a:spcPts val="600"/>
              </a:spcAft>
              <a:buFont typeface="Wingdings" panose="05000000000000000000" pitchFamily="2" charset="2"/>
              <a:buChar char="Ø"/>
            </a:pPr>
            <a:r>
              <a:rPr lang="en-US" sz="2400" dirty="0">
                <a:latin typeface="Aileron Light" panose="00000400000000000000" pitchFamily="50" charset="0"/>
              </a:rPr>
              <a:t>Lower right: centrality coefficient per node</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59" r="-3028" b="2"/>
          <a:stretch/>
        </p:blipFill>
        <p:spPr>
          <a:xfrm>
            <a:off x="4629150" y="2494237"/>
            <a:ext cx="7153140" cy="3563372"/>
          </a:xfrm>
          <a:prstGeom prst="rect">
            <a:avLst/>
          </a:prstGeom>
        </p:spPr>
      </p:pic>
      <p:sp>
        <p:nvSpPr>
          <p:cNvPr id="4" name="Slide Number Placeholder 3"/>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defRPr/>
            </a:pPr>
            <a:fld id="{640B6591-407E-4742-9513-3BA6198A5F88}" type="slidenum">
              <a:rPr lang="en-US" sz="1000">
                <a:solidFill>
                  <a:prstClr val="black">
                    <a:tint val="75000"/>
                  </a:prstClr>
                </a:solidFill>
                <a:latin typeface="Calibri" panose="020F0502020204030204"/>
              </a:rPr>
              <a:pPr>
                <a:spcAft>
                  <a:spcPts val="600"/>
                </a:spcAft>
                <a:defRPr/>
              </a:pPr>
              <a:t>9</a:t>
            </a:fld>
            <a:endParaRPr lang="en-US" sz="1000">
              <a:solidFill>
                <a:prstClr val="black">
                  <a:tint val="75000"/>
                </a:prstClr>
              </a:solidFill>
              <a:latin typeface="Calibri" panose="020F0502020204030204"/>
            </a:endParaRPr>
          </a:p>
        </p:txBody>
      </p:sp>
      <p:sp>
        <p:nvSpPr>
          <p:cNvPr id="6" name="Rectangle 5"/>
          <p:cNvSpPr/>
          <p:nvPr/>
        </p:nvSpPr>
        <p:spPr>
          <a:xfrm>
            <a:off x="9136217" y="6442502"/>
            <a:ext cx="1914307" cy="415498"/>
          </a:xfrm>
          <a:prstGeom prst="rect">
            <a:avLst/>
          </a:prstGeom>
        </p:spPr>
        <p:txBody>
          <a:bodyPr wrap="none">
            <a:spAutoFit/>
          </a:bodyPr>
          <a:lstStyle/>
          <a:p>
            <a:pPr>
              <a:spcAft>
                <a:spcPts val="600"/>
              </a:spcAft>
            </a:pPr>
            <a:r>
              <a:rPr lang="en-US" sz="800" dirty="0">
                <a:hlinkClick r:id="rId3"/>
              </a:rPr>
              <a:t>http://faculty.nps.edu/rgera/ANGEL.html</a:t>
            </a:r>
            <a:endParaRPr lang="en-US" sz="800" dirty="0"/>
          </a:p>
          <a:p>
            <a:pPr>
              <a:spcAft>
                <a:spcPts val="600"/>
              </a:spcAft>
            </a:pPr>
            <a:endParaRPr lang="en-US" sz="800" dirty="0"/>
          </a:p>
        </p:txBody>
      </p:sp>
    </p:spTree>
    <p:extLst>
      <p:ext uri="{BB962C8B-B14F-4D97-AF65-F5344CB8AC3E}">
        <p14:creationId xmlns:p14="http://schemas.microsoft.com/office/powerpoint/2010/main" val="30719967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E6BFCFBFC8F940B9A7F3352F02D625" ma:contentTypeVersion="26" ma:contentTypeDescription="Create a new document." ma:contentTypeScope="" ma:versionID="0681032e45133a609797cd72e21658aa">
  <xsd:schema xmlns:xsd="http://www.w3.org/2001/XMLSchema" xmlns:xs="http://www.w3.org/2001/XMLSchema" xmlns:p="http://schemas.microsoft.com/office/2006/metadata/properties" xmlns:ns2="a9bcab35-b3c2-4d78-aed9-c394864db16d" xmlns:ns3="873c79cf-b88b-4c6a-932d-9892b10d3908" targetNamespace="http://schemas.microsoft.com/office/2006/metadata/properties" ma:root="true" ma:fieldsID="07a1d719d21f330f581610cf70e377b1" ns2:_="" ns3:_="">
    <xsd:import namespace="a9bcab35-b3c2-4d78-aed9-c394864db16d"/>
    <xsd:import namespace="873c79cf-b88b-4c6a-932d-9892b10d3908"/>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bcab35-b3c2-4d78-aed9-c394864db16d"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3c79cf-b88b-4c6a-932d-9892b10d3908" elementFormDefault="qualified">
    <xsd:import namespace="http://schemas.microsoft.com/office/2006/documentManagement/types"/>
    <xsd:import namespace="http://schemas.microsoft.com/office/infopath/2007/PartnerControls"/>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vited_Leaders xmlns="a9bcab35-b3c2-4d78-aed9-c394864db16d" xsi:nil="true"/>
    <NotebookType xmlns="a9bcab35-b3c2-4d78-aed9-c394864db16d" xsi:nil="true"/>
    <TeamsChannelId xmlns="a9bcab35-b3c2-4d78-aed9-c394864db16d" xsi:nil="true"/>
    <Distribution_Groups xmlns="a9bcab35-b3c2-4d78-aed9-c394864db16d" xsi:nil="true"/>
    <Self_Registration_Enabled xmlns="a9bcab35-b3c2-4d78-aed9-c394864db16d" xsi:nil="true"/>
    <Has_Leaders_Only_SectionGroup xmlns="a9bcab35-b3c2-4d78-aed9-c394864db16d" xsi:nil="true"/>
    <Invited_Members xmlns="a9bcab35-b3c2-4d78-aed9-c394864db16d" xsi:nil="true"/>
    <AppVersion xmlns="a9bcab35-b3c2-4d78-aed9-c394864db16d" xsi:nil="true"/>
    <IsNotebookLocked xmlns="a9bcab35-b3c2-4d78-aed9-c394864db16d" xsi:nil="true"/>
    <Math_Settings xmlns="a9bcab35-b3c2-4d78-aed9-c394864db16d" xsi:nil="true"/>
    <FolderType xmlns="a9bcab35-b3c2-4d78-aed9-c394864db16d" xsi:nil="true"/>
    <Templates xmlns="a9bcab35-b3c2-4d78-aed9-c394864db16d" xsi:nil="true"/>
    <Members xmlns="a9bcab35-b3c2-4d78-aed9-c394864db16d">
      <UserInfo>
        <DisplayName/>
        <AccountId xsi:nil="true"/>
        <AccountType/>
      </UserInfo>
    </Members>
    <Member_Groups xmlns="a9bcab35-b3c2-4d78-aed9-c394864db16d">
      <UserInfo>
        <DisplayName/>
        <AccountId xsi:nil="true"/>
        <AccountType/>
      </UserInfo>
    </Member_Groups>
    <DefaultSectionNames xmlns="a9bcab35-b3c2-4d78-aed9-c394864db16d" xsi:nil="true"/>
    <Is_Collaboration_Space_Locked xmlns="a9bcab35-b3c2-4d78-aed9-c394864db16d" xsi:nil="true"/>
    <LMS_Mappings xmlns="a9bcab35-b3c2-4d78-aed9-c394864db16d" xsi:nil="true"/>
    <CultureName xmlns="a9bcab35-b3c2-4d78-aed9-c394864db16d" xsi:nil="true"/>
    <Owner xmlns="a9bcab35-b3c2-4d78-aed9-c394864db16d">
      <UserInfo>
        <DisplayName/>
        <AccountId xsi:nil="true"/>
        <AccountType/>
      </UserInfo>
    </Owner>
    <Leaders xmlns="a9bcab35-b3c2-4d78-aed9-c394864db16d">
      <UserInfo>
        <DisplayName/>
        <AccountId xsi:nil="true"/>
        <AccountType/>
      </UserInfo>
    </Leaders>
  </documentManagement>
</p:properties>
</file>

<file path=customXml/itemProps1.xml><?xml version="1.0" encoding="utf-8"?>
<ds:datastoreItem xmlns:ds="http://schemas.openxmlformats.org/officeDocument/2006/customXml" ds:itemID="{5541F305-680C-4B7B-B3BF-56530126FBCB}">
  <ds:schemaRefs>
    <ds:schemaRef ds:uri="873c79cf-b88b-4c6a-932d-9892b10d3908"/>
    <ds:schemaRef ds:uri="a9bcab35-b3c2-4d78-aed9-c394864db1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FA7D66-B0F8-4CD5-A26E-2E1E302147C5}">
  <ds:schemaRefs>
    <ds:schemaRef ds:uri="http://schemas.microsoft.com/sharepoint/v3/contenttype/forms"/>
  </ds:schemaRefs>
</ds:datastoreItem>
</file>

<file path=customXml/itemProps3.xml><?xml version="1.0" encoding="utf-8"?>
<ds:datastoreItem xmlns:ds="http://schemas.openxmlformats.org/officeDocument/2006/customXml" ds:itemID="{6DF513CB-C96A-4D25-83D0-18475A022F54}">
  <ds:schemaRefs>
    <ds:schemaRef ds:uri="a9bcab35-b3c2-4d78-aed9-c394864db16d"/>
    <ds:schemaRef ds:uri="http://purl.org/dc/dcmitype/"/>
    <ds:schemaRef ds:uri="http://www.w3.org/XML/1998/namespace"/>
    <ds:schemaRef ds:uri="http://schemas.microsoft.com/office/infopath/2007/PartnerControls"/>
    <ds:schemaRef ds:uri="http://schemas.microsoft.com/office/2006/documentManagement/types"/>
    <ds:schemaRef ds:uri="873c79cf-b88b-4c6a-932d-9892b10d3908"/>
    <ds:schemaRef ds:uri="http://purl.org/dc/terms/"/>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256</TotalTime>
  <Words>858</Words>
  <Application>Microsoft Office PowerPoint</Application>
  <PresentationFormat>Widescreen</PresentationFormat>
  <Paragraphs>99</Paragraphs>
  <Slides>17</Slides>
  <Notes>0</Notes>
  <HiddenSlides>0</HiddenSlides>
  <MMClips>0</MMClips>
  <ScaleCrop>false</ScaleCrop>
  <HeadingPairs>
    <vt:vector size="6" baseType="variant">
      <vt:variant>
        <vt:lpstr>Fonts Used</vt:lpstr>
      </vt:variant>
      <vt:variant>
        <vt:i4>7</vt:i4>
      </vt:variant>
      <vt:variant>
        <vt:lpstr>Theme</vt:lpstr>
      </vt:variant>
      <vt:variant>
        <vt:i4>19</vt:i4>
      </vt:variant>
      <vt:variant>
        <vt:lpstr>Slide Titles</vt:lpstr>
      </vt:variant>
      <vt:variant>
        <vt:i4>17</vt:i4>
      </vt:variant>
    </vt:vector>
  </HeadingPairs>
  <TitlesOfParts>
    <vt:vector size="43" baseType="lpstr">
      <vt:lpstr>Aileron Light</vt:lpstr>
      <vt:lpstr>Arial</vt:lpstr>
      <vt:lpstr>Calibri</vt:lpstr>
      <vt:lpstr>Calibri Light</vt:lpstr>
      <vt:lpstr>Cambria Math</vt:lpstr>
      <vt:lpstr>Rockwell</vt:lpstr>
      <vt:lpstr>Wingdings</vt:lpstr>
      <vt:lpstr>Custom Design</vt:lpstr>
      <vt:lpstr>4_Custom Design</vt:lpstr>
      <vt:lpstr>6_Custom Design</vt:lpstr>
      <vt:lpstr>7_Custom Design</vt:lpstr>
      <vt:lpstr>8_Custom Design</vt:lpstr>
      <vt:lpstr>9_Custom Design</vt:lpstr>
      <vt:lpstr>10_Custom Design</vt:lpstr>
      <vt:lpstr>5_Custom Design</vt:lpstr>
      <vt:lpstr>11_Custom Design</vt:lpstr>
      <vt:lpstr>12_Custom Design</vt:lpstr>
      <vt:lpstr>10_Office Theme</vt:lpstr>
      <vt:lpstr>7_Office Theme</vt:lpstr>
      <vt:lpstr>12_Office Theme</vt:lpstr>
      <vt:lpstr>9_Office Theme</vt:lpstr>
      <vt:lpstr>8_Office Theme</vt:lpstr>
      <vt:lpstr>11_Office Theme</vt:lpstr>
      <vt:lpstr>2_Custom Design</vt:lpstr>
      <vt:lpstr>1_Custom Design</vt:lpstr>
      <vt:lpstr>3_Custom Design</vt:lpstr>
      <vt:lpstr>PowerPoint Presentation</vt:lpstr>
      <vt:lpstr>Learning Outcomes</vt:lpstr>
      <vt:lpstr>PowerPoint Presentation</vt:lpstr>
      <vt:lpstr>Network growth &amp; resulting structure </vt:lpstr>
      <vt:lpstr>Scale-free</vt:lpstr>
      <vt:lpstr>Power law networks</vt:lpstr>
      <vt:lpstr>But is it really a power-law?</vt:lpstr>
      <vt:lpstr>Fitting distributions</vt:lpstr>
      <vt:lpstr>Fitting distributions</vt:lpstr>
      <vt:lpstr>Scale Free networks</vt:lpstr>
      <vt:lpstr>Generating BA networks in Gephi</vt:lpstr>
      <vt:lpstr>Generating BA networks in Python</vt:lpstr>
      <vt:lpstr>Modified Barabási-Albert</vt:lpstr>
      <vt:lpstr>A zoo of complex networks</vt:lpstr>
      <vt:lpstr>Random, Small-World, Scale-Free</vt:lpstr>
      <vt:lpstr>Back to coding in CoCalc</vt:lpstr>
      <vt:lpstr>Main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 Ralucca (CIV)</dc:creator>
  <cp:lastModifiedBy>Gera, Ralucca (CIV)</cp:lastModifiedBy>
  <cp:revision>5</cp:revision>
  <cp:lastPrinted>2021-01-14T06:37:37Z</cp:lastPrinted>
  <dcterms:created xsi:type="dcterms:W3CDTF">2021-01-14T02:33:00Z</dcterms:created>
  <dcterms:modified xsi:type="dcterms:W3CDTF">2022-01-13T05:17:33Z</dcterms:modified>
</cp:coreProperties>
</file>