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</p:sldMasterIdLst>
  <p:sldIdLst>
    <p:sldId id="257" r:id="rId5"/>
    <p:sldId id="266" r:id="rId6"/>
    <p:sldId id="258" r:id="rId7"/>
    <p:sldId id="268" r:id="rId8"/>
    <p:sldId id="259" r:id="rId9"/>
    <p:sldId id="260" r:id="rId10"/>
    <p:sldId id="269" r:id="rId11"/>
    <p:sldId id="261" r:id="rId12"/>
    <p:sldId id="270" r:id="rId13"/>
    <p:sldId id="262" r:id="rId14"/>
    <p:sldId id="263" r:id="rId15"/>
    <p:sldId id="264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B1678-9590-4E3C-AFD0-7C316239DFB1}" v="2" dt="2022-11-29T16:35:48.592"/>
    <p1510:client id="{2D8B25F9-539D-4FCA-9FF8-7AE41AA906C7}" v="2" dt="2022-09-04T19:51:14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nkenstadt, Daniel (Lt. Col.)" userId="S::daniel.finkenstadt@nps.edu::c368b578-39ed-4eb6-8b0a-2a5f7a27a2f4" providerId="AD" clId="Web-{1F7B1678-9590-4E3C-AFD0-7C316239DFB1}"/>
    <pc:docChg chg="addSld modSld">
      <pc:chgData name="Finkenstadt, Daniel (Lt. Col.)" userId="S::daniel.finkenstadt@nps.edu::c368b578-39ed-4eb6-8b0a-2a5f7a27a2f4" providerId="AD" clId="Web-{1F7B1678-9590-4E3C-AFD0-7C316239DFB1}" dt="2022-11-29T16:35:48.592" v="1"/>
      <pc:docMkLst>
        <pc:docMk/>
      </pc:docMkLst>
      <pc:sldChg chg="modSp">
        <pc:chgData name="Finkenstadt, Daniel (Lt. Col.)" userId="S::daniel.finkenstadt@nps.edu::c368b578-39ed-4eb6-8b0a-2a5f7a27a2f4" providerId="AD" clId="Web-{1F7B1678-9590-4E3C-AFD0-7C316239DFB1}" dt="2022-11-29T16:35:20.514" v="0" actId="1076"/>
        <pc:sldMkLst>
          <pc:docMk/>
          <pc:sldMk cId="866536913" sldId="269"/>
        </pc:sldMkLst>
        <pc:picChg chg="mod">
          <ac:chgData name="Finkenstadt, Daniel (Lt. Col.)" userId="S::daniel.finkenstadt@nps.edu::c368b578-39ed-4eb6-8b0a-2a5f7a27a2f4" providerId="AD" clId="Web-{1F7B1678-9590-4E3C-AFD0-7C316239DFB1}" dt="2022-11-29T16:35:20.514" v="0" actId="1076"/>
          <ac:picMkLst>
            <pc:docMk/>
            <pc:sldMk cId="866536913" sldId="269"/>
            <ac:picMk id="3" creationId="{4AD3A47A-4046-7090-6ADB-5D43E6E1D279}"/>
          </ac:picMkLst>
        </pc:picChg>
      </pc:sldChg>
      <pc:sldChg chg="new">
        <pc:chgData name="Finkenstadt, Daniel (Lt. Col.)" userId="S::daniel.finkenstadt@nps.edu::c368b578-39ed-4eb6-8b0a-2a5f7a27a2f4" providerId="AD" clId="Web-{1F7B1678-9590-4E3C-AFD0-7C316239DFB1}" dt="2022-11-29T16:35:48.592" v="1"/>
        <pc:sldMkLst>
          <pc:docMk/>
          <pc:sldMk cId="2739836510" sldId="270"/>
        </pc:sldMkLst>
      </pc:sldChg>
    </pc:docChg>
  </pc:docChgLst>
  <pc:docChgLst>
    <pc:chgData name="Siangpipop, Alexander (Sigi) (Capt.)" userId="d88e3337-367c-4f4d-be29-1fcb54697963" providerId="ADAL" clId="{2D8B25F9-539D-4FCA-9FF8-7AE41AA906C7}"/>
    <pc:docChg chg="modSld">
      <pc:chgData name="Siangpipop, Alexander (Sigi) (Capt.)" userId="d88e3337-367c-4f4d-be29-1fcb54697963" providerId="ADAL" clId="{2D8B25F9-539D-4FCA-9FF8-7AE41AA906C7}" dt="2022-09-04T19:51:14.352" v="1" actId="20577"/>
      <pc:docMkLst>
        <pc:docMk/>
      </pc:docMkLst>
      <pc:sldChg chg="modSp">
        <pc:chgData name="Siangpipop, Alexander (Sigi) (Capt.)" userId="d88e3337-367c-4f4d-be29-1fcb54697963" providerId="ADAL" clId="{2D8B25F9-539D-4FCA-9FF8-7AE41AA906C7}" dt="2022-09-04T19:51:14.352" v="1" actId="20577"/>
        <pc:sldMkLst>
          <pc:docMk/>
          <pc:sldMk cId="3405829423" sldId="257"/>
        </pc:sldMkLst>
        <pc:spChg chg="mod">
          <ac:chgData name="Siangpipop, Alexander (Sigi) (Capt.)" userId="d88e3337-367c-4f4d-be29-1fcb54697963" providerId="ADAL" clId="{2D8B25F9-539D-4FCA-9FF8-7AE41AA906C7}" dt="2022-09-04T19:51:14.352" v="1" actId="20577"/>
          <ac:spMkLst>
            <pc:docMk/>
            <pc:sldMk cId="3405829423" sldId="257"/>
            <ac:spMk id="3" creationId="{09F061B5-C849-E8F7-D2CE-C71BCB8474D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71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9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1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40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5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86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31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5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8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182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2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7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1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95AD41B-72CA-4B36-9193-565356137505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2193915-4CD9-4F70-8784-D0B559368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0981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0841-37F3-1645-0973-3DD0B822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89" y="5241011"/>
            <a:ext cx="8676222" cy="106680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SILAS+ Remodel </a:t>
            </a:r>
            <a:r>
              <a:rPr lang="en-US" sz="3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061B5-C849-E8F7-D2CE-C71BCB847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6307812"/>
            <a:ext cx="8676222" cy="55018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September 2022</a:t>
            </a:r>
            <a:endParaRPr lang="en-US" dirty="0"/>
          </a:p>
        </p:txBody>
      </p:sp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138A861-9ED3-17EA-124D-F24093939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4767"/>
          <a:stretch/>
        </p:blipFill>
        <p:spPr>
          <a:xfrm>
            <a:off x="20" y="0"/>
            <a:ext cx="12191980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with a desk and couches&#10;&#10;Description automatically generated with low confidence">
            <a:extLst>
              <a:ext uri="{FF2B5EF4-FFF2-40B4-BE49-F238E27FC236}">
                <a16:creationId xmlns:a16="http://schemas.microsoft.com/office/drawing/2014/main" id="{67B7F0CD-CFA0-C761-3F09-1F61946EB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IDEATION Room</a:t>
            </a:r>
          </a:p>
        </p:txBody>
      </p:sp>
    </p:spTree>
    <p:extLst>
      <p:ext uri="{BB962C8B-B14F-4D97-AF65-F5344CB8AC3E}">
        <p14:creationId xmlns:p14="http://schemas.microsoft.com/office/powerpoint/2010/main" val="18777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A0F60376-7973-C24B-7CEE-67A8FDDAC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IDEATION Room</a:t>
            </a:r>
          </a:p>
        </p:txBody>
      </p:sp>
    </p:spTree>
    <p:extLst>
      <p:ext uri="{BB962C8B-B14F-4D97-AF65-F5344CB8AC3E}">
        <p14:creationId xmlns:p14="http://schemas.microsoft.com/office/powerpoint/2010/main" val="37044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wall&#10;&#10;Description automatically generated">
            <a:extLst>
              <a:ext uri="{FF2B5EF4-FFF2-40B4-BE49-F238E27FC236}">
                <a16:creationId xmlns:a16="http://schemas.microsoft.com/office/drawing/2014/main" id="{043CC852-1CAA-F794-1580-C50CC46A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IDEATION Room</a:t>
            </a:r>
          </a:p>
        </p:txBody>
      </p:sp>
    </p:spTree>
    <p:extLst>
      <p:ext uri="{BB962C8B-B14F-4D97-AF65-F5344CB8AC3E}">
        <p14:creationId xmlns:p14="http://schemas.microsoft.com/office/powerpoint/2010/main" val="95011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0841-37F3-1645-0973-3DD0B8227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3189" y="6312310"/>
            <a:ext cx="2725621" cy="54569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Blueprint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3633A-D842-BA94-7371-2EF3FD59A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2076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A99E4E-8613-CCDE-BBC0-D6FD43419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561" y="2844485"/>
            <a:ext cx="1161368" cy="51865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F04F5F8-11D1-3FBD-51D3-A39F5E33DB09}"/>
              </a:ext>
            </a:extLst>
          </p:cNvPr>
          <p:cNvSpPr txBox="1">
            <a:spLocks/>
          </p:cNvSpPr>
          <p:nvPr/>
        </p:nvSpPr>
        <p:spPr>
          <a:xfrm>
            <a:off x="2685562" y="2990740"/>
            <a:ext cx="861366" cy="245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00" dirty="0">
                <a:ea typeface="Tahoma" panose="020B0604030504040204" pitchFamily="34" charset="0"/>
                <a:cs typeface="Tahoma" panose="020B0604030504040204" pitchFamily="34" charset="0"/>
              </a:rPr>
              <a:t>GAMIFICATION ROOM</a:t>
            </a:r>
            <a:endParaRPr lang="en-US" sz="7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180E02-A587-D7E3-0EC9-C4546F52F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5071" y="2824821"/>
            <a:ext cx="1161368" cy="51865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8DCF0E5-D26A-E9D9-0D6B-FCF214B22358}"/>
              </a:ext>
            </a:extLst>
          </p:cNvPr>
          <p:cNvSpPr txBox="1">
            <a:spLocks/>
          </p:cNvSpPr>
          <p:nvPr/>
        </p:nvSpPr>
        <p:spPr>
          <a:xfrm>
            <a:off x="8645072" y="2980908"/>
            <a:ext cx="861366" cy="2458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700" dirty="0">
                <a:ea typeface="Tahoma" panose="020B0604030504040204" pitchFamily="34" charset="0"/>
                <a:cs typeface="Tahoma" panose="020B0604030504040204" pitchFamily="34" charset="0"/>
              </a:rPr>
              <a:t>ideation ROOM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41541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LAS+-1">
            <a:hlinkClick r:id="" action="ppaction://media"/>
            <a:extLst>
              <a:ext uri="{FF2B5EF4-FFF2-40B4-BE49-F238E27FC236}">
                <a16:creationId xmlns:a16="http://schemas.microsoft.com/office/drawing/2014/main" id="{6F3FFD7B-3E9A-2630-D83F-3ED78F2FD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3148"/>
          <a:stretch/>
        </p:blipFill>
        <p:spPr>
          <a:xfrm>
            <a:off x="-1" y="0"/>
            <a:ext cx="12192000" cy="5956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700" y="5951913"/>
            <a:ext cx="5956299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Gamification Room Video</a:t>
            </a:r>
          </a:p>
        </p:txBody>
      </p:sp>
    </p:spTree>
    <p:extLst>
      <p:ext uri="{BB962C8B-B14F-4D97-AF65-F5344CB8AC3E}">
        <p14:creationId xmlns:p14="http://schemas.microsoft.com/office/powerpoint/2010/main" val="18611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floor, furniture&#10;&#10;Description automatically generated">
            <a:extLst>
              <a:ext uri="{FF2B5EF4-FFF2-40B4-BE49-F238E27FC236}">
                <a16:creationId xmlns:a16="http://schemas.microsoft.com/office/drawing/2014/main" id="{9F4735BA-02F6-44C5-5EFA-B859A1D04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Gamification Room</a:t>
            </a:r>
          </a:p>
        </p:txBody>
      </p:sp>
    </p:spTree>
    <p:extLst>
      <p:ext uri="{BB962C8B-B14F-4D97-AF65-F5344CB8AC3E}">
        <p14:creationId xmlns:p14="http://schemas.microsoft.com/office/powerpoint/2010/main" val="14060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indoor, floor, appliance&#10;&#10;Description automatically generated">
            <a:extLst>
              <a:ext uri="{FF2B5EF4-FFF2-40B4-BE49-F238E27FC236}">
                <a16:creationId xmlns:a16="http://schemas.microsoft.com/office/drawing/2014/main" id="{DFC9DE20-F756-264D-5497-F6DE5C57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Gamification Room</a:t>
            </a:r>
          </a:p>
        </p:txBody>
      </p:sp>
    </p:spTree>
    <p:extLst>
      <p:ext uri="{BB962C8B-B14F-4D97-AF65-F5344CB8AC3E}">
        <p14:creationId xmlns:p14="http://schemas.microsoft.com/office/powerpoint/2010/main" val="202516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D27817-76DF-27F5-9485-6149C45CF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Gamification Room</a:t>
            </a:r>
          </a:p>
        </p:txBody>
      </p:sp>
    </p:spTree>
    <p:extLst>
      <p:ext uri="{BB962C8B-B14F-4D97-AF65-F5344CB8AC3E}">
        <p14:creationId xmlns:p14="http://schemas.microsoft.com/office/powerpoint/2010/main" val="195112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700" y="5951913"/>
            <a:ext cx="5956299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ideation Room Video</a:t>
            </a:r>
          </a:p>
        </p:txBody>
      </p:sp>
      <p:pic>
        <p:nvPicPr>
          <p:cNvPr id="3" name="SILAS+ IR_Vid_Final">
            <a:hlinkClick r:id="" action="ppaction://media"/>
            <a:extLst>
              <a:ext uri="{FF2B5EF4-FFF2-40B4-BE49-F238E27FC236}">
                <a16:creationId xmlns:a16="http://schemas.microsoft.com/office/drawing/2014/main" id="{4AD3A47A-4046-7090-6ADB-5D43E6E1D2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183"/>
          <a:stretch/>
        </p:blipFill>
        <p:spPr>
          <a:xfrm>
            <a:off x="-1" y="18815"/>
            <a:ext cx="12192000" cy="60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wall, floor, living&#10;&#10;Description automatically generated">
            <a:extLst>
              <a:ext uri="{FF2B5EF4-FFF2-40B4-BE49-F238E27FC236}">
                <a16:creationId xmlns:a16="http://schemas.microsoft.com/office/drawing/2014/main" id="{C8BBB480-C009-CF41-4A36-7FD1CDC8F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A27875-3D7C-E05F-904C-5F0C969F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74477" y="5951913"/>
            <a:ext cx="4317523" cy="906087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054F5-4C6B-2449-BEA9-B304B370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476" y="5951913"/>
            <a:ext cx="4317523" cy="906087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/>
              <a:t>IDEATION Room</a:t>
            </a:r>
          </a:p>
        </p:txBody>
      </p:sp>
    </p:spTree>
    <p:extLst>
      <p:ext uri="{BB962C8B-B14F-4D97-AF65-F5344CB8AC3E}">
        <p14:creationId xmlns:p14="http://schemas.microsoft.com/office/powerpoint/2010/main" val="128040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28105-A629-B76C-38EA-6C927FAAE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365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29BB2B3D8184CA93898F61720737A" ma:contentTypeVersion="14" ma:contentTypeDescription="Create a new document." ma:contentTypeScope="" ma:versionID="9829a6962f4f56fb7126d0de3ad052d2">
  <xsd:schema xmlns:xsd="http://www.w3.org/2001/XMLSchema" xmlns:xs="http://www.w3.org/2001/XMLSchema" xmlns:p="http://schemas.microsoft.com/office/2006/metadata/properties" xmlns:ns3="24f2ba1d-a851-4a9f-b107-e79085f2f39f" xmlns:ns4="48cc0931-a3da-4eab-a839-8c242e91bb28" targetNamespace="http://schemas.microsoft.com/office/2006/metadata/properties" ma:root="true" ma:fieldsID="a22ce9d50ad7609f7c63e0f0de73b515" ns3:_="" ns4:_="">
    <xsd:import namespace="24f2ba1d-a851-4a9f-b107-e79085f2f39f"/>
    <xsd:import namespace="48cc0931-a3da-4eab-a839-8c242e91bb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f2ba1d-a851-4a9f-b107-e79085f2f3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c0931-a3da-4eab-a839-8c242e91bb2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EEFBF4-FA80-49BC-BFA5-03EBFD3DB5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8DFC35-9D41-4F56-BE10-54D186A689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f2ba1d-a851-4a9f-b107-e79085f2f39f"/>
    <ds:schemaRef ds:uri="48cc0931-a3da-4eab-a839-8c242e91bb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117719-9318-42D0-91F0-52F0145A7465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4f2ba1d-a851-4a9f-b107-e79085f2f39f"/>
    <ds:schemaRef ds:uri="48cc0931-a3da-4eab-a839-8c242e91bb2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tf34100736_win32</Template>
  <TotalTime>567</TotalTime>
  <Words>32</Words>
  <Application>Microsoft Office PowerPoint</Application>
  <PresentationFormat>Widescreen</PresentationFormat>
  <Paragraphs>14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Mesh</vt:lpstr>
      <vt:lpstr>SILAS+ Remodel v3</vt:lpstr>
      <vt:lpstr>Blueprint</vt:lpstr>
      <vt:lpstr>Gamification Room Video</vt:lpstr>
      <vt:lpstr>Gamification Room</vt:lpstr>
      <vt:lpstr>Gamification Room</vt:lpstr>
      <vt:lpstr>Gamification Room</vt:lpstr>
      <vt:lpstr>ideation Room Video</vt:lpstr>
      <vt:lpstr>IDEATION Room</vt:lpstr>
      <vt:lpstr>PowerPoint Presentation</vt:lpstr>
      <vt:lpstr>IDEATION Room</vt:lpstr>
      <vt:lpstr>IDEATION Room</vt:lpstr>
      <vt:lpstr>IDEATION Room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SILAS+ Remodel Renders</dc:title>
  <dc:creator>Siangpipop, Alexander (Sigi) (Capt.)</dc:creator>
  <cp:lastModifiedBy>Siangpipop, Alexander (Sigi) (Capt.)</cp:lastModifiedBy>
  <cp:revision>13</cp:revision>
  <cp:lastPrinted>2022-09-03T06:38:40Z</cp:lastPrinted>
  <dcterms:created xsi:type="dcterms:W3CDTF">2022-08-24T01:17:23Z</dcterms:created>
  <dcterms:modified xsi:type="dcterms:W3CDTF">2022-11-29T16:35:53Z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0x01010008129BB2B3D8184CA93898F61720737A</vt:lpwstr>
  </property>
</Properties>
</file>